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733" r:id="rId2"/>
    <p:sldId id="734" r:id="rId3"/>
    <p:sldId id="731" r:id="rId4"/>
    <p:sldId id="771" r:id="rId5"/>
    <p:sldId id="767" r:id="rId6"/>
    <p:sldId id="769" r:id="rId7"/>
    <p:sldId id="735" r:id="rId8"/>
    <p:sldId id="737" r:id="rId9"/>
    <p:sldId id="764" r:id="rId10"/>
    <p:sldId id="660" r:id="rId11"/>
    <p:sldId id="475" r:id="rId12"/>
    <p:sldId id="577" r:id="rId13"/>
    <p:sldId id="537" r:id="rId14"/>
    <p:sldId id="538" r:id="rId15"/>
    <p:sldId id="477" r:id="rId16"/>
    <p:sldId id="478" r:id="rId17"/>
    <p:sldId id="539" r:id="rId18"/>
    <p:sldId id="402" r:id="rId19"/>
    <p:sldId id="740" r:id="rId20"/>
    <p:sldId id="658" r:id="rId21"/>
    <p:sldId id="404" r:id="rId22"/>
    <p:sldId id="405" r:id="rId23"/>
    <p:sldId id="729" r:id="rId24"/>
    <p:sldId id="728" r:id="rId25"/>
    <p:sldId id="406" r:id="rId26"/>
    <p:sldId id="752" r:id="rId27"/>
    <p:sldId id="754" r:id="rId28"/>
    <p:sldId id="770" r:id="rId29"/>
    <p:sldId id="748" r:id="rId30"/>
    <p:sldId id="763" r:id="rId31"/>
    <p:sldId id="744" r:id="rId32"/>
    <p:sldId id="756" r:id="rId33"/>
    <p:sldId id="712" r:id="rId34"/>
    <p:sldId id="713" r:id="rId35"/>
    <p:sldId id="759" r:id="rId36"/>
    <p:sldId id="760" r:id="rId37"/>
    <p:sldId id="705" r:id="rId38"/>
    <p:sldId id="765" r:id="rId39"/>
    <p:sldId id="745" r:id="rId40"/>
    <p:sldId id="757" r:id="rId41"/>
    <p:sldId id="755" r:id="rId42"/>
    <p:sldId id="709" r:id="rId43"/>
    <p:sldId id="710" r:id="rId44"/>
    <p:sldId id="715" r:id="rId45"/>
    <p:sldId id="751" r:id="rId46"/>
    <p:sldId id="609" r:id="rId47"/>
    <p:sldId id="724" r:id="rId48"/>
    <p:sldId id="725" r:id="rId49"/>
    <p:sldId id="739" r:id="rId50"/>
    <p:sldId id="738" r:id="rId51"/>
    <p:sldId id="726" r:id="rId52"/>
    <p:sldId id="409" r:id="rId53"/>
    <p:sldId id="741" r:id="rId54"/>
    <p:sldId id="743" r:id="rId55"/>
    <p:sldId id="746" r:id="rId56"/>
    <p:sldId id="747" r:id="rId57"/>
    <p:sldId id="766" r:id="rId58"/>
    <p:sldId id="685" r:id="rId59"/>
    <p:sldId id="718" r:id="rId60"/>
    <p:sldId id="719" r:id="rId61"/>
    <p:sldId id="720" r:id="rId62"/>
    <p:sldId id="721" r:id="rId63"/>
    <p:sldId id="722" r:id="rId64"/>
    <p:sldId id="723" r:id="rId65"/>
    <p:sldId id="704" r:id="rId66"/>
    <p:sldId id="529" r:id="rId67"/>
    <p:sldId id="530" r:id="rId68"/>
    <p:sldId id="531" r:id="rId69"/>
    <p:sldId id="532" r:id="rId70"/>
    <p:sldId id="533" r:id="rId71"/>
    <p:sldId id="534" r:id="rId72"/>
    <p:sldId id="535" r:id="rId73"/>
  </p:sldIdLst>
  <p:sldSz cx="12192000" cy="6858000"/>
  <p:notesSz cx="6858000" cy="9144000"/>
  <p:defaultTextStyle>
    <a:defPPr>
      <a:defRPr lang="zh-CN"/>
    </a:defPPr>
    <a:lvl1pPr algn="l" rtl="0" eaLnBrk="0" fontAlgn="base" hangingPunct="0">
      <a:spcBef>
        <a:spcPct val="0"/>
      </a:spcBef>
      <a:spcAft>
        <a:spcPct val="0"/>
      </a:spcAft>
      <a:defRPr kumimoji="1" sz="26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6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6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6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6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6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6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6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6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009900"/>
    <a:srgbClr val="71FFDD"/>
    <a:srgbClr val="FF00FF"/>
    <a:srgbClr val="0000FF"/>
    <a:srgbClr val="00FF99"/>
    <a:srgbClr val="FF9900"/>
    <a:srgbClr val="3C23F5"/>
    <a:srgbClr val="00CC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72973" autoAdjust="0"/>
  </p:normalViewPr>
  <p:slideViewPr>
    <p:cSldViewPr>
      <p:cViewPr varScale="1">
        <p:scale>
          <a:sx n="74" d="100"/>
          <a:sy n="74" d="100"/>
        </p:scale>
        <p:origin x="414" y="-23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5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58.wmf"/><Relationship Id="rId7" Type="http://schemas.openxmlformats.org/officeDocument/2006/relationships/image" Target="../media/image67.wmf"/><Relationship Id="rId12" Type="http://schemas.openxmlformats.org/officeDocument/2006/relationships/image" Target="../media/image7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6.wmf"/><Relationship Id="rId11" Type="http://schemas.openxmlformats.org/officeDocument/2006/relationships/image" Target="../media/image71.wmf"/><Relationship Id="rId5" Type="http://schemas.openxmlformats.org/officeDocument/2006/relationships/image" Target="../media/image65.wmf"/><Relationship Id="rId10" Type="http://schemas.openxmlformats.org/officeDocument/2006/relationships/image" Target="../media/image70.wmf"/><Relationship Id="rId4" Type="http://schemas.openxmlformats.org/officeDocument/2006/relationships/image" Target="../media/image59.wmf"/><Relationship Id="rId9" Type="http://schemas.openxmlformats.org/officeDocument/2006/relationships/image" Target="../media/image6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74.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5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image" Target="../media/image95.wmf"/><Relationship Id="rId3" Type="http://schemas.openxmlformats.org/officeDocument/2006/relationships/image" Target="../media/image85.wmf"/><Relationship Id="rId7" Type="http://schemas.openxmlformats.org/officeDocument/2006/relationships/image" Target="../media/image89.emf"/><Relationship Id="rId12" Type="http://schemas.openxmlformats.org/officeDocument/2006/relationships/image" Target="../media/image94.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11" Type="http://schemas.openxmlformats.org/officeDocument/2006/relationships/image" Target="../media/image93.wmf"/><Relationship Id="rId5" Type="http://schemas.openxmlformats.org/officeDocument/2006/relationships/image" Target="../media/image87.wmf"/><Relationship Id="rId10" Type="http://schemas.openxmlformats.org/officeDocument/2006/relationships/image" Target="../media/image92.wmf"/><Relationship Id="rId4" Type="http://schemas.openxmlformats.org/officeDocument/2006/relationships/image" Target="../media/image86.wmf"/><Relationship Id="rId9" Type="http://schemas.openxmlformats.org/officeDocument/2006/relationships/image" Target="../media/image91.wmf"/><Relationship Id="rId14" Type="http://schemas.openxmlformats.org/officeDocument/2006/relationships/image" Target="../media/image9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image" Target="../media/image109.wmf"/><Relationship Id="rId18" Type="http://schemas.openxmlformats.org/officeDocument/2006/relationships/image" Target="../media/image114.wmf"/><Relationship Id="rId3" Type="http://schemas.openxmlformats.org/officeDocument/2006/relationships/image" Target="../media/image99.wmf"/><Relationship Id="rId21" Type="http://schemas.openxmlformats.org/officeDocument/2006/relationships/image" Target="../media/image117.wmf"/><Relationship Id="rId7" Type="http://schemas.openxmlformats.org/officeDocument/2006/relationships/image" Target="../media/image103.wmf"/><Relationship Id="rId12" Type="http://schemas.openxmlformats.org/officeDocument/2006/relationships/image" Target="../media/image108.wmf"/><Relationship Id="rId17" Type="http://schemas.openxmlformats.org/officeDocument/2006/relationships/image" Target="../media/image113.wmf"/><Relationship Id="rId2" Type="http://schemas.openxmlformats.org/officeDocument/2006/relationships/image" Target="../media/image98.wmf"/><Relationship Id="rId16" Type="http://schemas.openxmlformats.org/officeDocument/2006/relationships/image" Target="../media/image112.wmf"/><Relationship Id="rId20" Type="http://schemas.openxmlformats.org/officeDocument/2006/relationships/image" Target="../media/image116.wmf"/><Relationship Id="rId1" Type="http://schemas.openxmlformats.org/officeDocument/2006/relationships/image" Target="../media/image97.wmf"/><Relationship Id="rId6" Type="http://schemas.openxmlformats.org/officeDocument/2006/relationships/image" Target="../media/image102.wmf"/><Relationship Id="rId11" Type="http://schemas.openxmlformats.org/officeDocument/2006/relationships/image" Target="../media/image107.wmf"/><Relationship Id="rId5" Type="http://schemas.openxmlformats.org/officeDocument/2006/relationships/image" Target="../media/image101.wmf"/><Relationship Id="rId15" Type="http://schemas.openxmlformats.org/officeDocument/2006/relationships/image" Target="../media/image111.wmf"/><Relationship Id="rId10" Type="http://schemas.openxmlformats.org/officeDocument/2006/relationships/image" Target="../media/image106.wmf"/><Relationship Id="rId19" Type="http://schemas.openxmlformats.org/officeDocument/2006/relationships/image" Target="../media/image115.wmf"/><Relationship Id="rId4" Type="http://schemas.openxmlformats.org/officeDocument/2006/relationships/image" Target="../media/image100.wmf"/><Relationship Id="rId9" Type="http://schemas.openxmlformats.org/officeDocument/2006/relationships/image" Target="../media/image105.wmf"/><Relationship Id="rId14" Type="http://schemas.openxmlformats.org/officeDocument/2006/relationships/image" Target="../media/image110.wmf"/><Relationship Id="rId22" Type="http://schemas.openxmlformats.org/officeDocument/2006/relationships/image" Target="../media/image11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119.wmf"/><Relationship Id="rId7" Type="http://schemas.openxmlformats.org/officeDocument/2006/relationships/image" Target="../media/image123.wmf"/><Relationship Id="rId2" Type="http://schemas.openxmlformats.org/officeDocument/2006/relationships/image" Target="../media/image84.wmf"/><Relationship Id="rId1" Type="http://schemas.openxmlformats.org/officeDocument/2006/relationships/image" Target="../media/image118.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3.wmf"/><Relationship Id="rId7" Type="http://schemas.openxmlformats.org/officeDocument/2006/relationships/image" Target="../media/image137.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10" Type="http://schemas.openxmlformats.org/officeDocument/2006/relationships/image" Target="../media/image140.wmf"/><Relationship Id="rId4" Type="http://schemas.openxmlformats.org/officeDocument/2006/relationships/image" Target="../media/image134.wmf"/><Relationship Id="rId9" Type="http://schemas.openxmlformats.org/officeDocument/2006/relationships/image" Target="../media/image13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42.emf"/><Relationship Id="rId1" Type="http://schemas.openxmlformats.org/officeDocument/2006/relationships/image" Target="../media/image14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26.wmf"/><Relationship Id="rId5" Type="http://schemas.openxmlformats.org/officeDocument/2006/relationships/image" Target="../media/image146.wmf"/><Relationship Id="rId4" Type="http://schemas.openxmlformats.org/officeDocument/2006/relationships/image" Target="../media/image14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53.wmf"/><Relationship Id="rId1" Type="http://schemas.openxmlformats.org/officeDocument/2006/relationships/image" Target="../media/image1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6" Type="http://schemas.openxmlformats.org/officeDocument/2006/relationships/image" Target="../media/image146.wmf"/><Relationship Id="rId5" Type="http://schemas.openxmlformats.org/officeDocument/2006/relationships/image" Target="../media/image158.wmf"/><Relationship Id="rId4" Type="http://schemas.openxmlformats.org/officeDocument/2006/relationships/image" Target="../media/image15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61.wmf"/><Relationship Id="rId1" Type="http://schemas.openxmlformats.org/officeDocument/2006/relationships/image" Target="../media/image16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63.wmf"/><Relationship Id="rId1" Type="http://schemas.openxmlformats.org/officeDocument/2006/relationships/image" Target="../media/image16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46.wmf"/><Relationship Id="rId5" Type="http://schemas.openxmlformats.org/officeDocument/2006/relationships/image" Target="../media/image168.wmf"/><Relationship Id="rId4" Type="http://schemas.openxmlformats.org/officeDocument/2006/relationships/image" Target="../media/image16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6" Type="http://schemas.openxmlformats.org/officeDocument/2006/relationships/image" Target="../media/image168.wmf"/><Relationship Id="rId5" Type="http://schemas.openxmlformats.org/officeDocument/2006/relationships/image" Target="../media/image165.wmf"/><Relationship Id="rId4" Type="http://schemas.openxmlformats.org/officeDocument/2006/relationships/image" Target="../media/image17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66.wmf"/><Relationship Id="rId7" Type="http://schemas.openxmlformats.org/officeDocument/2006/relationships/image" Target="../media/image176.wmf"/><Relationship Id="rId2" Type="http://schemas.openxmlformats.org/officeDocument/2006/relationships/image" Target="../media/image165.wmf"/><Relationship Id="rId1" Type="http://schemas.openxmlformats.org/officeDocument/2006/relationships/image" Target="../media/image173.wmf"/><Relationship Id="rId6" Type="http://schemas.openxmlformats.org/officeDocument/2006/relationships/image" Target="../media/image175.wmf"/><Relationship Id="rId11" Type="http://schemas.openxmlformats.org/officeDocument/2006/relationships/image" Target="../media/image146.wmf"/><Relationship Id="rId5" Type="http://schemas.openxmlformats.org/officeDocument/2006/relationships/image" Target="../media/image174.wmf"/><Relationship Id="rId10" Type="http://schemas.openxmlformats.org/officeDocument/2006/relationships/image" Target="../media/image179.wmf"/><Relationship Id="rId4" Type="http://schemas.openxmlformats.org/officeDocument/2006/relationships/image" Target="../media/image167.wmf"/><Relationship Id="rId9" Type="http://schemas.openxmlformats.org/officeDocument/2006/relationships/image" Target="../media/image17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66.wmf"/><Relationship Id="rId7" Type="http://schemas.openxmlformats.org/officeDocument/2006/relationships/image" Target="../media/image182.wmf"/><Relationship Id="rId2" Type="http://schemas.openxmlformats.org/officeDocument/2006/relationships/image" Target="../media/image165.wmf"/><Relationship Id="rId1" Type="http://schemas.openxmlformats.org/officeDocument/2006/relationships/image" Target="../media/image173.wmf"/><Relationship Id="rId6" Type="http://schemas.openxmlformats.org/officeDocument/2006/relationships/image" Target="../media/image175.wmf"/><Relationship Id="rId5" Type="http://schemas.openxmlformats.org/officeDocument/2006/relationships/image" Target="../media/image181.wmf"/><Relationship Id="rId10" Type="http://schemas.openxmlformats.org/officeDocument/2006/relationships/image" Target="../media/image146.wmf"/><Relationship Id="rId4" Type="http://schemas.openxmlformats.org/officeDocument/2006/relationships/image" Target="../media/image180.wmf"/><Relationship Id="rId9" Type="http://schemas.openxmlformats.org/officeDocument/2006/relationships/image" Target="../media/image18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23.wmf"/><Relationship Id="rId2" Type="http://schemas.openxmlformats.org/officeDocument/2006/relationships/image" Target="../media/image20.wmf"/><Relationship Id="rId1" Type="http://schemas.openxmlformats.org/officeDocument/2006/relationships/image" Target="../media/image13.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image" Target="../media/image195.wmf"/><Relationship Id="rId3" Type="http://schemas.openxmlformats.org/officeDocument/2006/relationships/image" Target="../media/image186.wmf"/><Relationship Id="rId7" Type="http://schemas.openxmlformats.org/officeDocument/2006/relationships/image" Target="../media/image190.wmf"/><Relationship Id="rId12" Type="http://schemas.openxmlformats.org/officeDocument/2006/relationships/image" Target="../media/image167.wmf"/><Relationship Id="rId2" Type="http://schemas.openxmlformats.org/officeDocument/2006/relationships/image" Target="../media/image185.wmf"/><Relationship Id="rId16" Type="http://schemas.openxmlformats.org/officeDocument/2006/relationships/image" Target="../media/image146.wmf"/><Relationship Id="rId1" Type="http://schemas.openxmlformats.org/officeDocument/2006/relationships/image" Target="../media/image184.wmf"/><Relationship Id="rId6" Type="http://schemas.openxmlformats.org/officeDocument/2006/relationships/image" Target="../media/image189.wmf"/><Relationship Id="rId11" Type="http://schemas.openxmlformats.org/officeDocument/2006/relationships/image" Target="../media/image194.wmf"/><Relationship Id="rId5" Type="http://schemas.openxmlformats.org/officeDocument/2006/relationships/image" Target="../media/image188.wmf"/><Relationship Id="rId15" Type="http://schemas.openxmlformats.org/officeDocument/2006/relationships/image" Target="../media/image197.wmf"/><Relationship Id="rId10" Type="http://schemas.openxmlformats.org/officeDocument/2006/relationships/image" Target="../media/image193.wmf"/><Relationship Id="rId4" Type="http://schemas.openxmlformats.org/officeDocument/2006/relationships/image" Target="../media/image187.wmf"/><Relationship Id="rId9" Type="http://schemas.openxmlformats.org/officeDocument/2006/relationships/image" Target="../media/image192.wmf"/><Relationship Id="rId14" Type="http://schemas.openxmlformats.org/officeDocument/2006/relationships/image" Target="../media/image196.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image" Target="../media/image199.wmf"/><Relationship Id="rId3" Type="http://schemas.openxmlformats.org/officeDocument/2006/relationships/image" Target="../media/image186.wmf"/><Relationship Id="rId7" Type="http://schemas.openxmlformats.org/officeDocument/2006/relationships/image" Target="../media/image190.wmf"/><Relationship Id="rId12" Type="http://schemas.openxmlformats.org/officeDocument/2006/relationships/image" Target="../media/image198.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189.wmf"/><Relationship Id="rId11" Type="http://schemas.openxmlformats.org/officeDocument/2006/relationships/image" Target="../media/image194.wmf"/><Relationship Id="rId5" Type="http://schemas.openxmlformats.org/officeDocument/2006/relationships/image" Target="../media/image188.wmf"/><Relationship Id="rId10" Type="http://schemas.openxmlformats.org/officeDocument/2006/relationships/image" Target="../media/image193.wmf"/><Relationship Id="rId4" Type="http://schemas.openxmlformats.org/officeDocument/2006/relationships/image" Target="../media/image187.wmf"/><Relationship Id="rId9" Type="http://schemas.openxmlformats.org/officeDocument/2006/relationships/image" Target="../media/image192.wmf"/><Relationship Id="rId14" Type="http://schemas.openxmlformats.org/officeDocument/2006/relationships/image" Target="../media/image146.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04.wmf"/><Relationship Id="rId13" Type="http://schemas.openxmlformats.org/officeDocument/2006/relationships/image" Target="../media/image207.wmf"/><Relationship Id="rId3" Type="http://schemas.openxmlformats.org/officeDocument/2006/relationships/image" Target="../media/image186.wmf"/><Relationship Id="rId7" Type="http://schemas.openxmlformats.org/officeDocument/2006/relationships/image" Target="../media/image203.wmf"/><Relationship Id="rId12" Type="http://schemas.openxmlformats.org/officeDocument/2006/relationships/image" Target="../media/image206.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202.wmf"/><Relationship Id="rId11" Type="http://schemas.openxmlformats.org/officeDocument/2006/relationships/image" Target="../media/image167.wmf"/><Relationship Id="rId5" Type="http://schemas.openxmlformats.org/officeDocument/2006/relationships/image" Target="../media/image201.wmf"/><Relationship Id="rId15" Type="http://schemas.openxmlformats.org/officeDocument/2006/relationships/image" Target="../media/image209.wmf"/><Relationship Id="rId10" Type="http://schemas.openxmlformats.org/officeDocument/2006/relationships/image" Target="../media/image146.wmf"/><Relationship Id="rId4" Type="http://schemas.openxmlformats.org/officeDocument/2006/relationships/image" Target="../media/image200.wmf"/><Relationship Id="rId9" Type="http://schemas.openxmlformats.org/officeDocument/2006/relationships/image" Target="../media/image205.wmf"/><Relationship Id="rId14" Type="http://schemas.openxmlformats.org/officeDocument/2006/relationships/image" Target="../media/image20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211.wmf"/><Relationship Id="rId1" Type="http://schemas.openxmlformats.org/officeDocument/2006/relationships/image" Target="../media/image21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167.wmf"/><Relationship Id="rId4" Type="http://schemas.openxmlformats.org/officeDocument/2006/relationships/image" Target="../media/image14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 Id="rId4" Type="http://schemas.openxmlformats.org/officeDocument/2006/relationships/image" Target="../media/image21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20.wmf"/><Relationship Id="rId7" Type="http://schemas.openxmlformats.org/officeDocument/2006/relationships/image" Target="../media/image224.wmf"/><Relationship Id="rId2" Type="http://schemas.openxmlformats.org/officeDocument/2006/relationships/image" Target="../media/image219.wmf"/><Relationship Id="rId1" Type="http://schemas.openxmlformats.org/officeDocument/2006/relationships/image" Target="../media/image218.wmf"/><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221.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32.wmf"/><Relationship Id="rId13" Type="http://schemas.openxmlformats.org/officeDocument/2006/relationships/image" Target="../media/image237.wmf"/><Relationship Id="rId3" Type="http://schemas.openxmlformats.org/officeDocument/2006/relationships/image" Target="../media/image227.wmf"/><Relationship Id="rId7" Type="http://schemas.openxmlformats.org/officeDocument/2006/relationships/image" Target="../media/image231.wmf"/><Relationship Id="rId12" Type="http://schemas.openxmlformats.org/officeDocument/2006/relationships/image" Target="../media/image236.wmf"/><Relationship Id="rId17" Type="http://schemas.openxmlformats.org/officeDocument/2006/relationships/image" Target="../media/image241.wmf"/><Relationship Id="rId2" Type="http://schemas.openxmlformats.org/officeDocument/2006/relationships/image" Target="../media/image226.wmf"/><Relationship Id="rId16" Type="http://schemas.openxmlformats.org/officeDocument/2006/relationships/image" Target="../media/image240.wmf"/><Relationship Id="rId1" Type="http://schemas.openxmlformats.org/officeDocument/2006/relationships/image" Target="../media/image225.wmf"/><Relationship Id="rId6" Type="http://schemas.openxmlformats.org/officeDocument/2006/relationships/image" Target="../media/image230.wmf"/><Relationship Id="rId11" Type="http://schemas.openxmlformats.org/officeDocument/2006/relationships/image" Target="../media/image235.wmf"/><Relationship Id="rId5" Type="http://schemas.openxmlformats.org/officeDocument/2006/relationships/image" Target="../media/image229.wmf"/><Relationship Id="rId15" Type="http://schemas.openxmlformats.org/officeDocument/2006/relationships/image" Target="../media/image239.wmf"/><Relationship Id="rId10" Type="http://schemas.openxmlformats.org/officeDocument/2006/relationships/image" Target="../media/image234.wmf"/><Relationship Id="rId4" Type="http://schemas.openxmlformats.org/officeDocument/2006/relationships/image" Target="../media/image228.wmf"/><Relationship Id="rId9" Type="http://schemas.openxmlformats.org/officeDocument/2006/relationships/image" Target="../media/image233.wmf"/><Relationship Id="rId14" Type="http://schemas.openxmlformats.org/officeDocument/2006/relationships/image" Target="../media/image238.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49.wmf"/><Relationship Id="rId3" Type="http://schemas.openxmlformats.org/officeDocument/2006/relationships/image" Target="../media/image244.wmf"/><Relationship Id="rId7" Type="http://schemas.openxmlformats.org/officeDocument/2006/relationships/image" Target="../media/image248.wmf"/><Relationship Id="rId12" Type="http://schemas.openxmlformats.org/officeDocument/2006/relationships/image" Target="../media/image253.emf"/><Relationship Id="rId2" Type="http://schemas.openxmlformats.org/officeDocument/2006/relationships/image" Target="../media/image243.wmf"/><Relationship Id="rId1" Type="http://schemas.openxmlformats.org/officeDocument/2006/relationships/image" Target="../media/image242.wmf"/><Relationship Id="rId6" Type="http://schemas.openxmlformats.org/officeDocument/2006/relationships/image" Target="../media/image247.wmf"/><Relationship Id="rId11" Type="http://schemas.openxmlformats.org/officeDocument/2006/relationships/image" Target="../media/image252.emf"/><Relationship Id="rId5" Type="http://schemas.openxmlformats.org/officeDocument/2006/relationships/image" Target="../media/image246.wmf"/><Relationship Id="rId10" Type="http://schemas.openxmlformats.org/officeDocument/2006/relationships/image" Target="../media/image251.wmf"/><Relationship Id="rId4" Type="http://schemas.openxmlformats.org/officeDocument/2006/relationships/image" Target="../media/image245.wmf"/><Relationship Id="rId9" Type="http://schemas.openxmlformats.org/officeDocument/2006/relationships/image" Target="../media/image250.e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53.emf"/><Relationship Id="rId3" Type="http://schemas.openxmlformats.org/officeDocument/2006/relationships/image" Target="../media/image244.wmf"/><Relationship Id="rId7" Type="http://schemas.openxmlformats.org/officeDocument/2006/relationships/image" Target="../media/image252.emf"/><Relationship Id="rId2" Type="http://schemas.openxmlformats.org/officeDocument/2006/relationships/image" Target="../media/image243.wmf"/><Relationship Id="rId1" Type="http://schemas.openxmlformats.org/officeDocument/2006/relationships/image" Target="../media/image242.wmf"/><Relationship Id="rId6" Type="http://schemas.openxmlformats.org/officeDocument/2006/relationships/image" Target="../media/image251.wmf"/><Relationship Id="rId5" Type="http://schemas.openxmlformats.org/officeDocument/2006/relationships/image" Target="../media/image254.emf"/><Relationship Id="rId10" Type="http://schemas.openxmlformats.org/officeDocument/2006/relationships/image" Target="../media/image256.wmf"/><Relationship Id="rId4" Type="http://schemas.openxmlformats.org/officeDocument/2006/relationships/image" Target="../media/image245.wmf"/><Relationship Id="rId9" Type="http://schemas.openxmlformats.org/officeDocument/2006/relationships/image" Target="../media/image25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16.wmf"/><Relationship Id="rId7" Type="http://schemas.openxmlformats.org/officeDocument/2006/relationships/image" Target="../media/image27.wmf"/><Relationship Id="rId2" Type="http://schemas.openxmlformats.org/officeDocument/2006/relationships/image" Target="../media/image15.wmf"/><Relationship Id="rId1" Type="http://schemas.openxmlformats.org/officeDocument/2006/relationships/image" Target="../media/image13.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63.wmf"/><Relationship Id="rId13" Type="http://schemas.openxmlformats.org/officeDocument/2006/relationships/image" Target="../media/image268.wmf"/><Relationship Id="rId18" Type="http://schemas.openxmlformats.org/officeDocument/2006/relationships/image" Target="../media/image273.emf"/><Relationship Id="rId3" Type="http://schemas.openxmlformats.org/officeDocument/2006/relationships/image" Target="../media/image259.wmf"/><Relationship Id="rId7" Type="http://schemas.openxmlformats.org/officeDocument/2006/relationships/image" Target="../media/image262.wmf"/><Relationship Id="rId12" Type="http://schemas.openxmlformats.org/officeDocument/2006/relationships/image" Target="../media/image267.wmf"/><Relationship Id="rId17" Type="http://schemas.openxmlformats.org/officeDocument/2006/relationships/image" Target="../media/image272.wmf"/><Relationship Id="rId2" Type="http://schemas.openxmlformats.org/officeDocument/2006/relationships/image" Target="../media/image258.emf"/><Relationship Id="rId16" Type="http://schemas.openxmlformats.org/officeDocument/2006/relationships/image" Target="../media/image271.wmf"/><Relationship Id="rId1" Type="http://schemas.openxmlformats.org/officeDocument/2006/relationships/image" Target="../media/image257.emf"/><Relationship Id="rId6" Type="http://schemas.openxmlformats.org/officeDocument/2006/relationships/image" Target="../media/image261.wmf"/><Relationship Id="rId11" Type="http://schemas.openxmlformats.org/officeDocument/2006/relationships/image" Target="../media/image266.wmf"/><Relationship Id="rId5" Type="http://schemas.openxmlformats.org/officeDocument/2006/relationships/image" Target="../media/image13.wmf"/><Relationship Id="rId15" Type="http://schemas.openxmlformats.org/officeDocument/2006/relationships/image" Target="../media/image270.wmf"/><Relationship Id="rId10" Type="http://schemas.openxmlformats.org/officeDocument/2006/relationships/image" Target="../media/image265.wmf"/><Relationship Id="rId4" Type="http://schemas.openxmlformats.org/officeDocument/2006/relationships/image" Target="../media/image260.wmf"/><Relationship Id="rId9" Type="http://schemas.openxmlformats.org/officeDocument/2006/relationships/image" Target="../media/image264.wmf"/><Relationship Id="rId14" Type="http://schemas.openxmlformats.org/officeDocument/2006/relationships/image" Target="../media/image269.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70.wmf"/><Relationship Id="rId13" Type="http://schemas.openxmlformats.org/officeDocument/2006/relationships/image" Target="../media/image276.wmf"/><Relationship Id="rId18" Type="http://schemas.openxmlformats.org/officeDocument/2006/relationships/image" Target="../media/image281.wmf"/><Relationship Id="rId3" Type="http://schemas.openxmlformats.org/officeDocument/2006/relationships/image" Target="../media/image265.wmf"/><Relationship Id="rId21" Type="http://schemas.openxmlformats.org/officeDocument/2006/relationships/image" Target="../media/image284.wmf"/><Relationship Id="rId7" Type="http://schemas.openxmlformats.org/officeDocument/2006/relationships/image" Target="../media/image269.wmf"/><Relationship Id="rId12" Type="http://schemas.openxmlformats.org/officeDocument/2006/relationships/image" Target="../media/image275.wmf"/><Relationship Id="rId17" Type="http://schemas.openxmlformats.org/officeDocument/2006/relationships/image" Target="../media/image280.wmf"/><Relationship Id="rId25" Type="http://schemas.openxmlformats.org/officeDocument/2006/relationships/image" Target="../media/image288.wmf"/><Relationship Id="rId2" Type="http://schemas.openxmlformats.org/officeDocument/2006/relationships/image" Target="../media/image264.wmf"/><Relationship Id="rId16" Type="http://schemas.openxmlformats.org/officeDocument/2006/relationships/image" Target="../media/image279.wmf"/><Relationship Id="rId20" Type="http://schemas.openxmlformats.org/officeDocument/2006/relationships/image" Target="../media/image283.wmf"/><Relationship Id="rId1" Type="http://schemas.openxmlformats.org/officeDocument/2006/relationships/image" Target="../media/image263.wmf"/><Relationship Id="rId6" Type="http://schemas.openxmlformats.org/officeDocument/2006/relationships/image" Target="../media/image268.wmf"/><Relationship Id="rId11" Type="http://schemas.openxmlformats.org/officeDocument/2006/relationships/image" Target="../media/image274.wmf"/><Relationship Id="rId24" Type="http://schemas.openxmlformats.org/officeDocument/2006/relationships/image" Target="../media/image287.wmf"/><Relationship Id="rId5" Type="http://schemas.openxmlformats.org/officeDocument/2006/relationships/image" Target="../media/image267.wmf"/><Relationship Id="rId15" Type="http://schemas.openxmlformats.org/officeDocument/2006/relationships/image" Target="../media/image278.wmf"/><Relationship Id="rId23" Type="http://schemas.openxmlformats.org/officeDocument/2006/relationships/image" Target="../media/image286.wmf"/><Relationship Id="rId10" Type="http://schemas.openxmlformats.org/officeDocument/2006/relationships/image" Target="../media/image272.wmf"/><Relationship Id="rId19" Type="http://schemas.openxmlformats.org/officeDocument/2006/relationships/image" Target="../media/image282.wmf"/><Relationship Id="rId4" Type="http://schemas.openxmlformats.org/officeDocument/2006/relationships/image" Target="../media/image266.wmf"/><Relationship Id="rId9" Type="http://schemas.openxmlformats.org/officeDocument/2006/relationships/image" Target="../media/image271.wmf"/><Relationship Id="rId14" Type="http://schemas.openxmlformats.org/officeDocument/2006/relationships/image" Target="../media/image277.wmf"/><Relationship Id="rId22" Type="http://schemas.openxmlformats.org/officeDocument/2006/relationships/image" Target="../media/image285.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70.wmf"/><Relationship Id="rId13" Type="http://schemas.openxmlformats.org/officeDocument/2006/relationships/image" Target="../media/image290.wmf"/><Relationship Id="rId18" Type="http://schemas.openxmlformats.org/officeDocument/2006/relationships/image" Target="../media/image295.wmf"/><Relationship Id="rId3" Type="http://schemas.openxmlformats.org/officeDocument/2006/relationships/image" Target="../media/image265.wmf"/><Relationship Id="rId7" Type="http://schemas.openxmlformats.org/officeDocument/2006/relationships/image" Target="../media/image269.wmf"/><Relationship Id="rId12" Type="http://schemas.openxmlformats.org/officeDocument/2006/relationships/image" Target="../media/image289.wmf"/><Relationship Id="rId17" Type="http://schemas.openxmlformats.org/officeDocument/2006/relationships/image" Target="../media/image294.wmf"/><Relationship Id="rId2" Type="http://schemas.openxmlformats.org/officeDocument/2006/relationships/image" Target="../media/image264.wmf"/><Relationship Id="rId16" Type="http://schemas.openxmlformats.org/officeDocument/2006/relationships/image" Target="../media/image293.wmf"/><Relationship Id="rId1" Type="http://schemas.openxmlformats.org/officeDocument/2006/relationships/image" Target="../media/image263.wmf"/><Relationship Id="rId6" Type="http://schemas.openxmlformats.org/officeDocument/2006/relationships/image" Target="../media/image268.wmf"/><Relationship Id="rId11" Type="http://schemas.openxmlformats.org/officeDocument/2006/relationships/image" Target="../media/image274.wmf"/><Relationship Id="rId5" Type="http://schemas.openxmlformats.org/officeDocument/2006/relationships/image" Target="../media/image267.wmf"/><Relationship Id="rId15" Type="http://schemas.openxmlformats.org/officeDocument/2006/relationships/image" Target="../media/image292.wmf"/><Relationship Id="rId10" Type="http://schemas.openxmlformats.org/officeDocument/2006/relationships/image" Target="../media/image272.wmf"/><Relationship Id="rId19" Type="http://schemas.openxmlformats.org/officeDocument/2006/relationships/image" Target="../media/image296.wmf"/><Relationship Id="rId4" Type="http://schemas.openxmlformats.org/officeDocument/2006/relationships/image" Target="../media/image266.wmf"/><Relationship Id="rId9" Type="http://schemas.openxmlformats.org/officeDocument/2006/relationships/image" Target="../media/image271.wmf"/><Relationship Id="rId14" Type="http://schemas.openxmlformats.org/officeDocument/2006/relationships/image" Target="../media/image29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29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78.wmf"/><Relationship Id="rId2" Type="http://schemas.openxmlformats.org/officeDocument/2006/relationships/image" Target="../media/image277.wmf"/><Relationship Id="rId1" Type="http://schemas.openxmlformats.org/officeDocument/2006/relationships/image" Target="../media/image276.wmf"/><Relationship Id="rId6" Type="http://schemas.openxmlformats.org/officeDocument/2006/relationships/image" Target="../media/image281.wmf"/><Relationship Id="rId5" Type="http://schemas.openxmlformats.org/officeDocument/2006/relationships/image" Target="../media/image280.wmf"/><Relationship Id="rId4" Type="http://schemas.openxmlformats.org/officeDocument/2006/relationships/image" Target="../media/image27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302.wmf"/><Relationship Id="rId2" Type="http://schemas.openxmlformats.org/officeDocument/2006/relationships/image" Target="../media/image301.wmf"/><Relationship Id="rId1" Type="http://schemas.openxmlformats.org/officeDocument/2006/relationships/image" Target="../media/image300.wmf"/><Relationship Id="rId6" Type="http://schemas.openxmlformats.org/officeDocument/2006/relationships/image" Target="../media/image305.wmf"/><Relationship Id="rId5" Type="http://schemas.openxmlformats.org/officeDocument/2006/relationships/image" Target="../media/image304.wmf"/><Relationship Id="rId4" Type="http://schemas.openxmlformats.org/officeDocument/2006/relationships/image" Target="../media/image303.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313.wmf"/><Relationship Id="rId3" Type="http://schemas.openxmlformats.org/officeDocument/2006/relationships/image" Target="../media/image308.wmf"/><Relationship Id="rId7" Type="http://schemas.openxmlformats.org/officeDocument/2006/relationships/image" Target="../media/image312.wmf"/><Relationship Id="rId2" Type="http://schemas.openxmlformats.org/officeDocument/2006/relationships/image" Target="../media/image307.wmf"/><Relationship Id="rId1" Type="http://schemas.openxmlformats.org/officeDocument/2006/relationships/image" Target="../media/image306.wmf"/><Relationship Id="rId6" Type="http://schemas.openxmlformats.org/officeDocument/2006/relationships/image" Target="../media/image311.wmf"/><Relationship Id="rId5" Type="http://schemas.openxmlformats.org/officeDocument/2006/relationships/image" Target="../media/image310.wmf"/><Relationship Id="rId10" Type="http://schemas.openxmlformats.org/officeDocument/2006/relationships/image" Target="../media/image315.wmf"/><Relationship Id="rId4" Type="http://schemas.openxmlformats.org/officeDocument/2006/relationships/image" Target="../media/image309.emf"/><Relationship Id="rId9" Type="http://schemas.openxmlformats.org/officeDocument/2006/relationships/image" Target="../media/image314.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323.wmf"/><Relationship Id="rId13" Type="http://schemas.openxmlformats.org/officeDocument/2006/relationships/image" Target="../media/image328.wmf"/><Relationship Id="rId3" Type="http://schemas.openxmlformats.org/officeDocument/2006/relationships/image" Target="../media/image318.wmf"/><Relationship Id="rId7" Type="http://schemas.openxmlformats.org/officeDocument/2006/relationships/image" Target="../media/image322.wmf"/><Relationship Id="rId12" Type="http://schemas.openxmlformats.org/officeDocument/2006/relationships/image" Target="../media/image327.wmf"/><Relationship Id="rId2" Type="http://schemas.openxmlformats.org/officeDocument/2006/relationships/image" Target="../media/image317.wmf"/><Relationship Id="rId1" Type="http://schemas.openxmlformats.org/officeDocument/2006/relationships/image" Target="../media/image316.wmf"/><Relationship Id="rId6" Type="http://schemas.openxmlformats.org/officeDocument/2006/relationships/image" Target="../media/image321.wmf"/><Relationship Id="rId11" Type="http://schemas.openxmlformats.org/officeDocument/2006/relationships/image" Target="../media/image326.wmf"/><Relationship Id="rId5" Type="http://schemas.openxmlformats.org/officeDocument/2006/relationships/image" Target="../media/image320.wmf"/><Relationship Id="rId10" Type="http://schemas.openxmlformats.org/officeDocument/2006/relationships/image" Target="../media/image325.wmf"/><Relationship Id="rId4" Type="http://schemas.openxmlformats.org/officeDocument/2006/relationships/image" Target="../media/image319.wmf"/><Relationship Id="rId9" Type="http://schemas.openxmlformats.org/officeDocument/2006/relationships/image" Target="../media/image32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330.wmf"/><Relationship Id="rId7" Type="http://schemas.openxmlformats.org/officeDocument/2006/relationships/image" Target="../media/image334.wmf"/><Relationship Id="rId2" Type="http://schemas.openxmlformats.org/officeDocument/2006/relationships/image" Target="../media/image329.wmf"/><Relationship Id="rId1" Type="http://schemas.openxmlformats.org/officeDocument/2006/relationships/image" Target="../media/image312.wmf"/><Relationship Id="rId6" Type="http://schemas.openxmlformats.org/officeDocument/2006/relationships/image" Target="../media/image333.wmf"/><Relationship Id="rId5" Type="http://schemas.openxmlformats.org/officeDocument/2006/relationships/image" Target="../media/image332.wmf"/><Relationship Id="rId4" Type="http://schemas.openxmlformats.org/officeDocument/2006/relationships/image" Target="../media/image33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337.wmf"/><Relationship Id="rId7" Type="http://schemas.openxmlformats.org/officeDocument/2006/relationships/image" Target="../media/image341.wmf"/><Relationship Id="rId2" Type="http://schemas.openxmlformats.org/officeDocument/2006/relationships/image" Target="../media/image336.wmf"/><Relationship Id="rId1" Type="http://schemas.openxmlformats.org/officeDocument/2006/relationships/image" Target="../media/image335.wmf"/><Relationship Id="rId6" Type="http://schemas.openxmlformats.org/officeDocument/2006/relationships/image" Target="../media/image340.wmf"/><Relationship Id="rId5" Type="http://schemas.openxmlformats.org/officeDocument/2006/relationships/image" Target="../media/image339.wmf"/><Relationship Id="rId4" Type="http://schemas.openxmlformats.org/officeDocument/2006/relationships/image" Target="../media/image338.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344.wmf"/><Relationship Id="rId3" Type="http://schemas.openxmlformats.org/officeDocument/2006/relationships/image" Target="../media/image337.wmf"/><Relationship Id="rId7" Type="http://schemas.openxmlformats.org/officeDocument/2006/relationships/image" Target="../media/image341.wmf"/><Relationship Id="rId2" Type="http://schemas.openxmlformats.org/officeDocument/2006/relationships/image" Target="../media/image336.wmf"/><Relationship Id="rId1" Type="http://schemas.openxmlformats.org/officeDocument/2006/relationships/image" Target="../media/image335.wmf"/><Relationship Id="rId6" Type="http://schemas.openxmlformats.org/officeDocument/2006/relationships/image" Target="../media/image343.wmf"/><Relationship Id="rId5" Type="http://schemas.openxmlformats.org/officeDocument/2006/relationships/image" Target="../media/image339.wmf"/><Relationship Id="rId10" Type="http://schemas.openxmlformats.org/officeDocument/2006/relationships/image" Target="../media/image346.emf"/><Relationship Id="rId4" Type="http://schemas.openxmlformats.org/officeDocument/2006/relationships/image" Target="../media/image338.wmf"/><Relationship Id="rId9" Type="http://schemas.openxmlformats.org/officeDocument/2006/relationships/image" Target="../media/image345.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347.wmf"/><Relationship Id="rId3" Type="http://schemas.openxmlformats.org/officeDocument/2006/relationships/image" Target="../media/image337.wmf"/><Relationship Id="rId7" Type="http://schemas.openxmlformats.org/officeDocument/2006/relationships/image" Target="../media/image341.wmf"/><Relationship Id="rId2" Type="http://schemas.openxmlformats.org/officeDocument/2006/relationships/image" Target="../media/image336.wmf"/><Relationship Id="rId1" Type="http://schemas.openxmlformats.org/officeDocument/2006/relationships/image" Target="../media/image335.wmf"/><Relationship Id="rId6" Type="http://schemas.openxmlformats.org/officeDocument/2006/relationships/image" Target="../media/image343.wmf"/><Relationship Id="rId5" Type="http://schemas.openxmlformats.org/officeDocument/2006/relationships/image" Target="../media/image339.wmf"/><Relationship Id="rId10" Type="http://schemas.openxmlformats.org/officeDocument/2006/relationships/image" Target="../media/image349.emf"/><Relationship Id="rId4" Type="http://schemas.openxmlformats.org/officeDocument/2006/relationships/image" Target="../media/image338.wmf"/><Relationship Id="rId9" Type="http://schemas.openxmlformats.org/officeDocument/2006/relationships/image" Target="../media/image348.e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341.wmf"/><Relationship Id="rId3" Type="http://schemas.openxmlformats.org/officeDocument/2006/relationships/image" Target="../media/image337.wmf"/><Relationship Id="rId7" Type="http://schemas.openxmlformats.org/officeDocument/2006/relationships/image" Target="../media/image352.wmf"/><Relationship Id="rId2" Type="http://schemas.openxmlformats.org/officeDocument/2006/relationships/image" Target="../media/image336.wmf"/><Relationship Id="rId1" Type="http://schemas.openxmlformats.org/officeDocument/2006/relationships/image" Target="../media/image335.wmf"/><Relationship Id="rId6" Type="http://schemas.openxmlformats.org/officeDocument/2006/relationships/image" Target="../media/image351.wmf"/><Relationship Id="rId5" Type="http://schemas.openxmlformats.org/officeDocument/2006/relationships/image" Target="../media/image350.wmf"/><Relationship Id="rId4" Type="http://schemas.openxmlformats.org/officeDocument/2006/relationships/image" Target="../media/image338.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341.wmf"/><Relationship Id="rId3" Type="http://schemas.openxmlformats.org/officeDocument/2006/relationships/image" Target="../media/image337.wmf"/><Relationship Id="rId7" Type="http://schemas.openxmlformats.org/officeDocument/2006/relationships/image" Target="../media/image356.wmf"/><Relationship Id="rId2" Type="http://schemas.openxmlformats.org/officeDocument/2006/relationships/image" Target="../media/image336.wmf"/><Relationship Id="rId1" Type="http://schemas.openxmlformats.org/officeDocument/2006/relationships/image" Target="../media/image335.wmf"/><Relationship Id="rId6" Type="http://schemas.openxmlformats.org/officeDocument/2006/relationships/image" Target="../media/image355.wmf"/><Relationship Id="rId11" Type="http://schemas.openxmlformats.org/officeDocument/2006/relationships/image" Target="../media/image359.wmf"/><Relationship Id="rId5" Type="http://schemas.openxmlformats.org/officeDocument/2006/relationships/image" Target="../media/image354.wmf"/><Relationship Id="rId10" Type="http://schemas.openxmlformats.org/officeDocument/2006/relationships/image" Target="../media/image358.wmf"/><Relationship Id="rId4" Type="http://schemas.openxmlformats.org/officeDocument/2006/relationships/image" Target="../media/image338.wmf"/><Relationship Id="rId9" Type="http://schemas.openxmlformats.org/officeDocument/2006/relationships/image" Target="../media/image357.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341.wmf"/><Relationship Id="rId3" Type="http://schemas.openxmlformats.org/officeDocument/2006/relationships/image" Target="../media/image337.wmf"/><Relationship Id="rId7" Type="http://schemas.openxmlformats.org/officeDocument/2006/relationships/image" Target="../media/image362.wmf"/><Relationship Id="rId2" Type="http://schemas.openxmlformats.org/officeDocument/2006/relationships/image" Target="../media/image336.wmf"/><Relationship Id="rId1" Type="http://schemas.openxmlformats.org/officeDocument/2006/relationships/image" Target="../media/image335.wmf"/><Relationship Id="rId6" Type="http://schemas.openxmlformats.org/officeDocument/2006/relationships/image" Target="../media/image361.wmf"/><Relationship Id="rId5" Type="http://schemas.openxmlformats.org/officeDocument/2006/relationships/image" Target="../media/image360.wmf"/><Relationship Id="rId4" Type="http://schemas.openxmlformats.org/officeDocument/2006/relationships/image" Target="../media/image338.wmf"/><Relationship Id="rId9" Type="http://schemas.openxmlformats.org/officeDocument/2006/relationships/image" Target="../media/image363.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365.wmf"/><Relationship Id="rId1" Type="http://schemas.openxmlformats.org/officeDocument/2006/relationships/image" Target="../media/image364.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68.emf"/><Relationship Id="rId2" Type="http://schemas.openxmlformats.org/officeDocument/2006/relationships/image" Target="../media/image367.emf"/><Relationship Id="rId1" Type="http://schemas.openxmlformats.org/officeDocument/2006/relationships/image" Target="../media/image366.emf"/><Relationship Id="rId5" Type="http://schemas.openxmlformats.org/officeDocument/2006/relationships/image" Target="../media/image370.emf"/><Relationship Id="rId4" Type="http://schemas.openxmlformats.org/officeDocument/2006/relationships/image" Target="../media/image369.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73.wmf"/><Relationship Id="rId2" Type="http://schemas.openxmlformats.org/officeDocument/2006/relationships/image" Target="../media/image372.wmf"/><Relationship Id="rId1" Type="http://schemas.openxmlformats.org/officeDocument/2006/relationships/image" Target="../media/image371.wmf"/><Relationship Id="rId5" Type="http://schemas.openxmlformats.org/officeDocument/2006/relationships/image" Target="../media/image375.wmf"/><Relationship Id="rId4" Type="http://schemas.openxmlformats.org/officeDocument/2006/relationships/image" Target="../media/image374.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78.wmf"/><Relationship Id="rId2" Type="http://schemas.openxmlformats.org/officeDocument/2006/relationships/image" Target="../media/image377.wmf"/><Relationship Id="rId1" Type="http://schemas.openxmlformats.org/officeDocument/2006/relationships/image" Target="../media/image376.wmf"/><Relationship Id="rId4" Type="http://schemas.openxmlformats.org/officeDocument/2006/relationships/image" Target="../media/image379.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381.wmf"/><Relationship Id="rId1" Type="http://schemas.openxmlformats.org/officeDocument/2006/relationships/image" Target="../media/image38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84.wmf"/><Relationship Id="rId2" Type="http://schemas.openxmlformats.org/officeDocument/2006/relationships/image" Target="../media/image383.wmf"/><Relationship Id="rId1" Type="http://schemas.openxmlformats.org/officeDocument/2006/relationships/image" Target="../media/image382.wmf"/><Relationship Id="rId6" Type="http://schemas.openxmlformats.org/officeDocument/2006/relationships/image" Target="../media/image387.wmf"/><Relationship Id="rId5" Type="http://schemas.openxmlformats.org/officeDocument/2006/relationships/image" Target="../media/image386.wmf"/><Relationship Id="rId4" Type="http://schemas.openxmlformats.org/officeDocument/2006/relationships/image" Target="../media/image385.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90.wmf"/><Relationship Id="rId7" Type="http://schemas.openxmlformats.org/officeDocument/2006/relationships/image" Target="../media/image394.wmf"/><Relationship Id="rId2" Type="http://schemas.openxmlformats.org/officeDocument/2006/relationships/image" Target="../media/image389.wmf"/><Relationship Id="rId1" Type="http://schemas.openxmlformats.org/officeDocument/2006/relationships/image" Target="../media/image388.wmf"/><Relationship Id="rId6" Type="http://schemas.openxmlformats.org/officeDocument/2006/relationships/image" Target="../media/image393.emf"/><Relationship Id="rId5" Type="http://schemas.openxmlformats.org/officeDocument/2006/relationships/image" Target="../media/image392.wmf"/><Relationship Id="rId4" Type="http://schemas.openxmlformats.org/officeDocument/2006/relationships/image" Target="../media/image391.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97.wmf"/><Relationship Id="rId2" Type="http://schemas.openxmlformats.org/officeDocument/2006/relationships/image" Target="../media/image396.wmf"/><Relationship Id="rId1" Type="http://schemas.openxmlformats.org/officeDocument/2006/relationships/image" Target="../media/image395.wmf"/><Relationship Id="rId4" Type="http://schemas.openxmlformats.org/officeDocument/2006/relationships/image" Target="../media/image398.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406.wmf"/><Relationship Id="rId3" Type="http://schemas.openxmlformats.org/officeDocument/2006/relationships/image" Target="../media/image401.wmf"/><Relationship Id="rId7" Type="http://schemas.openxmlformats.org/officeDocument/2006/relationships/image" Target="../media/image405.wmf"/><Relationship Id="rId12" Type="http://schemas.openxmlformats.org/officeDocument/2006/relationships/image" Target="../media/image410.wmf"/><Relationship Id="rId2" Type="http://schemas.openxmlformats.org/officeDocument/2006/relationships/image" Target="../media/image400.wmf"/><Relationship Id="rId1" Type="http://schemas.openxmlformats.org/officeDocument/2006/relationships/image" Target="../media/image399.wmf"/><Relationship Id="rId6" Type="http://schemas.openxmlformats.org/officeDocument/2006/relationships/image" Target="../media/image404.wmf"/><Relationship Id="rId11" Type="http://schemas.openxmlformats.org/officeDocument/2006/relationships/image" Target="../media/image409.wmf"/><Relationship Id="rId5" Type="http://schemas.openxmlformats.org/officeDocument/2006/relationships/image" Target="../media/image403.wmf"/><Relationship Id="rId10" Type="http://schemas.openxmlformats.org/officeDocument/2006/relationships/image" Target="../media/image408.wmf"/><Relationship Id="rId4" Type="http://schemas.openxmlformats.org/officeDocument/2006/relationships/image" Target="../media/image402.wmf"/><Relationship Id="rId9" Type="http://schemas.openxmlformats.org/officeDocument/2006/relationships/image" Target="../media/image40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 Id="rId9" Type="http://schemas.openxmlformats.org/officeDocument/2006/relationships/image" Target="../media/image6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accent2"/>
                </a:solidFill>
                <a:ea typeface="宋体" pitchFamily="2" charset="-122"/>
              </a:defRPr>
            </a:lvl1pPr>
          </a:lstStyle>
          <a:p>
            <a:pPr>
              <a:defRPr/>
            </a:pPr>
            <a:endParaRPr lang="en-US" altLang="zh-CN"/>
          </a:p>
        </p:txBody>
      </p:sp>
      <p:sp>
        <p:nvSpPr>
          <p:cNvPr id="1003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accent2"/>
                </a:solidFill>
                <a:ea typeface="宋体" pitchFamily="2" charset="-122"/>
              </a:defRPr>
            </a:lvl1pPr>
          </a:lstStyle>
          <a:p>
            <a:pPr>
              <a:defRPr/>
            </a:pPr>
            <a:endParaRPr lang="en-US" altLang="zh-CN"/>
          </a:p>
        </p:txBody>
      </p:sp>
      <p:sp>
        <p:nvSpPr>
          <p:cNvPr id="1003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accent2"/>
                </a:solidFill>
                <a:ea typeface="宋体" pitchFamily="2" charset="-122"/>
              </a:defRPr>
            </a:lvl1pPr>
          </a:lstStyle>
          <a:p>
            <a:pPr>
              <a:defRPr/>
            </a:pPr>
            <a:endParaRPr lang="en-US" altLang="zh-CN"/>
          </a:p>
        </p:txBody>
      </p:sp>
      <p:sp>
        <p:nvSpPr>
          <p:cNvPr id="1003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accent2"/>
                </a:solidFill>
              </a:defRPr>
            </a:lvl1pPr>
          </a:lstStyle>
          <a:p>
            <a:pPr>
              <a:defRPr/>
            </a:pPr>
            <a:fld id="{3FB02D3E-5423-4814-8176-062DC18A4437}" type="slidenum">
              <a:rPr lang="en-US" altLang="zh-CN"/>
              <a:pPr>
                <a:defRPr/>
              </a:pPr>
              <a:t>‹#›</a:t>
            </a:fld>
            <a:endParaRPr lang="en-US" altLang="zh-CN"/>
          </a:p>
        </p:txBody>
      </p:sp>
    </p:spTree>
    <p:extLst>
      <p:ext uri="{BB962C8B-B14F-4D97-AF65-F5344CB8AC3E}">
        <p14:creationId xmlns:p14="http://schemas.microsoft.com/office/powerpoint/2010/main" val="645517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9166344"/>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p:cNvSpPr>
          <p:nvPr>
            <p:ph type="sldImg"/>
          </p:nvPr>
        </p:nvSpPr>
        <p:spPr bwMode="auto">
          <a:xfrm>
            <a:off x="685800" y="1143000"/>
            <a:ext cx="54864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6582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Tree>
    <p:extLst>
      <p:ext uri="{BB962C8B-B14F-4D97-AF65-F5344CB8AC3E}">
        <p14:creationId xmlns:p14="http://schemas.microsoft.com/office/powerpoint/2010/main" val="1505443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p:cNvSpPr>
          <p:nvPr>
            <p:ph type="sldImg"/>
          </p:nvPr>
        </p:nvSpPr>
        <p:spPr bwMode="auto">
          <a:xfrm>
            <a:off x="381000" y="685800"/>
            <a:ext cx="6096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564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p:cNvSpPr>
          <p:nvPr>
            <p:ph type="sldImg"/>
          </p:nvPr>
        </p:nvSpPr>
        <p:spPr bwMode="auto">
          <a:xfrm>
            <a:off x="685800" y="1143000"/>
            <a:ext cx="54864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49495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p:cNvSpPr>
          <p:nvPr>
            <p:ph type="sldImg"/>
          </p:nvPr>
        </p:nvSpPr>
        <p:spPr bwMode="auto">
          <a:xfrm>
            <a:off x="685800" y="1143000"/>
            <a:ext cx="54864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40194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p:cNvSpPr>
          <p:nvPr>
            <p:ph type="sldImg"/>
          </p:nvPr>
        </p:nvSpPr>
        <p:spPr bwMode="auto">
          <a:xfrm>
            <a:off x="685800" y="1143000"/>
            <a:ext cx="54864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1019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p:cNvSpPr>
          <p:nvPr>
            <p:ph type="sldImg"/>
          </p:nvPr>
        </p:nvSpPr>
        <p:spPr bwMode="auto">
          <a:xfrm>
            <a:off x="685800" y="1143000"/>
            <a:ext cx="54864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39039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D10813-D2B4-490F-BBD8-7A63964126D3}" type="slidenum">
              <a:rPr lang="en-US" altLang="zh-CN"/>
              <a:pPr>
                <a:defRPr/>
              </a:pPr>
              <a:t>‹#›</a:t>
            </a:fld>
            <a:endParaRPr lang="en-US" altLang="zh-CN"/>
          </a:p>
        </p:txBody>
      </p:sp>
    </p:spTree>
    <p:extLst>
      <p:ext uri="{BB962C8B-B14F-4D97-AF65-F5344CB8AC3E}">
        <p14:creationId xmlns:p14="http://schemas.microsoft.com/office/powerpoint/2010/main" val="36836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1E7D16-22CD-4C7C-83ED-4D1C48B560A4}" type="slidenum">
              <a:rPr lang="en-US" altLang="zh-CN"/>
              <a:pPr>
                <a:defRPr/>
              </a:pPr>
              <a:t>‹#›</a:t>
            </a:fld>
            <a:endParaRPr lang="en-US" altLang="zh-CN"/>
          </a:p>
        </p:txBody>
      </p:sp>
    </p:spTree>
    <p:extLst>
      <p:ext uri="{BB962C8B-B14F-4D97-AF65-F5344CB8AC3E}">
        <p14:creationId xmlns:p14="http://schemas.microsoft.com/office/powerpoint/2010/main" val="230174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6A42E53-629C-4EDD-B6A0-C4F8A59F39CD}" type="slidenum">
              <a:rPr lang="en-US" altLang="zh-CN"/>
              <a:pPr>
                <a:defRPr/>
              </a:pPr>
              <a:t>‹#›</a:t>
            </a:fld>
            <a:endParaRPr lang="en-US" altLang="zh-CN"/>
          </a:p>
        </p:txBody>
      </p:sp>
    </p:spTree>
    <p:extLst>
      <p:ext uri="{BB962C8B-B14F-4D97-AF65-F5344CB8AC3E}">
        <p14:creationId xmlns:p14="http://schemas.microsoft.com/office/powerpoint/2010/main" val="333705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F78EB1-CF27-42EF-A7D3-8AAFABD723DB}" type="slidenum">
              <a:rPr lang="en-US" altLang="zh-CN"/>
              <a:pPr>
                <a:defRPr/>
              </a:pPr>
              <a:t>‹#›</a:t>
            </a:fld>
            <a:endParaRPr lang="en-US" altLang="zh-CN"/>
          </a:p>
        </p:txBody>
      </p:sp>
    </p:spTree>
    <p:extLst>
      <p:ext uri="{BB962C8B-B14F-4D97-AF65-F5344CB8AC3E}">
        <p14:creationId xmlns:p14="http://schemas.microsoft.com/office/powerpoint/2010/main" val="399738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A2EC0D-CEFA-41F8-9772-EBB0FF6E2242}" type="slidenum">
              <a:rPr lang="en-US" altLang="zh-CN"/>
              <a:pPr>
                <a:defRPr/>
              </a:pPr>
              <a:t>‹#›</a:t>
            </a:fld>
            <a:endParaRPr lang="en-US" altLang="zh-CN"/>
          </a:p>
        </p:txBody>
      </p:sp>
    </p:spTree>
    <p:extLst>
      <p:ext uri="{BB962C8B-B14F-4D97-AF65-F5344CB8AC3E}">
        <p14:creationId xmlns:p14="http://schemas.microsoft.com/office/powerpoint/2010/main" val="353465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FF9B2E-6C25-43E3-A19C-46C4F8E52537}" type="slidenum">
              <a:rPr lang="en-US" altLang="zh-CN"/>
              <a:pPr>
                <a:defRPr/>
              </a:pPr>
              <a:t>‹#›</a:t>
            </a:fld>
            <a:endParaRPr lang="en-US" altLang="zh-CN"/>
          </a:p>
        </p:txBody>
      </p:sp>
    </p:spTree>
    <p:extLst>
      <p:ext uri="{BB962C8B-B14F-4D97-AF65-F5344CB8AC3E}">
        <p14:creationId xmlns:p14="http://schemas.microsoft.com/office/powerpoint/2010/main" val="393495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30F4F12-E30D-4D42-BD79-B09DCF856245}" type="slidenum">
              <a:rPr lang="en-US" altLang="zh-CN"/>
              <a:pPr>
                <a:defRPr/>
              </a:pPr>
              <a:t>‹#›</a:t>
            </a:fld>
            <a:endParaRPr lang="en-US" altLang="zh-CN"/>
          </a:p>
        </p:txBody>
      </p:sp>
    </p:spTree>
    <p:extLst>
      <p:ext uri="{BB962C8B-B14F-4D97-AF65-F5344CB8AC3E}">
        <p14:creationId xmlns:p14="http://schemas.microsoft.com/office/powerpoint/2010/main" val="3431189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313D539-D792-4BF4-AD15-461100371F0E}" type="slidenum">
              <a:rPr lang="en-US" altLang="zh-CN"/>
              <a:pPr>
                <a:defRPr/>
              </a:pPr>
              <a:t>‹#›</a:t>
            </a:fld>
            <a:endParaRPr lang="en-US" altLang="zh-CN"/>
          </a:p>
        </p:txBody>
      </p:sp>
    </p:spTree>
    <p:extLst>
      <p:ext uri="{BB962C8B-B14F-4D97-AF65-F5344CB8AC3E}">
        <p14:creationId xmlns:p14="http://schemas.microsoft.com/office/powerpoint/2010/main" val="221675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B30E916-1010-41E2-BA9A-807668FF5658}" type="slidenum">
              <a:rPr lang="en-US" altLang="zh-CN"/>
              <a:pPr>
                <a:defRPr/>
              </a:pPr>
              <a:t>‹#›</a:t>
            </a:fld>
            <a:endParaRPr lang="en-US" altLang="zh-CN"/>
          </a:p>
        </p:txBody>
      </p:sp>
    </p:spTree>
    <p:extLst>
      <p:ext uri="{BB962C8B-B14F-4D97-AF65-F5344CB8AC3E}">
        <p14:creationId xmlns:p14="http://schemas.microsoft.com/office/powerpoint/2010/main" val="414785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3E06F1C-D69F-4E09-BDE7-2BECB54E2761}" type="slidenum">
              <a:rPr lang="en-US" altLang="zh-CN"/>
              <a:pPr>
                <a:defRPr/>
              </a:pPr>
              <a:t>‹#›</a:t>
            </a:fld>
            <a:endParaRPr lang="en-US" altLang="zh-CN"/>
          </a:p>
        </p:txBody>
      </p:sp>
    </p:spTree>
    <p:extLst>
      <p:ext uri="{BB962C8B-B14F-4D97-AF65-F5344CB8AC3E}">
        <p14:creationId xmlns:p14="http://schemas.microsoft.com/office/powerpoint/2010/main" val="176383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C4172BB-5028-4607-A8A7-01B8C7B5E6D4}" type="slidenum">
              <a:rPr lang="en-US" altLang="zh-CN"/>
              <a:pPr>
                <a:defRPr/>
              </a:pPr>
              <a:t>‹#›</a:t>
            </a:fld>
            <a:endParaRPr lang="en-US" altLang="zh-CN"/>
          </a:p>
        </p:txBody>
      </p:sp>
    </p:spTree>
    <p:extLst>
      <p:ext uri="{BB962C8B-B14F-4D97-AF65-F5344CB8AC3E}">
        <p14:creationId xmlns:p14="http://schemas.microsoft.com/office/powerpoint/2010/main" val="52840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defRPr sz="1400" b="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vl1pPr>
          </a:lstStyle>
          <a:p>
            <a:pPr>
              <a:defRPr/>
            </a:pPr>
            <a:fld id="{2D90B519-D4D1-424B-B8B1-D751A61582F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62000" rtl="0" eaLnBrk="0" fontAlgn="base" hangingPunct="0">
        <a:spcBef>
          <a:spcPct val="0"/>
        </a:spcBef>
        <a:spcAft>
          <a:spcPct val="0"/>
        </a:spcAft>
        <a:defRPr kumimoji="1" sz="4400">
          <a:solidFill>
            <a:schemeClr val="tx2"/>
          </a:solidFill>
          <a:latin typeface="+mj-lt"/>
          <a:ea typeface="+mj-ea"/>
          <a:cs typeface="+mj-cs"/>
        </a:defRPr>
      </a:lvl1pPr>
      <a:lvl2pPr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defTabSz="762000"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kumimoji="1" sz="2800">
          <a:solidFill>
            <a:schemeClr val="tx1"/>
          </a:solidFill>
          <a:latin typeface="+mn-lt"/>
          <a:ea typeface="+mn-ea"/>
        </a:defRPr>
      </a:lvl2pPr>
      <a:lvl3pPr marL="1143000" indent="-228600" algn="l" defTabSz="762000" rtl="0" eaLnBrk="0" fontAlgn="base" hangingPunct="0">
        <a:spcBef>
          <a:spcPct val="20000"/>
        </a:spcBef>
        <a:spcAft>
          <a:spcPct val="0"/>
        </a:spcAft>
        <a:buChar char="•"/>
        <a:defRPr kumimoji="1" sz="2400">
          <a:solidFill>
            <a:schemeClr val="tx1"/>
          </a:solidFill>
          <a:latin typeface="+mn-lt"/>
          <a:ea typeface="+mn-ea"/>
        </a:defRPr>
      </a:lvl3pPr>
      <a:lvl4pPr marL="1600200" indent="-228600" algn="l" defTabSz="762000" rtl="0" eaLnBrk="0" fontAlgn="base" hangingPunct="0">
        <a:spcBef>
          <a:spcPct val="20000"/>
        </a:spcBef>
        <a:spcAft>
          <a:spcPct val="0"/>
        </a:spcAft>
        <a:buChar char="–"/>
        <a:defRPr kumimoji="1" sz="2000">
          <a:solidFill>
            <a:schemeClr val="tx1"/>
          </a:solidFill>
          <a:latin typeface="+mn-lt"/>
          <a:ea typeface="+mn-ea"/>
        </a:defRPr>
      </a:lvl4pPr>
      <a:lvl5pPr marL="2057400" indent="-228600" algn="l" defTabSz="762000" rtl="0" eaLnBrk="0" fontAlgn="base" hangingPunct="0">
        <a:spcBef>
          <a:spcPct val="20000"/>
        </a:spcBef>
        <a:spcAft>
          <a:spcPct val="0"/>
        </a:spcAft>
        <a:buChar char="•"/>
        <a:defRPr kumimoji="1" sz="2000">
          <a:solidFill>
            <a:schemeClr val="tx1"/>
          </a:solidFill>
          <a:latin typeface="+mn-lt"/>
          <a:ea typeface="+mn-ea"/>
        </a:defRPr>
      </a:lvl5pPr>
      <a:lvl6pPr marL="2514600" indent="-228600" algn="l" defTabSz="762000" rtl="0" eaLnBrk="0" fontAlgn="base" hangingPunct="0">
        <a:spcBef>
          <a:spcPct val="20000"/>
        </a:spcBef>
        <a:spcAft>
          <a:spcPct val="0"/>
        </a:spcAft>
        <a:buChar char="•"/>
        <a:defRPr kumimoji="1" sz="2000">
          <a:solidFill>
            <a:schemeClr val="tx1"/>
          </a:solidFill>
          <a:latin typeface="+mn-lt"/>
          <a:ea typeface="+mn-ea"/>
        </a:defRPr>
      </a:lvl6pPr>
      <a:lvl7pPr marL="2971800" indent="-228600" algn="l" defTabSz="762000" rtl="0" eaLnBrk="0" fontAlgn="base" hangingPunct="0">
        <a:spcBef>
          <a:spcPct val="20000"/>
        </a:spcBef>
        <a:spcAft>
          <a:spcPct val="0"/>
        </a:spcAft>
        <a:buChar char="•"/>
        <a:defRPr kumimoji="1" sz="2000">
          <a:solidFill>
            <a:schemeClr val="tx1"/>
          </a:solidFill>
          <a:latin typeface="+mn-lt"/>
          <a:ea typeface="+mn-ea"/>
        </a:defRPr>
      </a:lvl7pPr>
      <a:lvl8pPr marL="3429000" indent="-228600" algn="l" defTabSz="762000" rtl="0" eaLnBrk="0" fontAlgn="base" hangingPunct="0">
        <a:spcBef>
          <a:spcPct val="20000"/>
        </a:spcBef>
        <a:spcAft>
          <a:spcPct val="0"/>
        </a:spcAft>
        <a:buChar char="•"/>
        <a:defRPr kumimoji="1" sz="2000">
          <a:solidFill>
            <a:schemeClr val="tx1"/>
          </a:solidFill>
          <a:latin typeface="+mn-lt"/>
          <a:ea typeface="+mn-ea"/>
        </a:defRPr>
      </a:lvl8pPr>
      <a:lvl9pPr marL="3886200" indent="-228600" algn="l" defTabSz="762000"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hyperlink" Target="http://image.baidu.com/i?ct=503316480&amp;z=1077344751&amp;tn=baiduimagedetail&amp;word=&#23433;&#22521;&amp;in=63" TargetMode="External"/><Relationship Id="rId4" Type="http://schemas.openxmlformats.org/officeDocument/2006/relationships/image" Target="../media/image3.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5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50.bin"/><Relationship Id="rId18" Type="http://schemas.openxmlformats.org/officeDocument/2006/relationships/image" Target="../media/image63.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60.wmf"/><Relationship Id="rId17" Type="http://schemas.openxmlformats.org/officeDocument/2006/relationships/oleObject" Target="../embeddings/oleObject52.bin"/><Relationship Id="rId2" Type="http://schemas.openxmlformats.org/officeDocument/2006/relationships/slideLayout" Target="../slideLayouts/slideLayout7.xml"/><Relationship Id="rId16" Type="http://schemas.openxmlformats.org/officeDocument/2006/relationships/image" Target="../media/image62.wmf"/><Relationship Id="rId20" Type="http://schemas.openxmlformats.org/officeDocument/2006/relationships/image" Target="../media/image64.wmf"/><Relationship Id="rId1" Type="http://schemas.openxmlformats.org/officeDocument/2006/relationships/vmlDrawing" Target="../drawings/vmlDrawing9.vml"/><Relationship Id="rId6" Type="http://schemas.openxmlformats.org/officeDocument/2006/relationships/image" Target="../media/image57.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59.wmf"/><Relationship Id="rId19" Type="http://schemas.openxmlformats.org/officeDocument/2006/relationships/oleObject" Target="../embeddings/oleObject53.bin"/><Relationship Id="rId4" Type="http://schemas.openxmlformats.org/officeDocument/2006/relationships/image" Target="../media/image56.wmf"/><Relationship Id="rId9" Type="http://schemas.openxmlformats.org/officeDocument/2006/relationships/oleObject" Target="../embeddings/oleObject48.bin"/><Relationship Id="rId14" Type="http://schemas.openxmlformats.org/officeDocument/2006/relationships/image" Target="../media/image61.wmf"/></Relationships>
</file>

<file path=ppt/slides/_rels/slide19.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59.bin"/><Relationship Id="rId18" Type="http://schemas.openxmlformats.org/officeDocument/2006/relationships/image" Target="../media/image68.wmf"/><Relationship Id="rId26" Type="http://schemas.openxmlformats.org/officeDocument/2006/relationships/image" Target="../media/image72.wmf"/><Relationship Id="rId3" Type="http://schemas.openxmlformats.org/officeDocument/2006/relationships/oleObject" Target="../embeddings/oleObject54.bin"/><Relationship Id="rId21" Type="http://schemas.openxmlformats.org/officeDocument/2006/relationships/oleObject" Target="../embeddings/oleObject63.bin"/><Relationship Id="rId7" Type="http://schemas.openxmlformats.org/officeDocument/2006/relationships/oleObject" Target="../embeddings/oleObject56.bin"/><Relationship Id="rId12" Type="http://schemas.openxmlformats.org/officeDocument/2006/relationships/image" Target="../media/image65.wmf"/><Relationship Id="rId17" Type="http://schemas.openxmlformats.org/officeDocument/2006/relationships/oleObject" Target="../embeddings/oleObject61.bin"/><Relationship Id="rId25" Type="http://schemas.openxmlformats.org/officeDocument/2006/relationships/oleObject" Target="../embeddings/oleObject65.bin"/><Relationship Id="rId2" Type="http://schemas.openxmlformats.org/officeDocument/2006/relationships/slideLayout" Target="../slideLayouts/slideLayout7.xml"/><Relationship Id="rId16" Type="http://schemas.openxmlformats.org/officeDocument/2006/relationships/image" Target="../media/image67.wmf"/><Relationship Id="rId20" Type="http://schemas.openxmlformats.org/officeDocument/2006/relationships/image" Target="../media/image69.wmf"/><Relationship Id="rId1" Type="http://schemas.openxmlformats.org/officeDocument/2006/relationships/vmlDrawing" Target="../drawings/vmlDrawing10.vml"/><Relationship Id="rId6" Type="http://schemas.openxmlformats.org/officeDocument/2006/relationships/image" Target="../media/image57.wmf"/><Relationship Id="rId11" Type="http://schemas.openxmlformats.org/officeDocument/2006/relationships/oleObject" Target="../embeddings/oleObject58.bin"/><Relationship Id="rId24" Type="http://schemas.openxmlformats.org/officeDocument/2006/relationships/image" Target="../media/image71.wmf"/><Relationship Id="rId5" Type="http://schemas.openxmlformats.org/officeDocument/2006/relationships/oleObject" Target="../embeddings/oleObject55.bin"/><Relationship Id="rId15" Type="http://schemas.openxmlformats.org/officeDocument/2006/relationships/oleObject" Target="../embeddings/oleObject60.bin"/><Relationship Id="rId23" Type="http://schemas.openxmlformats.org/officeDocument/2006/relationships/oleObject" Target="../embeddings/oleObject64.bin"/><Relationship Id="rId10" Type="http://schemas.openxmlformats.org/officeDocument/2006/relationships/image" Target="../media/image59.wmf"/><Relationship Id="rId19" Type="http://schemas.openxmlformats.org/officeDocument/2006/relationships/oleObject" Target="../embeddings/oleObject62.bin"/><Relationship Id="rId4" Type="http://schemas.openxmlformats.org/officeDocument/2006/relationships/image" Target="../media/image56.wmf"/><Relationship Id="rId9" Type="http://schemas.openxmlformats.org/officeDocument/2006/relationships/oleObject" Target="../embeddings/oleObject57.bin"/><Relationship Id="rId14" Type="http://schemas.openxmlformats.org/officeDocument/2006/relationships/image" Target="../media/image66.wmf"/><Relationship Id="rId22" Type="http://schemas.openxmlformats.org/officeDocument/2006/relationships/image" Target="../media/image7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2.wmf"/><Relationship Id="rId2" Type="http://schemas.openxmlformats.org/officeDocument/2006/relationships/slideLayout" Target="../slideLayouts/slideLayout7.xml"/><Relationship Id="rId16" Type="http://schemas.openxmlformats.org/officeDocument/2006/relationships/image" Target="../media/image74.wmf"/><Relationship Id="rId1" Type="http://schemas.openxmlformats.org/officeDocument/2006/relationships/vmlDrawing" Target="../drawings/vmlDrawing11.vml"/><Relationship Id="rId6" Type="http://schemas.openxmlformats.org/officeDocument/2006/relationships/image" Target="../media/image57.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69.bin"/><Relationship Id="rId14" Type="http://schemas.openxmlformats.org/officeDocument/2006/relationships/image" Target="../media/image73.wmf"/></Relationships>
</file>

<file path=ppt/slides/_rels/slide21.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78.bin"/><Relationship Id="rId18" Type="http://schemas.openxmlformats.org/officeDocument/2006/relationships/image" Target="../media/image82.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9.wmf"/><Relationship Id="rId17" Type="http://schemas.openxmlformats.org/officeDocument/2006/relationships/oleObject" Target="../embeddings/oleObject80.bin"/><Relationship Id="rId2" Type="http://schemas.openxmlformats.org/officeDocument/2006/relationships/slideLayout" Target="../slideLayouts/slideLayout7.xml"/><Relationship Id="rId16" Type="http://schemas.openxmlformats.org/officeDocument/2006/relationships/image" Target="../media/image81.wmf"/><Relationship Id="rId1" Type="http://schemas.openxmlformats.org/officeDocument/2006/relationships/vmlDrawing" Target="../drawings/vmlDrawing12.vml"/><Relationship Id="rId6" Type="http://schemas.openxmlformats.org/officeDocument/2006/relationships/image" Target="../media/image76.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76.bin"/><Relationship Id="rId14" Type="http://schemas.openxmlformats.org/officeDocument/2006/relationships/image" Target="../media/image80.wmf"/></Relationships>
</file>

<file path=ppt/slides/_rels/slide22.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86.bin"/><Relationship Id="rId18" Type="http://schemas.openxmlformats.org/officeDocument/2006/relationships/image" Target="../media/image90.wmf"/><Relationship Id="rId26" Type="http://schemas.openxmlformats.org/officeDocument/2006/relationships/image" Target="../media/image94.wmf"/><Relationship Id="rId3" Type="http://schemas.openxmlformats.org/officeDocument/2006/relationships/oleObject" Target="../embeddings/oleObject81.bin"/><Relationship Id="rId21" Type="http://schemas.openxmlformats.org/officeDocument/2006/relationships/oleObject" Target="../embeddings/oleObject90.bin"/><Relationship Id="rId7" Type="http://schemas.openxmlformats.org/officeDocument/2006/relationships/oleObject" Target="../embeddings/oleObject83.bin"/><Relationship Id="rId12" Type="http://schemas.openxmlformats.org/officeDocument/2006/relationships/image" Target="../media/image87.wmf"/><Relationship Id="rId17" Type="http://schemas.openxmlformats.org/officeDocument/2006/relationships/oleObject" Target="../embeddings/oleObject88.bin"/><Relationship Id="rId25"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image" Target="../media/image89.emf"/><Relationship Id="rId20" Type="http://schemas.openxmlformats.org/officeDocument/2006/relationships/image" Target="../media/image91.wmf"/><Relationship Id="rId29" Type="http://schemas.openxmlformats.org/officeDocument/2006/relationships/oleObject" Target="../embeddings/oleObject94.bin"/><Relationship Id="rId1" Type="http://schemas.openxmlformats.org/officeDocument/2006/relationships/vmlDrawing" Target="../drawings/vmlDrawing13.vml"/><Relationship Id="rId6" Type="http://schemas.openxmlformats.org/officeDocument/2006/relationships/image" Target="../media/image84.wmf"/><Relationship Id="rId11" Type="http://schemas.openxmlformats.org/officeDocument/2006/relationships/oleObject" Target="../embeddings/oleObject85.bin"/><Relationship Id="rId24" Type="http://schemas.openxmlformats.org/officeDocument/2006/relationships/image" Target="../media/image93.wmf"/><Relationship Id="rId5" Type="http://schemas.openxmlformats.org/officeDocument/2006/relationships/oleObject" Target="../embeddings/oleObject82.bin"/><Relationship Id="rId15" Type="http://schemas.openxmlformats.org/officeDocument/2006/relationships/oleObject" Target="../embeddings/oleObject87.bin"/><Relationship Id="rId23" Type="http://schemas.openxmlformats.org/officeDocument/2006/relationships/oleObject" Target="../embeddings/oleObject91.bin"/><Relationship Id="rId28" Type="http://schemas.openxmlformats.org/officeDocument/2006/relationships/image" Target="../media/image95.wmf"/><Relationship Id="rId10" Type="http://schemas.openxmlformats.org/officeDocument/2006/relationships/image" Target="../media/image86.wmf"/><Relationship Id="rId19" Type="http://schemas.openxmlformats.org/officeDocument/2006/relationships/oleObject" Target="../embeddings/oleObject89.bin"/><Relationship Id="rId4" Type="http://schemas.openxmlformats.org/officeDocument/2006/relationships/image" Target="../media/image83.wmf"/><Relationship Id="rId9" Type="http://schemas.openxmlformats.org/officeDocument/2006/relationships/oleObject" Target="../embeddings/oleObject84.bin"/><Relationship Id="rId14" Type="http://schemas.openxmlformats.org/officeDocument/2006/relationships/image" Target="../media/image88.wmf"/><Relationship Id="rId22" Type="http://schemas.openxmlformats.org/officeDocument/2006/relationships/image" Target="../media/image92.wmf"/><Relationship Id="rId27" Type="http://schemas.openxmlformats.org/officeDocument/2006/relationships/oleObject" Target="../embeddings/oleObject93.bin"/><Relationship Id="rId30" Type="http://schemas.openxmlformats.org/officeDocument/2006/relationships/image" Target="../media/image96.wmf"/></Relationships>
</file>

<file path=ppt/slides/_rels/slide23.xml.rels><?xml version="1.0" encoding="UTF-8" standalone="yes"?>
<Relationships xmlns="http://schemas.openxmlformats.org/package/2006/relationships"><Relationship Id="rId13" Type="http://schemas.openxmlformats.org/officeDocument/2006/relationships/oleObject" Target="../embeddings/oleObject100.bin"/><Relationship Id="rId18" Type="http://schemas.openxmlformats.org/officeDocument/2006/relationships/image" Target="../media/image104.wmf"/><Relationship Id="rId26" Type="http://schemas.openxmlformats.org/officeDocument/2006/relationships/image" Target="../media/image108.wmf"/><Relationship Id="rId39" Type="http://schemas.openxmlformats.org/officeDocument/2006/relationships/oleObject" Target="../embeddings/oleObject113.bin"/><Relationship Id="rId21" Type="http://schemas.openxmlformats.org/officeDocument/2006/relationships/oleObject" Target="../embeddings/oleObject104.bin"/><Relationship Id="rId34" Type="http://schemas.openxmlformats.org/officeDocument/2006/relationships/image" Target="../media/image112.wmf"/><Relationship Id="rId42" Type="http://schemas.openxmlformats.org/officeDocument/2006/relationships/image" Target="../media/image116.wmf"/><Relationship Id="rId7" Type="http://schemas.openxmlformats.org/officeDocument/2006/relationships/oleObject" Target="../embeddings/oleObject97.bin"/><Relationship Id="rId2" Type="http://schemas.openxmlformats.org/officeDocument/2006/relationships/slideLayout" Target="../slideLayouts/slideLayout7.xml"/><Relationship Id="rId16" Type="http://schemas.openxmlformats.org/officeDocument/2006/relationships/image" Target="../media/image103.wmf"/><Relationship Id="rId29" Type="http://schemas.openxmlformats.org/officeDocument/2006/relationships/oleObject" Target="../embeddings/oleObject108.bin"/><Relationship Id="rId1" Type="http://schemas.openxmlformats.org/officeDocument/2006/relationships/vmlDrawing" Target="../drawings/vmlDrawing14.vml"/><Relationship Id="rId6" Type="http://schemas.openxmlformats.org/officeDocument/2006/relationships/image" Target="../media/image98.wmf"/><Relationship Id="rId11" Type="http://schemas.openxmlformats.org/officeDocument/2006/relationships/oleObject" Target="../embeddings/oleObject99.bin"/><Relationship Id="rId24" Type="http://schemas.openxmlformats.org/officeDocument/2006/relationships/image" Target="../media/image107.wmf"/><Relationship Id="rId32" Type="http://schemas.openxmlformats.org/officeDocument/2006/relationships/image" Target="../media/image111.wmf"/><Relationship Id="rId37" Type="http://schemas.openxmlformats.org/officeDocument/2006/relationships/oleObject" Target="../embeddings/oleObject112.bin"/><Relationship Id="rId40" Type="http://schemas.openxmlformats.org/officeDocument/2006/relationships/image" Target="../media/image115.wmf"/><Relationship Id="rId45" Type="http://schemas.openxmlformats.org/officeDocument/2006/relationships/oleObject" Target="../embeddings/oleObject116.bin"/><Relationship Id="rId5" Type="http://schemas.openxmlformats.org/officeDocument/2006/relationships/oleObject" Target="../embeddings/oleObject96.bin"/><Relationship Id="rId15" Type="http://schemas.openxmlformats.org/officeDocument/2006/relationships/oleObject" Target="../embeddings/oleObject101.bin"/><Relationship Id="rId23" Type="http://schemas.openxmlformats.org/officeDocument/2006/relationships/oleObject" Target="../embeddings/oleObject105.bin"/><Relationship Id="rId28" Type="http://schemas.openxmlformats.org/officeDocument/2006/relationships/image" Target="../media/image109.wmf"/><Relationship Id="rId36" Type="http://schemas.openxmlformats.org/officeDocument/2006/relationships/image" Target="../media/image113.wmf"/><Relationship Id="rId10" Type="http://schemas.openxmlformats.org/officeDocument/2006/relationships/image" Target="../media/image100.wmf"/><Relationship Id="rId19" Type="http://schemas.openxmlformats.org/officeDocument/2006/relationships/oleObject" Target="../embeddings/oleObject103.bin"/><Relationship Id="rId31" Type="http://schemas.openxmlformats.org/officeDocument/2006/relationships/oleObject" Target="../embeddings/oleObject109.bin"/><Relationship Id="rId44" Type="http://schemas.openxmlformats.org/officeDocument/2006/relationships/image" Target="../media/image117.wmf"/><Relationship Id="rId4" Type="http://schemas.openxmlformats.org/officeDocument/2006/relationships/image" Target="../media/image97.wmf"/><Relationship Id="rId9" Type="http://schemas.openxmlformats.org/officeDocument/2006/relationships/oleObject" Target="../embeddings/oleObject98.bin"/><Relationship Id="rId14" Type="http://schemas.openxmlformats.org/officeDocument/2006/relationships/image" Target="../media/image102.wmf"/><Relationship Id="rId22" Type="http://schemas.openxmlformats.org/officeDocument/2006/relationships/image" Target="../media/image106.wmf"/><Relationship Id="rId27" Type="http://schemas.openxmlformats.org/officeDocument/2006/relationships/oleObject" Target="../embeddings/oleObject107.bin"/><Relationship Id="rId30" Type="http://schemas.openxmlformats.org/officeDocument/2006/relationships/image" Target="../media/image110.wmf"/><Relationship Id="rId35" Type="http://schemas.openxmlformats.org/officeDocument/2006/relationships/oleObject" Target="../embeddings/oleObject111.bin"/><Relationship Id="rId43" Type="http://schemas.openxmlformats.org/officeDocument/2006/relationships/oleObject" Target="../embeddings/oleObject115.bin"/><Relationship Id="rId8" Type="http://schemas.openxmlformats.org/officeDocument/2006/relationships/image" Target="../media/image99.wmf"/><Relationship Id="rId3" Type="http://schemas.openxmlformats.org/officeDocument/2006/relationships/oleObject" Target="../embeddings/oleObject95.bin"/><Relationship Id="rId12" Type="http://schemas.openxmlformats.org/officeDocument/2006/relationships/image" Target="../media/image101.wmf"/><Relationship Id="rId17" Type="http://schemas.openxmlformats.org/officeDocument/2006/relationships/oleObject" Target="../embeddings/oleObject102.bin"/><Relationship Id="rId25" Type="http://schemas.openxmlformats.org/officeDocument/2006/relationships/oleObject" Target="../embeddings/oleObject106.bin"/><Relationship Id="rId33" Type="http://schemas.openxmlformats.org/officeDocument/2006/relationships/oleObject" Target="../embeddings/oleObject110.bin"/><Relationship Id="rId38" Type="http://schemas.openxmlformats.org/officeDocument/2006/relationships/image" Target="../media/image114.wmf"/><Relationship Id="rId46" Type="http://schemas.openxmlformats.org/officeDocument/2006/relationships/image" Target="../media/image118.wmf"/><Relationship Id="rId20" Type="http://schemas.openxmlformats.org/officeDocument/2006/relationships/image" Target="../media/image105.wmf"/><Relationship Id="rId41" Type="http://schemas.openxmlformats.org/officeDocument/2006/relationships/oleObject" Target="../embeddings/oleObject114.bin"/></Relationships>
</file>

<file path=ppt/slides/_rels/slide24.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22.bin"/><Relationship Id="rId18" Type="http://schemas.openxmlformats.org/officeDocument/2006/relationships/image" Target="../media/image124.wmf"/><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21.wmf"/><Relationship Id="rId17" Type="http://schemas.openxmlformats.org/officeDocument/2006/relationships/oleObject" Target="../embeddings/oleObject124.bin"/><Relationship Id="rId2" Type="http://schemas.openxmlformats.org/officeDocument/2006/relationships/slideLayout" Target="../slideLayouts/slideLayout7.xml"/><Relationship Id="rId16" Type="http://schemas.openxmlformats.org/officeDocument/2006/relationships/image" Target="../media/image123.wmf"/><Relationship Id="rId1" Type="http://schemas.openxmlformats.org/officeDocument/2006/relationships/vmlDrawing" Target="../drawings/vmlDrawing15.vml"/><Relationship Id="rId6" Type="http://schemas.openxmlformats.org/officeDocument/2006/relationships/image" Target="../media/image84.wmf"/><Relationship Id="rId11" Type="http://schemas.openxmlformats.org/officeDocument/2006/relationships/oleObject" Target="../embeddings/oleObject121.bin"/><Relationship Id="rId5" Type="http://schemas.openxmlformats.org/officeDocument/2006/relationships/oleObject" Target="../embeddings/oleObject118.bin"/><Relationship Id="rId15" Type="http://schemas.openxmlformats.org/officeDocument/2006/relationships/oleObject" Target="../embeddings/oleObject123.bin"/><Relationship Id="rId10" Type="http://schemas.openxmlformats.org/officeDocument/2006/relationships/image" Target="../media/image120.wmf"/><Relationship Id="rId4" Type="http://schemas.openxmlformats.org/officeDocument/2006/relationships/image" Target="../media/image118.wmf"/><Relationship Id="rId9" Type="http://schemas.openxmlformats.org/officeDocument/2006/relationships/oleObject" Target="../embeddings/oleObject120.bin"/><Relationship Id="rId14" Type="http://schemas.openxmlformats.org/officeDocument/2006/relationships/image" Target="../media/image12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26.wmf"/><Relationship Id="rId5" Type="http://schemas.openxmlformats.org/officeDocument/2006/relationships/oleObject" Target="../embeddings/oleObject126.bin"/><Relationship Id="rId4" Type="http://schemas.openxmlformats.org/officeDocument/2006/relationships/image" Target="../media/image125.wmf"/></Relationships>
</file>

<file path=ppt/slides/_rels/slide26.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28.wmf"/><Relationship Id="rId5" Type="http://schemas.openxmlformats.org/officeDocument/2006/relationships/oleObject" Target="../embeddings/oleObject128.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30.bin"/></Relationships>
</file>

<file path=ppt/slides/_rels/slide27.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36.bin"/><Relationship Id="rId18" Type="http://schemas.openxmlformats.org/officeDocument/2006/relationships/image" Target="../media/image138.wmf"/><Relationship Id="rId3" Type="http://schemas.openxmlformats.org/officeDocument/2006/relationships/oleObject" Target="../embeddings/oleObject131.bin"/><Relationship Id="rId21" Type="http://schemas.openxmlformats.org/officeDocument/2006/relationships/image" Target="../media/image139.wmf"/><Relationship Id="rId7" Type="http://schemas.openxmlformats.org/officeDocument/2006/relationships/oleObject" Target="../embeddings/oleObject133.bin"/><Relationship Id="rId12" Type="http://schemas.openxmlformats.org/officeDocument/2006/relationships/image" Target="../media/image135.wmf"/><Relationship Id="rId17" Type="http://schemas.openxmlformats.org/officeDocument/2006/relationships/oleObject" Target="../embeddings/oleObject138.bin"/><Relationship Id="rId2" Type="http://schemas.openxmlformats.org/officeDocument/2006/relationships/slideLayout" Target="../slideLayouts/slideLayout7.xml"/><Relationship Id="rId16" Type="http://schemas.openxmlformats.org/officeDocument/2006/relationships/image" Target="../media/image137.wmf"/><Relationship Id="rId20" Type="http://schemas.openxmlformats.org/officeDocument/2006/relationships/oleObject" Target="../embeddings/oleObject140.bin"/><Relationship Id="rId1" Type="http://schemas.openxmlformats.org/officeDocument/2006/relationships/vmlDrawing" Target="../drawings/vmlDrawing18.vml"/><Relationship Id="rId6" Type="http://schemas.openxmlformats.org/officeDocument/2006/relationships/image" Target="../media/image132.wmf"/><Relationship Id="rId11" Type="http://schemas.openxmlformats.org/officeDocument/2006/relationships/oleObject" Target="../embeddings/oleObject135.bin"/><Relationship Id="rId24" Type="http://schemas.openxmlformats.org/officeDocument/2006/relationships/image" Target="../media/image140.wmf"/><Relationship Id="rId5" Type="http://schemas.openxmlformats.org/officeDocument/2006/relationships/oleObject" Target="../embeddings/oleObject132.bin"/><Relationship Id="rId15" Type="http://schemas.openxmlformats.org/officeDocument/2006/relationships/oleObject" Target="../embeddings/oleObject137.bin"/><Relationship Id="rId23" Type="http://schemas.openxmlformats.org/officeDocument/2006/relationships/oleObject" Target="../embeddings/oleObject141.bin"/><Relationship Id="rId10" Type="http://schemas.openxmlformats.org/officeDocument/2006/relationships/image" Target="../media/image134.wmf"/><Relationship Id="rId19" Type="http://schemas.openxmlformats.org/officeDocument/2006/relationships/oleObject" Target="../embeddings/oleObject139.bin"/><Relationship Id="rId4" Type="http://schemas.openxmlformats.org/officeDocument/2006/relationships/image" Target="../media/image131.wmf"/><Relationship Id="rId9" Type="http://schemas.openxmlformats.org/officeDocument/2006/relationships/oleObject" Target="../embeddings/oleObject134.bin"/><Relationship Id="rId14" Type="http://schemas.openxmlformats.org/officeDocument/2006/relationships/image" Target="../media/image136.wmf"/><Relationship Id="rId22" Type="http://schemas.openxmlformats.org/officeDocument/2006/relationships/image" Target="../media/image51.gi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42.emf"/><Relationship Id="rId5" Type="http://schemas.openxmlformats.org/officeDocument/2006/relationships/oleObject" Target="../embeddings/oleObject143.bin"/><Relationship Id="rId4" Type="http://schemas.openxmlformats.org/officeDocument/2006/relationships/image" Target="../media/image141.emf"/></Relationships>
</file>

<file path=ppt/slides/_rels/slide29.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44.bin"/><Relationship Id="rId7" Type="http://schemas.openxmlformats.org/officeDocument/2006/relationships/oleObject" Target="../embeddings/oleObject146.bin"/><Relationship Id="rId12" Type="http://schemas.openxmlformats.org/officeDocument/2006/relationships/image" Target="../media/image14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43.wmf"/><Relationship Id="rId11" Type="http://schemas.openxmlformats.org/officeDocument/2006/relationships/oleObject" Target="../embeddings/oleObject148.bin"/><Relationship Id="rId5" Type="http://schemas.openxmlformats.org/officeDocument/2006/relationships/oleObject" Target="../embeddings/oleObject145.bin"/><Relationship Id="rId10" Type="http://schemas.openxmlformats.org/officeDocument/2006/relationships/image" Target="../media/image145.wmf"/><Relationship Id="rId4" Type="http://schemas.openxmlformats.org/officeDocument/2006/relationships/image" Target="../media/image126.wmf"/><Relationship Id="rId9" Type="http://schemas.openxmlformats.org/officeDocument/2006/relationships/oleObject" Target="../embeddings/oleObject147.bin"/></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51.bin"/><Relationship Id="rId13" Type="http://schemas.openxmlformats.org/officeDocument/2006/relationships/image" Target="../media/image146.wmf"/><Relationship Id="rId3" Type="http://schemas.openxmlformats.org/officeDocument/2006/relationships/image" Target="../media/image151.png"/><Relationship Id="rId7" Type="http://schemas.openxmlformats.org/officeDocument/2006/relationships/image" Target="../media/image148.wmf"/><Relationship Id="rId12"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50.bin"/><Relationship Id="rId11" Type="http://schemas.openxmlformats.org/officeDocument/2006/relationships/image" Target="../media/image150.wmf"/><Relationship Id="rId5" Type="http://schemas.openxmlformats.org/officeDocument/2006/relationships/image" Target="../media/image147.wmf"/><Relationship Id="rId10" Type="http://schemas.openxmlformats.org/officeDocument/2006/relationships/oleObject" Target="../embeddings/oleObject152.bin"/><Relationship Id="rId4" Type="http://schemas.openxmlformats.org/officeDocument/2006/relationships/oleObject" Target="../embeddings/oleObject149.bin"/><Relationship Id="rId9" Type="http://schemas.openxmlformats.org/officeDocument/2006/relationships/image" Target="../media/image149.wmf"/></Relationships>
</file>

<file path=ppt/slides/_rels/slide31.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53.bin"/><Relationship Id="rId7"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53.wmf"/><Relationship Id="rId5" Type="http://schemas.openxmlformats.org/officeDocument/2006/relationships/oleObject" Target="../embeddings/oleObject154.bin"/><Relationship Id="rId4" Type="http://schemas.openxmlformats.org/officeDocument/2006/relationships/image" Target="../media/image152.wmf"/></Relationships>
</file>

<file path=ppt/slides/_rels/slide32.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image" Target="../media/image159.png"/><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158.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55.wmf"/><Relationship Id="rId11" Type="http://schemas.openxmlformats.org/officeDocument/2006/relationships/oleObject" Target="../embeddings/oleObject159.bin"/><Relationship Id="rId5" Type="http://schemas.openxmlformats.org/officeDocument/2006/relationships/oleObject" Target="../embeddings/oleObject156.bin"/><Relationship Id="rId15" Type="http://schemas.openxmlformats.org/officeDocument/2006/relationships/image" Target="../media/image146.wmf"/><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158.bin"/><Relationship Id="rId14" Type="http://schemas.openxmlformats.org/officeDocument/2006/relationships/oleObject" Target="../embeddings/oleObject148.bin"/></Relationships>
</file>

<file path=ppt/slides/_rels/slide33.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60.bin"/><Relationship Id="rId7"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61.wmf"/><Relationship Id="rId5" Type="http://schemas.openxmlformats.org/officeDocument/2006/relationships/oleObject" Target="../embeddings/oleObject161.bin"/><Relationship Id="rId4" Type="http://schemas.openxmlformats.org/officeDocument/2006/relationships/image" Target="../media/image160.wmf"/></Relationships>
</file>

<file path=ppt/slides/_rels/slide34.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62.bin"/><Relationship Id="rId7"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63.wmf"/><Relationship Id="rId5" Type="http://schemas.openxmlformats.org/officeDocument/2006/relationships/oleObject" Target="../embeddings/oleObject163.bin"/><Relationship Id="rId4" Type="http://schemas.openxmlformats.org/officeDocument/2006/relationships/image" Target="../media/image162.wmf"/></Relationships>
</file>

<file path=ppt/slides/_rels/slide35.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148.bin"/><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68.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65.wmf"/><Relationship Id="rId11" Type="http://schemas.openxmlformats.org/officeDocument/2006/relationships/oleObject" Target="../embeddings/oleObject168.bin"/><Relationship Id="rId5" Type="http://schemas.openxmlformats.org/officeDocument/2006/relationships/oleObject" Target="../embeddings/oleObject165.bin"/><Relationship Id="rId10" Type="http://schemas.openxmlformats.org/officeDocument/2006/relationships/image" Target="../media/image167.wmf"/><Relationship Id="rId4" Type="http://schemas.openxmlformats.org/officeDocument/2006/relationships/image" Target="../media/image164.wmf"/><Relationship Id="rId9" Type="http://schemas.openxmlformats.org/officeDocument/2006/relationships/oleObject" Target="../embeddings/oleObject167.bin"/><Relationship Id="rId14" Type="http://schemas.openxmlformats.org/officeDocument/2006/relationships/image" Target="../media/image146.wmf"/></Relationships>
</file>

<file path=ppt/slides/_rels/slide36.xml.rels><?xml version="1.0" encoding="UTF-8" standalone="yes"?>
<Relationships xmlns="http://schemas.openxmlformats.org/package/2006/relationships"><Relationship Id="rId8" Type="http://schemas.openxmlformats.org/officeDocument/2006/relationships/image" Target="../media/image171.wmf"/><Relationship Id="rId13" Type="http://schemas.openxmlformats.org/officeDocument/2006/relationships/oleObject" Target="../embeddings/oleObject174.bin"/><Relationship Id="rId3" Type="http://schemas.openxmlformats.org/officeDocument/2006/relationships/oleObject" Target="../embeddings/oleObject169.bin"/><Relationship Id="rId7" Type="http://schemas.openxmlformats.org/officeDocument/2006/relationships/oleObject" Target="../embeddings/oleObject171.bin"/><Relationship Id="rId12" Type="http://schemas.openxmlformats.org/officeDocument/2006/relationships/image" Target="../media/image165.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70.wmf"/><Relationship Id="rId11" Type="http://schemas.openxmlformats.org/officeDocument/2006/relationships/oleObject" Target="../embeddings/oleObject173.bin"/><Relationship Id="rId5" Type="http://schemas.openxmlformats.org/officeDocument/2006/relationships/oleObject" Target="../embeddings/oleObject170.bin"/><Relationship Id="rId10" Type="http://schemas.openxmlformats.org/officeDocument/2006/relationships/image" Target="../media/image172.wmf"/><Relationship Id="rId4" Type="http://schemas.openxmlformats.org/officeDocument/2006/relationships/image" Target="../media/image169.wmf"/><Relationship Id="rId9" Type="http://schemas.openxmlformats.org/officeDocument/2006/relationships/oleObject" Target="../embeddings/oleObject172.bin"/><Relationship Id="rId14" Type="http://schemas.openxmlformats.org/officeDocument/2006/relationships/image" Target="../media/image168.wmf"/></Relationships>
</file>

<file path=ppt/slides/_rels/slide37.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180.bin"/><Relationship Id="rId18" Type="http://schemas.openxmlformats.org/officeDocument/2006/relationships/image" Target="../media/image177.wmf"/><Relationship Id="rId3" Type="http://schemas.openxmlformats.org/officeDocument/2006/relationships/oleObject" Target="../embeddings/oleObject175.bin"/><Relationship Id="rId21" Type="http://schemas.openxmlformats.org/officeDocument/2006/relationships/oleObject" Target="../embeddings/oleObject184.bin"/><Relationship Id="rId7" Type="http://schemas.openxmlformats.org/officeDocument/2006/relationships/oleObject" Target="../embeddings/oleObject177.bin"/><Relationship Id="rId12" Type="http://schemas.openxmlformats.org/officeDocument/2006/relationships/image" Target="../media/image174.wmf"/><Relationship Id="rId17" Type="http://schemas.openxmlformats.org/officeDocument/2006/relationships/oleObject" Target="../embeddings/oleObject182.bin"/><Relationship Id="rId2" Type="http://schemas.openxmlformats.org/officeDocument/2006/relationships/slideLayout" Target="../slideLayouts/slideLayout7.xml"/><Relationship Id="rId16" Type="http://schemas.openxmlformats.org/officeDocument/2006/relationships/image" Target="../media/image176.wmf"/><Relationship Id="rId20" Type="http://schemas.openxmlformats.org/officeDocument/2006/relationships/image" Target="../media/image178.wmf"/><Relationship Id="rId1" Type="http://schemas.openxmlformats.org/officeDocument/2006/relationships/vmlDrawing" Target="../drawings/vmlDrawing28.vml"/><Relationship Id="rId6" Type="http://schemas.openxmlformats.org/officeDocument/2006/relationships/image" Target="../media/image165.wmf"/><Relationship Id="rId11" Type="http://schemas.openxmlformats.org/officeDocument/2006/relationships/oleObject" Target="../embeddings/oleObject179.bin"/><Relationship Id="rId24" Type="http://schemas.openxmlformats.org/officeDocument/2006/relationships/image" Target="../media/image146.wmf"/><Relationship Id="rId5" Type="http://schemas.openxmlformats.org/officeDocument/2006/relationships/oleObject" Target="../embeddings/oleObject176.bin"/><Relationship Id="rId15" Type="http://schemas.openxmlformats.org/officeDocument/2006/relationships/oleObject" Target="../embeddings/oleObject181.bin"/><Relationship Id="rId23" Type="http://schemas.openxmlformats.org/officeDocument/2006/relationships/oleObject" Target="../embeddings/oleObject148.bin"/><Relationship Id="rId10" Type="http://schemas.openxmlformats.org/officeDocument/2006/relationships/image" Target="../media/image167.wmf"/><Relationship Id="rId19" Type="http://schemas.openxmlformats.org/officeDocument/2006/relationships/oleObject" Target="../embeddings/oleObject183.bin"/><Relationship Id="rId4" Type="http://schemas.openxmlformats.org/officeDocument/2006/relationships/image" Target="../media/image173.wmf"/><Relationship Id="rId9" Type="http://schemas.openxmlformats.org/officeDocument/2006/relationships/oleObject" Target="../embeddings/oleObject178.bin"/><Relationship Id="rId14" Type="http://schemas.openxmlformats.org/officeDocument/2006/relationships/image" Target="../media/image175.wmf"/><Relationship Id="rId22" Type="http://schemas.openxmlformats.org/officeDocument/2006/relationships/image" Target="../media/image179.wmf"/></Relationships>
</file>

<file path=ppt/slides/_rels/slide38.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190.bin"/><Relationship Id="rId18" Type="http://schemas.openxmlformats.org/officeDocument/2006/relationships/image" Target="../media/image177.wmf"/><Relationship Id="rId3" Type="http://schemas.openxmlformats.org/officeDocument/2006/relationships/oleObject" Target="../embeddings/oleObject185.bin"/><Relationship Id="rId21" Type="http://schemas.openxmlformats.org/officeDocument/2006/relationships/oleObject" Target="../embeddings/oleObject148.bin"/><Relationship Id="rId7" Type="http://schemas.openxmlformats.org/officeDocument/2006/relationships/oleObject" Target="../embeddings/oleObject187.bin"/><Relationship Id="rId12" Type="http://schemas.openxmlformats.org/officeDocument/2006/relationships/image" Target="../media/image181.wmf"/><Relationship Id="rId17" Type="http://schemas.openxmlformats.org/officeDocument/2006/relationships/oleObject" Target="../embeddings/oleObject192.bin"/><Relationship Id="rId2" Type="http://schemas.openxmlformats.org/officeDocument/2006/relationships/slideLayout" Target="../slideLayouts/slideLayout7.xml"/><Relationship Id="rId16" Type="http://schemas.openxmlformats.org/officeDocument/2006/relationships/image" Target="../media/image182.wmf"/><Relationship Id="rId20" Type="http://schemas.openxmlformats.org/officeDocument/2006/relationships/image" Target="../media/image183.wmf"/><Relationship Id="rId1" Type="http://schemas.openxmlformats.org/officeDocument/2006/relationships/vmlDrawing" Target="../drawings/vmlDrawing29.vml"/><Relationship Id="rId6" Type="http://schemas.openxmlformats.org/officeDocument/2006/relationships/image" Target="../media/image165.wmf"/><Relationship Id="rId11" Type="http://schemas.openxmlformats.org/officeDocument/2006/relationships/oleObject" Target="../embeddings/oleObject189.bin"/><Relationship Id="rId5" Type="http://schemas.openxmlformats.org/officeDocument/2006/relationships/oleObject" Target="../embeddings/oleObject186.bin"/><Relationship Id="rId15" Type="http://schemas.openxmlformats.org/officeDocument/2006/relationships/oleObject" Target="../embeddings/oleObject191.bin"/><Relationship Id="rId10" Type="http://schemas.openxmlformats.org/officeDocument/2006/relationships/image" Target="../media/image180.wmf"/><Relationship Id="rId19" Type="http://schemas.openxmlformats.org/officeDocument/2006/relationships/oleObject" Target="../embeddings/oleObject193.bin"/><Relationship Id="rId4" Type="http://schemas.openxmlformats.org/officeDocument/2006/relationships/image" Target="../media/image173.wmf"/><Relationship Id="rId9" Type="http://schemas.openxmlformats.org/officeDocument/2006/relationships/oleObject" Target="../embeddings/oleObject188.bin"/><Relationship Id="rId14" Type="http://schemas.openxmlformats.org/officeDocument/2006/relationships/image" Target="../media/image175.wmf"/><Relationship Id="rId22" Type="http://schemas.openxmlformats.org/officeDocument/2006/relationships/image" Target="../media/image146.wmf"/></Relationships>
</file>

<file path=ppt/slides/_rels/slide39.xml.rels><?xml version="1.0" encoding="UTF-8" standalone="yes"?>
<Relationships xmlns="http://schemas.openxmlformats.org/package/2006/relationships"><Relationship Id="rId13" Type="http://schemas.openxmlformats.org/officeDocument/2006/relationships/oleObject" Target="../embeddings/oleObject199.bin"/><Relationship Id="rId18" Type="http://schemas.openxmlformats.org/officeDocument/2006/relationships/image" Target="../media/image191.wmf"/><Relationship Id="rId26" Type="http://schemas.openxmlformats.org/officeDocument/2006/relationships/image" Target="../media/image167.wmf"/><Relationship Id="rId3" Type="http://schemas.openxmlformats.org/officeDocument/2006/relationships/oleObject" Target="../embeddings/oleObject194.bin"/><Relationship Id="rId21" Type="http://schemas.openxmlformats.org/officeDocument/2006/relationships/oleObject" Target="../embeddings/oleObject203.bin"/><Relationship Id="rId34" Type="http://schemas.openxmlformats.org/officeDocument/2006/relationships/image" Target="../media/image146.wmf"/><Relationship Id="rId7" Type="http://schemas.openxmlformats.org/officeDocument/2006/relationships/oleObject" Target="../embeddings/oleObject196.bin"/><Relationship Id="rId12" Type="http://schemas.openxmlformats.org/officeDocument/2006/relationships/image" Target="../media/image188.wmf"/><Relationship Id="rId17" Type="http://schemas.openxmlformats.org/officeDocument/2006/relationships/oleObject" Target="../embeddings/oleObject201.bin"/><Relationship Id="rId25" Type="http://schemas.openxmlformats.org/officeDocument/2006/relationships/oleObject" Target="../embeddings/oleObject205.bin"/><Relationship Id="rId33" Type="http://schemas.openxmlformats.org/officeDocument/2006/relationships/oleObject" Target="../embeddings/oleObject148.bin"/><Relationship Id="rId2" Type="http://schemas.openxmlformats.org/officeDocument/2006/relationships/slideLayout" Target="../slideLayouts/slideLayout7.xml"/><Relationship Id="rId16" Type="http://schemas.openxmlformats.org/officeDocument/2006/relationships/image" Target="../media/image190.wmf"/><Relationship Id="rId20" Type="http://schemas.openxmlformats.org/officeDocument/2006/relationships/image" Target="../media/image192.wmf"/><Relationship Id="rId29" Type="http://schemas.openxmlformats.org/officeDocument/2006/relationships/oleObject" Target="../embeddings/oleObject207.bin"/><Relationship Id="rId1" Type="http://schemas.openxmlformats.org/officeDocument/2006/relationships/vmlDrawing" Target="../drawings/vmlDrawing30.vml"/><Relationship Id="rId6" Type="http://schemas.openxmlformats.org/officeDocument/2006/relationships/image" Target="../media/image185.wmf"/><Relationship Id="rId11" Type="http://schemas.openxmlformats.org/officeDocument/2006/relationships/oleObject" Target="../embeddings/oleObject198.bin"/><Relationship Id="rId24" Type="http://schemas.openxmlformats.org/officeDocument/2006/relationships/image" Target="../media/image194.wmf"/><Relationship Id="rId32" Type="http://schemas.openxmlformats.org/officeDocument/2006/relationships/image" Target="../media/image197.wmf"/><Relationship Id="rId5" Type="http://schemas.openxmlformats.org/officeDocument/2006/relationships/oleObject" Target="../embeddings/oleObject195.bin"/><Relationship Id="rId15" Type="http://schemas.openxmlformats.org/officeDocument/2006/relationships/oleObject" Target="../embeddings/oleObject200.bin"/><Relationship Id="rId23" Type="http://schemas.openxmlformats.org/officeDocument/2006/relationships/oleObject" Target="../embeddings/oleObject204.bin"/><Relationship Id="rId28" Type="http://schemas.openxmlformats.org/officeDocument/2006/relationships/image" Target="../media/image195.wmf"/><Relationship Id="rId10" Type="http://schemas.openxmlformats.org/officeDocument/2006/relationships/image" Target="../media/image187.wmf"/><Relationship Id="rId19" Type="http://schemas.openxmlformats.org/officeDocument/2006/relationships/oleObject" Target="../embeddings/oleObject202.bin"/><Relationship Id="rId31" Type="http://schemas.openxmlformats.org/officeDocument/2006/relationships/oleObject" Target="../embeddings/oleObject208.bin"/><Relationship Id="rId4" Type="http://schemas.openxmlformats.org/officeDocument/2006/relationships/image" Target="../media/image184.wmf"/><Relationship Id="rId9" Type="http://schemas.openxmlformats.org/officeDocument/2006/relationships/oleObject" Target="../embeddings/oleObject197.bin"/><Relationship Id="rId14" Type="http://schemas.openxmlformats.org/officeDocument/2006/relationships/image" Target="../media/image189.wmf"/><Relationship Id="rId22" Type="http://schemas.openxmlformats.org/officeDocument/2006/relationships/image" Target="../media/image193.wmf"/><Relationship Id="rId27" Type="http://schemas.openxmlformats.org/officeDocument/2006/relationships/oleObject" Target="../embeddings/oleObject206.bin"/><Relationship Id="rId30" Type="http://schemas.openxmlformats.org/officeDocument/2006/relationships/image" Target="../media/image196.wmf"/><Relationship Id="rId8" Type="http://schemas.openxmlformats.org/officeDocument/2006/relationships/image" Target="../media/image186.wmf"/></Relationships>
</file>

<file path=ppt/slides/_rels/slide4.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7.wmf"/><Relationship Id="rId2" Type="http://schemas.openxmlformats.org/officeDocument/2006/relationships/slideLayout" Target="../slideLayouts/slideLayout7.xml"/><Relationship Id="rId16" Type="http://schemas.openxmlformats.org/officeDocument/2006/relationships/image" Target="../media/image19.wmf"/><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9.bin"/><Relationship Id="rId14" Type="http://schemas.openxmlformats.org/officeDocument/2006/relationships/image" Target="../media/image18.wmf"/></Relationships>
</file>

<file path=ppt/slides/_rels/slide40.x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oleObject" Target="../embeddings/oleObject214.bin"/><Relationship Id="rId18" Type="http://schemas.openxmlformats.org/officeDocument/2006/relationships/image" Target="../media/image191.wmf"/><Relationship Id="rId26" Type="http://schemas.openxmlformats.org/officeDocument/2006/relationships/image" Target="../media/image198.wmf"/><Relationship Id="rId3" Type="http://schemas.openxmlformats.org/officeDocument/2006/relationships/oleObject" Target="../embeddings/oleObject209.bin"/><Relationship Id="rId21" Type="http://schemas.openxmlformats.org/officeDocument/2006/relationships/oleObject" Target="../embeddings/oleObject218.bin"/><Relationship Id="rId7" Type="http://schemas.openxmlformats.org/officeDocument/2006/relationships/oleObject" Target="../embeddings/oleObject211.bin"/><Relationship Id="rId12" Type="http://schemas.openxmlformats.org/officeDocument/2006/relationships/image" Target="../media/image188.wmf"/><Relationship Id="rId17" Type="http://schemas.openxmlformats.org/officeDocument/2006/relationships/oleObject" Target="../embeddings/oleObject216.bin"/><Relationship Id="rId25" Type="http://schemas.openxmlformats.org/officeDocument/2006/relationships/oleObject" Target="../embeddings/oleObject220.bin"/><Relationship Id="rId2" Type="http://schemas.openxmlformats.org/officeDocument/2006/relationships/slideLayout" Target="../slideLayouts/slideLayout7.xml"/><Relationship Id="rId16" Type="http://schemas.openxmlformats.org/officeDocument/2006/relationships/image" Target="../media/image190.wmf"/><Relationship Id="rId20" Type="http://schemas.openxmlformats.org/officeDocument/2006/relationships/image" Target="../media/image192.wmf"/><Relationship Id="rId29" Type="http://schemas.openxmlformats.org/officeDocument/2006/relationships/oleObject" Target="../embeddings/oleObject148.bin"/><Relationship Id="rId1" Type="http://schemas.openxmlformats.org/officeDocument/2006/relationships/vmlDrawing" Target="../drawings/vmlDrawing31.vml"/><Relationship Id="rId6" Type="http://schemas.openxmlformats.org/officeDocument/2006/relationships/image" Target="../media/image185.wmf"/><Relationship Id="rId11" Type="http://schemas.openxmlformats.org/officeDocument/2006/relationships/oleObject" Target="../embeddings/oleObject213.bin"/><Relationship Id="rId24" Type="http://schemas.openxmlformats.org/officeDocument/2006/relationships/image" Target="../media/image194.wmf"/><Relationship Id="rId5" Type="http://schemas.openxmlformats.org/officeDocument/2006/relationships/oleObject" Target="../embeddings/oleObject210.bin"/><Relationship Id="rId15" Type="http://schemas.openxmlformats.org/officeDocument/2006/relationships/oleObject" Target="../embeddings/oleObject215.bin"/><Relationship Id="rId23" Type="http://schemas.openxmlformats.org/officeDocument/2006/relationships/oleObject" Target="../embeddings/oleObject219.bin"/><Relationship Id="rId28" Type="http://schemas.openxmlformats.org/officeDocument/2006/relationships/image" Target="../media/image199.wmf"/><Relationship Id="rId10" Type="http://schemas.openxmlformats.org/officeDocument/2006/relationships/image" Target="../media/image187.wmf"/><Relationship Id="rId19" Type="http://schemas.openxmlformats.org/officeDocument/2006/relationships/oleObject" Target="../embeddings/oleObject217.bin"/><Relationship Id="rId4" Type="http://schemas.openxmlformats.org/officeDocument/2006/relationships/image" Target="../media/image184.wmf"/><Relationship Id="rId9" Type="http://schemas.openxmlformats.org/officeDocument/2006/relationships/oleObject" Target="../embeddings/oleObject212.bin"/><Relationship Id="rId14" Type="http://schemas.openxmlformats.org/officeDocument/2006/relationships/image" Target="../media/image189.wmf"/><Relationship Id="rId22" Type="http://schemas.openxmlformats.org/officeDocument/2006/relationships/image" Target="../media/image193.wmf"/><Relationship Id="rId27" Type="http://schemas.openxmlformats.org/officeDocument/2006/relationships/oleObject" Target="../embeddings/oleObject221.bin"/><Relationship Id="rId30" Type="http://schemas.openxmlformats.org/officeDocument/2006/relationships/image" Target="../media/image146.wmf"/></Relationships>
</file>

<file path=ppt/slides/_rels/slide41.x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oleObject" Target="../embeddings/oleObject227.bin"/><Relationship Id="rId18" Type="http://schemas.openxmlformats.org/officeDocument/2006/relationships/image" Target="../media/image204.wmf"/><Relationship Id="rId26" Type="http://schemas.openxmlformats.org/officeDocument/2006/relationships/image" Target="../media/image206.wmf"/><Relationship Id="rId3" Type="http://schemas.openxmlformats.org/officeDocument/2006/relationships/oleObject" Target="../embeddings/oleObject222.bin"/><Relationship Id="rId21" Type="http://schemas.openxmlformats.org/officeDocument/2006/relationships/oleObject" Target="../embeddings/oleObject148.bin"/><Relationship Id="rId7" Type="http://schemas.openxmlformats.org/officeDocument/2006/relationships/oleObject" Target="../embeddings/oleObject224.bin"/><Relationship Id="rId12" Type="http://schemas.openxmlformats.org/officeDocument/2006/relationships/image" Target="../media/image201.wmf"/><Relationship Id="rId17" Type="http://schemas.openxmlformats.org/officeDocument/2006/relationships/oleObject" Target="../embeddings/oleObject229.bin"/><Relationship Id="rId25" Type="http://schemas.openxmlformats.org/officeDocument/2006/relationships/oleObject" Target="../embeddings/oleObject232.bin"/><Relationship Id="rId2" Type="http://schemas.openxmlformats.org/officeDocument/2006/relationships/slideLayout" Target="../slideLayouts/slideLayout7.xml"/><Relationship Id="rId16" Type="http://schemas.openxmlformats.org/officeDocument/2006/relationships/image" Target="../media/image203.wmf"/><Relationship Id="rId20" Type="http://schemas.openxmlformats.org/officeDocument/2006/relationships/image" Target="../media/image205.wmf"/><Relationship Id="rId29" Type="http://schemas.openxmlformats.org/officeDocument/2006/relationships/oleObject" Target="../embeddings/oleObject234.bin"/><Relationship Id="rId1" Type="http://schemas.openxmlformats.org/officeDocument/2006/relationships/vmlDrawing" Target="../drawings/vmlDrawing32.vml"/><Relationship Id="rId6" Type="http://schemas.openxmlformats.org/officeDocument/2006/relationships/image" Target="../media/image185.wmf"/><Relationship Id="rId11" Type="http://schemas.openxmlformats.org/officeDocument/2006/relationships/oleObject" Target="../embeddings/oleObject226.bin"/><Relationship Id="rId24" Type="http://schemas.openxmlformats.org/officeDocument/2006/relationships/image" Target="../media/image167.wmf"/><Relationship Id="rId32" Type="http://schemas.openxmlformats.org/officeDocument/2006/relationships/image" Target="../media/image209.wmf"/><Relationship Id="rId5" Type="http://schemas.openxmlformats.org/officeDocument/2006/relationships/oleObject" Target="../embeddings/oleObject223.bin"/><Relationship Id="rId15" Type="http://schemas.openxmlformats.org/officeDocument/2006/relationships/oleObject" Target="../embeddings/oleObject228.bin"/><Relationship Id="rId23" Type="http://schemas.openxmlformats.org/officeDocument/2006/relationships/oleObject" Target="../embeddings/oleObject231.bin"/><Relationship Id="rId28" Type="http://schemas.openxmlformats.org/officeDocument/2006/relationships/image" Target="../media/image207.wmf"/><Relationship Id="rId10" Type="http://schemas.openxmlformats.org/officeDocument/2006/relationships/image" Target="../media/image200.wmf"/><Relationship Id="rId19" Type="http://schemas.openxmlformats.org/officeDocument/2006/relationships/oleObject" Target="../embeddings/oleObject230.bin"/><Relationship Id="rId31" Type="http://schemas.openxmlformats.org/officeDocument/2006/relationships/oleObject" Target="../embeddings/oleObject235.bin"/><Relationship Id="rId4" Type="http://schemas.openxmlformats.org/officeDocument/2006/relationships/image" Target="../media/image184.wmf"/><Relationship Id="rId9" Type="http://schemas.openxmlformats.org/officeDocument/2006/relationships/oleObject" Target="../embeddings/oleObject225.bin"/><Relationship Id="rId14" Type="http://schemas.openxmlformats.org/officeDocument/2006/relationships/image" Target="../media/image202.wmf"/><Relationship Id="rId22" Type="http://schemas.openxmlformats.org/officeDocument/2006/relationships/image" Target="../media/image146.wmf"/><Relationship Id="rId27" Type="http://schemas.openxmlformats.org/officeDocument/2006/relationships/oleObject" Target="../embeddings/oleObject233.bin"/><Relationship Id="rId30" Type="http://schemas.openxmlformats.org/officeDocument/2006/relationships/image" Target="../media/image208.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11.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237.bin"/><Relationship Id="rId5" Type="http://schemas.openxmlformats.org/officeDocument/2006/relationships/image" Target="../media/image210.wmf"/><Relationship Id="rId4" Type="http://schemas.openxmlformats.org/officeDocument/2006/relationships/oleObject" Target="../embeddings/oleObject236.bin"/></Relationships>
</file>

<file path=ppt/slides/_rels/slide43.x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oleObject" Target="../embeddings/oleObject238.bin"/><Relationship Id="rId7" Type="http://schemas.openxmlformats.org/officeDocument/2006/relationships/oleObject" Target="../embeddings/oleObject240.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12.wmf"/><Relationship Id="rId5" Type="http://schemas.openxmlformats.org/officeDocument/2006/relationships/oleObject" Target="../embeddings/oleObject239.bin"/><Relationship Id="rId10" Type="http://schemas.openxmlformats.org/officeDocument/2006/relationships/image" Target="../media/image146.wmf"/><Relationship Id="rId4" Type="http://schemas.openxmlformats.org/officeDocument/2006/relationships/image" Target="../media/image167.wmf"/><Relationship Id="rId9" Type="http://schemas.openxmlformats.org/officeDocument/2006/relationships/oleObject" Target="../embeddings/oleObject148.bin"/></Relationships>
</file>

<file path=ppt/slides/_rels/slide44.x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oleObject" Target="../embeddings/oleObject241.bin"/><Relationship Id="rId7" Type="http://schemas.openxmlformats.org/officeDocument/2006/relationships/oleObject" Target="../embeddings/oleObject243.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15.wmf"/><Relationship Id="rId5" Type="http://schemas.openxmlformats.org/officeDocument/2006/relationships/oleObject" Target="../embeddings/oleObject242.bin"/><Relationship Id="rId10" Type="http://schemas.openxmlformats.org/officeDocument/2006/relationships/image" Target="../media/image217.wmf"/><Relationship Id="rId4" Type="http://schemas.openxmlformats.org/officeDocument/2006/relationships/image" Target="../media/image214.wmf"/><Relationship Id="rId9" Type="http://schemas.openxmlformats.org/officeDocument/2006/relationships/oleObject" Target="../embeddings/oleObject244.bin"/></Relationships>
</file>

<file path=ppt/slides/_rels/slide45.xml.rels><?xml version="1.0" encoding="UTF-8" standalone="yes"?>
<Relationships xmlns="http://schemas.openxmlformats.org/package/2006/relationships"><Relationship Id="rId8" Type="http://schemas.openxmlformats.org/officeDocument/2006/relationships/image" Target="../media/image220.wmf"/><Relationship Id="rId13" Type="http://schemas.openxmlformats.org/officeDocument/2006/relationships/oleObject" Target="../embeddings/oleObject250.bin"/><Relationship Id="rId3" Type="http://schemas.openxmlformats.org/officeDocument/2006/relationships/oleObject" Target="../embeddings/oleObject245.bin"/><Relationship Id="rId7" Type="http://schemas.openxmlformats.org/officeDocument/2006/relationships/oleObject" Target="../embeddings/oleObject247.bin"/><Relationship Id="rId12" Type="http://schemas.openxmlformats.org/officeDocument/2006/relationships/image" Target="../media/image222.wmf"/><Relationship Id="rId2" Type="http://schemas.openxmlformats.org/officeDocument/2006/relationships/slideLayout" Target="../slideLayouts/slideLayout7.xml"/><Relationship Id="rId16" Type="http://schemas.openxmlformats.org/officeDocument/2006/relationships/image" Target="../media/image224.wmf"/><Relationship Id="rId1" Type="http://schemas.openxmlformats.org/officeDocument/2006/relationships/vmlDrawing" Target="../drawings/vmlDrawing36.vml"/><Relationship Id="rId6" Type="http://schemas.openxmlformats.org/officeDocument/2006/relationships/image" Target="../media/image219.wmf"/><Relationship Id="rId11" Type="http://schemas.openxmlformats.org/officeDocument/2006/relationships/oleObject" Target="../embeddings/oleObject249.bin"/><Relationship Id="rId5" Type="http://schemas.openxmlformats.org/officeDocument/2006/relationships/oleObject" Target="../embeddings/oleObject246.bin"/><Relationship Id="rId15" Type="http://schemas.openxmlformats.org/officeDocument/2006/relationships/oleObject" Target="../embeddings/oleObject251.bin"/><Relationship Id="rId10" Type="http://schemas.openxmlformats.org/officeDocument/2006/relationships/image" Target="../media/image221.wmf"/><Relationship Id="rId4" Type="http://schemas.openxmlformats.org/officeDocument/2006/relationships/image" Target="../media/image218.wmf"/><Relationship Id="rId9" Type="http://schemas.openxmlformats.org/officeDocument/2006/relationships/oleObject" Target="../embeddings/oleObject248.bin"/><Relationship Id="rId14" Type="http://schemas.openxmlformats.org/officeDocument/2006/relationships/image" Target="../media/image223.wmf"/></Relationships>
</file>

<file path=ppt/slides/_rels/slide46.xml.rels><?xml version="1.0" encoding="UTF-8" standalone="yes"?>
<Relationships xmlns="http://schemas.openxmlformats.org/package/2006/relationships"><Relationship Id="rId13" Type="http://schemas.openxmlformats.org/officeDocument/2006/relationships/image" Target="../media/image229.wmf"/><Relationship Id="rId18" Type="http://schemas.openxmlformats.org/officeDocument/2006/relationships/oleObject" Target="../embeddings/oleObject259.bin"/><Relationship Id="rId26" Type="http://schemas.openxmlformats.org/officeDocument/2006/relationships/oleObject" Target="../embeddings/oleObject263.bin"/><Relationship Id="rId21" Type="http://schemas.openxmlformats.org/officeDocument/2006/relationships/image" Target="../media/image233.wmf"/><Relationship Id="rId34" Type="http://schemas.openxmlformats.org/officeDocument/2006/relationships/oleObject" Target="../embeddings/oleObject267.bin"/><Relationship Id="rId7" Type="http://schemas.openxmlformats.org/officeDocument/2006/relationships/image" Target="../media/image226.wmf"/><Relationship Id="rId12" Type="http://schemas.openxmlformats.org/officeDocument/2006/relationships/oleObject" Target="../embeddings/oleObject256.bin"/><Relationship Id="rId17" Type="http://schemas.openxmlformats.org/officeDocument/2006/relationships/image" Target="../media/image231.wmf"/><Relationship Id="rId25" Type="http://schemas.openxmlformats.org/officeDocument/2006/relationships/image" Target="../media/image235.wmf"/><Relationship Id="rId33" Type="http://schemas.openxmlformats.org/officeDocument/2006/relationships/image" Target="../media/image239.wmf"/><Relationship Id="rId2" Type="http://schemas.openxmlformats.org/officeDocument/2006/relationships/slideLayout" Target="../slideLayouts/slideLayout7.xml"/><Relationship Id="rId16" Type="http://schemas.openxmlformats.org/officeDocument/2006/relationships/oleObject" Target="../embeddings/oleObject258.bin"/><Relationship Id="rId20" Type="http://schemas.openxmlformats.org/officeDocument/2006/relationships/oleObject" Target="../embeddings/oleObject260.bin"/><Relationship Id="rId29" Type="http://schemas.openxmlformats.org/officeDocument/2006/relationships/image" Target="../media/image237.wmf"/><Relationship Id="rId1" Type="http://schemas.openxmlformats.org/officeDocument/2006/relationships/vmlDrawing" Target="../drawings/vmlDrawing37.vml"/><Relationship Id="rId6" Type="http://schemas.openxmlformats.org/officeDocument/2006/relationships/oleObject" Target="../embeddings/oleObject253.bin"/><Relationship Id="rId11" Type="http://schemas.openxmlformats.org/officeDocument/2006/relationships/image" Target="../media/image228.wmf"/><Relationship Id="rId24" Type="http://schemas.openxmlformats.org/officeDocument/2006/relationships/oleObject" Target="../embeddings/oleObject262.bin"/><Relationship Id="rId32" Type="http://schemas.openxmlformats.org/officeDocument/2006/relationships/oleObject" Target="../embeddings/oleObject266.bin"/><Relationship Id="rId37" Type="http://schemas.openxmlformats.org/officeDocument/2006/relationships/image" Target="../media/image241.wmf"/><Relationship Id="rId5" Type="http://schemas.openxmlformats.org/officeDocument/2006/relationships/image" Target="../media/image225.wmf"/><Relationship Id="rId15" Type="http://schemas.openxmlformats.org/officeDocument/2006/relationships/image" Target="../media/image230.wmf"/><Relationship Id="rId23" Type="http://schemas.openxmlformats.org/officeDocument/2006/relationships/image" Target="../media/image234.wmf"/><Relationship Id="rId28" Type="http://schemas.openxmlformats.org/officeDocument/2006/relationships/oleObject" Target="../embeddings/oleObject264.bin"/><Relationship Id="rId36" Type="http://schemas.openxmlformats.org/officeDocument/2006/relationships/oleObject" Target="../embeddings/oleObject268.bin"/><Relationship Id="rId10" Type="http://schemas.openxmlformats.org/officeDocument/2006/relationships/oleObject" Target="../embeddings/oleObject255.bin"/><Relationship Id="rId19" Type="http://schemas.openxmlformats.org/officeDocument/2006/relationships/image" Target="../media/image232.wmf"/><Relationship Id="rId31" Type="http://schemas.openxmlformats.org/officeDocument/2006/relationships/image" Target="../media/image238.wmf"/><Relationship Id="rId4" Type="http://schemas.openxmlformats.org/officeDocument/2006/relationships/oleObject" Target="../embeddings/oleObject252.bin"/><Relationship Id="rId9" Type="http://schemas.openxmlformats.org/officeDocument/2006/relationships/image" Target="../media/image227.wmf"/><Relationship Id="rId14" Type="http://schemas.openxmlformats.org/officeDocument/2006/relationships/oleObject" Target="../embeddings/oleObject257.bin"/><Relationship Id="rId22" Type="http://schemas.openxmlformats.org/officeDocument/2006/relationships/oleObject" Target="../embeddings/oleObject261.bin"/><Relationship Id="rId27" Type="http://schemas.openxmlformats.org/officeDocument/2006/relationships/image" Target="../media/image236.wmf"/><Relationship Id="rId30" Type="http://schemas.openxmlformats.org/officeDocument/2006/relationships/oleObject" Target="../embeddings/oleObject265.bin"/><Relationship Id="rId35" Type="http://schemas.openxmlformats.org/officeDocument/2006/relationships/image" Target="../media/image240.wmf"/><Relationship Id="rId8" Type="http://schemas.openxmlformats.org/officeDocument/2006/relationships/oleObject" Target="../embeddings/oleObject254.bin"/><Relationship Id="rId3" Type="http://schemas.openxmlformats.org/officeDocument/2006/relationships/notesSlide" Target="../notesSlides/notesSlide2.xml"/></Relationships>
</file>

<file path=ppt/slides/_rels/slide47.xml.rels><?xml version="1.0" encoding="UTF-8" standalone="yes"?>
<Relationships xmlns="http://schemas.openxmlformats.org/package/2006/relationships"><Relationship Id="rId8" Type="http://schemas.openxmlformats.org/officeDocument/2006/relationships/image" Target="../media/image244.wmf"/><Relationship Id="rId13" Type="http://schemas.openxmlformats.org/officeDocument/2006/relationships/oleObject" Target="../embeddings/oleObject274.bin"/><Relationship Id="rId18" Type="http://schemas.openxmlformats.org/officeDocument/2006/relationships/image" Target="../media/image249.wmf"/><Relationship Id="rId26" Type="http://schemas.openxmlformats.org/officeDocument/2006/relationships/oleObject" Target="../embeddings/oleObject281.bin"/><Relationship Id="rId3" Type="http://schemas.openxmlformats.org/officeDocument/2006/relationships/oleObject" Target="../embeddings/oleObject269.bin"/><Relationship Id="rId21" Type="http://schemas.openxmlformats.org/officeDocument/2006/relationships/oleObject" Target="../embeddings/oleObject278.bin"/><Relationship Id="rId7" Type="http://schemas.openxmlformats.org/officeDocument/2006/relationships/oleObject" Target="../embeddings/oleObject271.bin"/><Relationship Id="rId12" Type="http://schemas.openxmlformats.org/officeDocument/2006/relationships/image" Target="../media/image246.wmf"/><Relationship Id="rId17" Type="http://schemas.openxmlformats.org/officeDocument/2006/relationships/oleObject" Target="../embeddings/oleObject276.bin"/><Relationship Id="rId25" Type="http://schemas.openxmlformats.org/officeDocument/2006/relationships/image" Target="../media/image252.emf"/><Relationship Id="rId2" Type="http://schemas.openxmlformats.org/officeDocument/2006/relationships/slideLayout" Target="../slideLayouts/slideLayout7.xml"/><Relationship Id="rId16" Type="http://schemas.openxmlformats.org/officeDocument/2006/relationships/image" Target="../media/image248.wmf"/><Relationship Id="rId20" Type="http://schemas.openxmlformats.org/officeDocument/2006/relationships/image" Target="../media/image250.emf"/><Relationship Id="rId1" Type="http://schemas.openxmlformats.org/officeDocument/2006/relationships/vmlDrawing" Target="../drawings/vmlDrawing38.vml"/><Relationship Id="rId6" Type="http://schemas.openxmlformats.org/officeDocument/2006/relationships/image" Target="../media/image243.wmf"/><Relationship Id="rId11" Type="http://schemas.openxmlformats.org/officeDocument/2006/relationships/oleObject" Target="../embeddings/oleObject273.bin"/><Relationship Id="rId24" Type="http://schemas.openxmlformats.org/officeDocument/2006/relationships/oleObject" Target="../embeddings/oleObject280.bin"/><Relationship Id="rId5" Type="http://schemas.openxmlformats.org/officeDocument/2006/relationships/oleObject" Target="../embeddings/oleObject270.bin"/><Relationship Id="rId15" Type="http://schemas.openxmlformats.org/officeDocument/2006/relationships/oleObject" Target="../embeddings/oleObject275.bin"/><Relationship Id="rId23" Type="http://schemas.openxmlformats.org/officeDocument/2006/relationships/oleObject" Target="../embeddings/oleObject279.bin"/><Relationship Id="rId10" Type="http://schemas.openxmlformats.org/officeDocument/2006/relationships/image" Target="../media/image245.wmf"/><Relationship Id="rId19" Type="http://schemas.openxmlformats.org/officeDocument/2006/relationships/oleObject" Target="../embeddings/oleObject277.bin"/><Relationship Id="rId4" Type="http://schemas.openxmlformats.org/officeDocument/2006/relationships/image" Target="../media/image242.wmf"/><Relationship Id="rId9" Type="http://schemas.openxmlformats.org/officeDocument/2006/relationships/oleObject" Target="../embeddings/oleObject272.bin"/><Relationship Id="rId14" Type="http://schemas.openxmlformats.org/officeDocument/2006/relationships/image" Target="../media/image247.wmf"/><Relationship Id="rId22" Type="http://schemas.openxmlformats.org/officeDocument/2006/relationships/image" Target="../media/image251.wmf"/><Relationship Id="rId27" Type="http://schemas.openxmlformats.org/officeDocument/2006/relationships/image" Target="../media/image253.emf"/></Relationships>
</file>

<file path=ppt/slides/_rels/slide48.xml.rels><?xml version="1.0" encoding="UTF-8" standalone="yes"?>
<Relationships xmlns="http://schemas.openxmlformats.org/package/2006/relationships"><Relationship Id="rId8" Type="http://schemas.openxmlformats.org/officeDocument/2006/relationships/image" Target="../media/image244.wmf"/><Relationship Id="rId13" Type="http://schemas.openxmlformats.org/officeDocument/2006/relationships/oleObject" Target="../embeddings/oleObject287.bin"/><Relationship Id="rId18" Type="http://schemas.openxmlformats.org/officeDocument/2006/relationships/oleObject" Target="../embeddings/oleObject290.bin"/><Relationship Id="rId3" Type="http://schemas.openxmlformats.org/officeDocument/2006/relationships/oleObject" Target="../embeddings/oleObject282.bin"/><Relationship Id="rId21" Type="http://schemas.openxmlformats.org/officeDocument/2006/relationships/image" Target="../media/image255.wmf"/><Relationship Id="rId7" Type="http://schemas.openxmlformats.org/officeDocument/2006/relationships/oleObject" Target="../embeddings/oleObject284.bin"/><Relationship Id="rId12" Type="http://schemas.openxmlformats.org/officeDocument/2006/relationships/image" Target="../media/image254.emf"/><Relationship Id="rId17" Type="http://schemas.openxmlformats.org/officeDocument/2006/relationships/image" Target="../media/image252.emf"/><Relationship Id="rId2" Type="http://schemas.openxmlformats.org/officeDocument/2006/relationships/slideLayout" Target="../slideLayouts/slideLayout7.xml"/><Relationship Id="rId16" Type="http://schemas.openxmlformats.org/officeDocument/2006/relationships/oleObject" Target="../embeddings/oleObject289.bin"/><Relationship Id="rId20" Type="http://schemas.openxmlformats.org/officeDocument/2006/relationships/oleObject" Target="../embeddings/oleObject291.bin"/><Relationship Id="rId1" Type="http://schemas.openxmlformats.org/officeDocument/2006/relationships/vmlDrawing" Target="../drawings/vmlDrawing39.vml"/><Relationship Id="rId6" Type="http://schemas.openxmlformats.org/officeDocument/2006/relationships/image" Target="../media/image243.wmf"/><Relationship Id="rId11" Type="http://schemas.openxmlformats.org/officeDocument/2006/relationships/oleObject" Target="../embeddings/oleObject286.bin"/><Relationship Id="rId5" Type="http://schemas.openxmlformats.org/officeDocument/2006/relationships/oleObject" Target="../embeddings/oleObject283.bin"/><Relationship Id="rId15" Type="http://schemas.openxmlformats.org/officeDocument/2006/relationships/oleObject" Target="../embeddings/oleObject288.bin"/><Relationship Id="rId23" Type="http://schemas.openxmlformats.org/officeDocument/2006/relationships/image" Target="../media/image256.wmf"/><Relationship Id="rId10" Type="http://schemas.openxmlformats.org/officeDocument/2006/relationships/image" Target="../media/image245.wmf"/><Relationship Id="rId19" Type="http://schemas.openxmlformats.org/officeDocument/2006/relationships/image" Target="../media/image253.emf"/><Relationship Id="rId4" Type="http://schemas.openxmlformats.org/officeDocument/2006/relationships/image" Target="../media/image242.wmf"/><Relationship Id="rId9" Type="http://schemas.openxmlformats.org/officeDocument/2006/relationships/oleObject" Target="../embeddings/oleObject285.bin"/><Relationship Id="rId14" Type="http://schemas.openxmlformats.org/officeDocument/2006/relationships/image" Target="../media/image251.wmf"/><Relationship Id="rId22" Type="http://schemas.openxmlformats.org/officeDocument/2006/relationships/oleObject" Target="../embeddings/oleObject292.bin"/></Relationships>
</file>

<file path=ppt/slides/_rels/slide49.xml.rels><?xml version="1.0" encoding="UTF-8" standalone="yes"?>
<Relationships xmlns="http://schemas.openxmlformats.org/package/2006/relationships"><Relationship Id="rId13" Type="http://schemas.openxmlformats.org/officeDocument/2006/relationships/image" Target="../media/image13.wmf"/><Relationship Id="rId18" Type="http://schemas.openxmlformats.org/officeDocument/2006/relationships/oleObject" Target="../embeddings/oleObject300.bin"/><Relationship Id="rId26" Type="http://schemas.openxmlformats.org/officeDocument/2006/relationships/oleObject" Target="../embeddings/oleObject304.bin"/><Relationship Id="rId39" Type="http://schemas.openxmlformats.org/officeDocument/2006/relationships/image" Target="../media/image273.emf"/><Relationship Id="rId21" Type="http://schemas.openxmlformats.org/officeDocument/2006/relationships/image" Target="../media/image264.wmf"/><Relationship Id="rId34" Type="http://schemas.openxmlformats.org/officeDocument/2006/relationships/oleObject" Target="../embeddings/oleObject308.bin"/><Relationship Id="rId7" Type="http://schemas.openxmlformats.org/officeDocument/2006/relationships/oleObject" Target="../embeddings/oleObject295.bin"/><Relationship Id="rId12" Type="http://schemas.openxmlformats.org/officeDocument/2006/relationships/oleObject" Target="../embeddings/oleObject6.bin"/><Relationship Id="rId17" Type="http://schemas.openxmlformats.org/officeDocument/2006/relationships/image" Target="../media/image262.wmf"/><Relationship Id="rId25" Type="http://schemas.openxmlformats.org/officeDocument/2006/relationships/image" Target="../media/image266.wmf"/><Relationship Id="rId33" Type="http://schemas.openxmlformats.org/officeDocument/2006/relationships/image" Target="../media/image270.wmf"/><Relationship Id="rId38" Type="http://schemas.openxmlformats.org/officeDocument/2006/relationships/oleObject" Target="../embeddings/oleObject310.bin"/><Relationship Id="rId2" Type="http://schemas.openxmlformats.org/officeDocument/2006/relationships/slideLayout" Target="../slideLayouts/slideLayout7.xml"/><Relationship Id="rId16" Type="http://schemas.openxmlformats.org/officeDocument/2006/relationships/oleObject" Target="../embeddings/oleObject299.bin"/><Relationship Id="rId20" Type="http://schemas.openxmlformats.org/officeDocument/2006/relationships/oleObject" Target="../embeddings/oleObject301.bin"/><Relationship Id="rId29" Type="http://schemas.openxmlformats.org/officeDocument/2006/relationships/image" Target="../media/image268.wmf"/><Relationship Id="rId1" Type="http://schemas.openxmlformats.org/officeDocument/2006/relationships/vmlDrawing" Target="../drawings/vmlDrawing40.vml"/><Relationship Id="rId6" Type="http://schemas.openxmlformats.org/officeDocument/2006/relationships/image" Target="../media/image258.emf"/><Relationship Id="rId11" Type="http://schemas.openxmlformats.org/officeDocument/2006/relationships/oleObject" Target="../embeddings/oleObject297.bin"/><Relationship Id="rId24" Type="http://schemas.openxmlformats.org/officeDocument/2006/relationships/oleObject" Target="../embeddings/oleObject303.bin"/><Relationship Id="rId32" Type="http://schemas.openxmlformats.org/officeDocument/2006/relationships/oleObject" Target="../embeddings/oleObject307.bin"/><Relationship Id="rId37" Type="http://schemas.openxmlformats.org/officeDocument/2006/relationships/image" Target="../media/image272.wmf"/><Relationship Id="rId5" Type="http://schemas.openxmlformats.org/officeDocument/2006/relationships/oleObject" Target="../embeddings/oleObject294.bin"/><Relationship Id="rId15" Type="http://schemas.openxmlformats.org/officeDocument/2006/relationships/image" Target="../media/image261.wmf"/><Relationship Id="rId23" Type="http://schemas.openxmlformats.org/officeDocument/2006/relationships/image" Target="../media/image265.wmf"/><Relationship Id="rId28" Type="http://schemas.openxmlformats.org/officeDocument/2006/relationships/oleObject" Target="../embeddings/oleObject305.bin"/><Relationship Id="rId36" Type="http://schemas.openxmlformats.org/officeDocument/2006/relationships/oleObject" Target="../embeddings/oleObject309.bin"/><Relationship Id="rId10" Type="http://schemas.openxmlformats.org/officeDocument/2006/relationships/image" Target="../media/image260.wmf"/><Relationship Id="rId19" Type="http://schemas.openxmlformats.org/officeDocument/2006/relationships/image" Target="../media/image263.wmf"/><Relationship Id="rId31" Type="http://schemas.openxmlformats.org/officeDocument/2006/relationships/image" Target="../media/image269.wmf"/><Relationship Id="rId4" Type="http://schemas.openxmlformats.org/officeDocument/2006/relationships/image" Target="../media/image257.emf"/><Relationship Id="rId9" Type="http://schemas.openxmlformats.org/officeDocument/2006/relationships/oleObject" Target="../embeddings/oleObject296.bin"/><Relationship Id="rId14" Type="http://schemas.openxmlformats.org/officeDocument/2006/relationships/oleObject" Target="../embeddings/oleObject298.bin"/><Relationship Id="rId22" Type="http://schemas.openxmlformats.org/officeDocument/2006/relationships/oleObject" Target="../embeddings/oleObject302.bin"/><Relationship Id="rId27" Type="http://schemas.openxmlformats.org/officeDocument/2006/relationships/image" Target="../media/image267.wmf"/><Relationship Id="rId30" Type="http://schemas.openxmlformats.org/officeDocument/2006/relationships/oleObject" Target="../embeddings/oleObject306.bin"/><Relationship Id="rId35" Type="http://schemas.openxmlformats.org/officeDocument/2006/relationships/image" Target="../media/image271.wmf"/><Relationship Id="rId8" Type="http://schemas.openxmlformats.org/officeDocument/2006/relationships/image" Target="../media/image259.wmf"/><Relationship Id="rId3" Type="http://schemas.openxmlformats.org/officeDocument/2006/relationships/oleObject" Target="../embeddings/oleObject293.bin"/></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5.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21.wmf"/><Relationship Id="rId2" Type="http://schemas.openxmlformats.org/officeDocument/2006/relationships/slideLayout" Target="../slideLayouts/slideLayout7.xml"/><Relationship Id="rId16" Type="http://schemas.openxmlformats.org/officeDocument/2006/relationships/image" Target="../media/image23.wmf"/><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14.bin"/><Relationship Id="rId5" Type="http://schemas.openxmlformats.org/officeDocument/2006/relationships/oleObject" Target="../embeddings/oleObject13.bin"/><Relationship Id="rId15" Type="http://schemas.openxmlformats.org/officeDocument/2006/relationships/oleObject" Target="../embeddings/oleObject16.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9.bin"/><Relationship Id="rId14" Type="http://schemas.openxmlformats.org/officeDocument/2006/relationships/image" Target="../media/image22.wmf"/></Relationships>
</file>

<file path=ppt/slides/_rels/slide50.xml.rels><?xml version="1.0" encoding="UTF-8" standalone="yes"?>
<Relationships xmlns="http://schemas.openxmlformats.org/package/2006/relationships"><Relationship Id="rId13" Type="http://schemas.openxmlformats.org/officeDocument/2006/relationships/oleObject" Target="../embeddings/oleObject316.bin"/><Relationship Id="rId18" Type="http://schemas.openxmlformats.org/officeDocument/2006/relationships/image" Target="../media/image270.wmf"/><Relationship Id="rId26" Type="http://schemas.openxmlformats.org/officeDocument/2006/relationships/image" Target="../media/image275.wmf"/><Relationship Id="rId39" Type="http://schemas.openxmlformats.org/officeDocument/2006/relationships/oleObject" Target="../embeddings/oleObject329.bin"/><Relationship Id="rId21" Type="http://schemas.openxmlformats.org/officeDocument/2006/relationships/oleObject" Target="../embeddings/oleObject320.bin"/><Relationship Id="rId34" Type="http://schemas.openxmlformats.org/officeDocument/2006/relationships/image" Target="../media/image279.wmf"/><Relationship Id="rId42" Type="http://schemas.openxmlformats.org/officeDocument/2006/relationships/image" Target="../media/image283.wmf"/><Relationship Id="rId47" Type="http://schemas.openxmlformats.org/officeDocument/2006/relationships/oleObject" Target="../embeddings/oleObject333.bin"/><Relationship Id="rId50" Type="http://schemas.openxmlformats.org/officeDocument/2006/relationships/image" Target="../media/image287.wmf"/><Relationship Id="rId7" Type="http://schemas.openxmlformats.org/officeDocument/2006/relationships/oleObject" Target="../embeddings/oleObject313.bin"/><Relationship Id="rId2" Type="http://schemas.openxmlformats.org/officeDocument/2006/relationships/slideLayout" Target="../slideLayouts/slideLayout7.xml"/><Relationship Id="rId16" Type="http://schemas.openxmlformats.org/officeDocument/2006/relationships/image" Target="../media/image269.wmf"/><Relationship Id="rId29" Type="http://schemas.openxmlformats.org/officeDocument/2006/relationships/oleObject" Target="../embeddings/oleObject324.bin"/><Relationship Id="rId11" Type="http://schemas.openxmlformats.org/officeDocument/2006/relationships/oleObject" Target="../embeddings/oleObject315.bin"/><Relationship Id="rId24" Type="http://schemas.openxmlformats.org/officeDocument/2006/relationships/image" Target="../media/image274.wmf"/><Relationship Id="rId32" Type="http://schemas.openxmlformats.org/officeDocument/2006/relationships/image" Target="../media/image278.wmf"/><Relationship Id="rId37" Type="http://schemas.openxmlformats.org/officeDocument/2006/relationships/oleObject" Target="../embeddings/oleObject328.bin"/><Relationship Id="rId40" Type="http://schemas.openxmlformats.org/officeDocument/2006/relationships/image" Target="../media/image282.wmf"/><Relationship Id="rId45" Type="http://schemas.openxmlformats.org/officeDocument/2006/relationships/oleObject" Target="../embeddings/oleObject332.bin"/><Relationship Id="rId5" Type="http://schemas.openxmlformats.org/officeDocument/2006/relationships/oleObject" Target="../embeddings/oleObject312.bin"/><Relationship Id="rId15" Type="http://schemas.openxmlformats.org/officeDocument/2006/relationships/oleObject" Target="../embeddings/oleObject317.bin"/><Relationship Id="rId23" Type="http://schemas.openxmlformats.org/officeDocument/2006/relationships/oleObject" Target="../embeddings/oleObject321.bin"/><Relationship Id="rId28" Type="http://schemas.openxmlformats.org/officeDocument/2006/relationships/image" Target="../media/image276.wmf"/><Relationship Id="rId36" Type="http://schemas.openxmlformats.org/officeDocument/2006/relationships/image" Target="../media/image280.wmf"/><Relationship Id="rId49" Type="http://schemas.openxmlformats.org/officeDocument/2006/relationships/oleObject" Target="../embeddings/oleObject334.bin"/><Relationship Id="rId10" Type="http://schemas.openxmlformats.org/officeDocument/2006/relationships/image" Target="../media/image266.wmf"/><Relationship Id="rId19" Type="http://schemas.openxmlformats.org/officeDocument/2006/relationships/oleObject" Target="../embeddings/oleObject319.bin"/><Relationship Id="rId31" Type="http://schemas.openxmlformats.org/officeDocument/2006/relationships/oleObject" Target="../embeddings/oleObject325.bin"/><Relationship Id="rId44" Type="http://schemas.openxmlformats.org/officeDocument/2006/relationships/image" Target="../media/image284.wmf"/><Relationship Id="rId52" Type="http://schemas.openxmlformats.org/officeDocument/2006/relationships/image" Target="../media/image288.wmf"/><Relationship Id="rId4" Type="http://schemas.openxmlformats.org/officeDocument/2006/relationships/image" Target="../media/image263.wmf"/><Relationship Id="rId9" Type="http://schemas.openxmlformats.org/officeDocument/2006/relationships/oleObject" Target="../embeddings/oleObject314.bin"/><Relationship Id="rId14" Type="http://schemas.openxmlformats.org/officeDocument/2006/relationships/image" Target="../media/image268.wmf"/><Relationship Id="rId22" Type="http://schemas.openxmlformats.org/officeDocument/2006/relationships/image" Target="../media/image272.wmf"/><Relationship Id="rId27" Type="http://schemas.openxmlformats.org/officeDocument/2006/relationships/oleObject" Target="../embeddings/oleObject323.bin"/><Relationship Id="rId30" Type="http://schemas.openxmlformats.org/officeDocument/2006/relationships/image" Target="../media/image277.wmf"/><Relationship Id="rId35" Type="http://schemas.openxmlformats.org/officeDocument/2006/relationships/oleObject" Target="../embeddings/oleObject327.bin"/><Relationship Id="rId43" Type="http://schemas.openxmlformats.org/officeDocument/2006/relationships/oleObject" Target="../embeddings/oleObject331.bin"/><Relationship Id="rId48" Type="http://schemas.openxmlformats.org/officeDocument/2006/relationships/image" Target="../media/image286.wmf"/><Relationship Id="rId8" Type="http://schemas.openxmlformats.org/officeDocument/2006/relationships/image" Target="../media/image265.wmf"/><Relationship Id="rId51" Type="http://schemas.openxmlformats.org/officeDocument/2006/relationships/oleObject" Target="../embeddings/oleObject335.bin"/><Relationship Id="rId3" Type="http://schemas.openxmlformats.org/officeDocument/2006/relationships/oleObject" Target="../embeddings/oleObject311.bin"/><Relationship Id="rId12" Type="http://schemas.openxmlformats.org/officeDocument/2006/relationships/image" Target="../media/image267.wmf"/><Relationship Id="rId17" Type="http://schemas.openxmlformats.org/officeDocument/2006/relationships/oleObject" Target="../embeddings/oleObject318.bin"/><Relationship Id="rId25" Type="http://schemas.openxmlformats.org/officeDocument/2006/relationships/oleObject" Target="../embeddings/oleObject322.bin"/><Relationship Id="rId33" Type="http://schemas.openxmlformats.org/officeDocument/2006/relationships/oleObject" Target="../embeddings/oleObject326.bin"/><Relationship Id="rId38" Type="http://schemas.openxmlformats.org/officeDocument/2006/relationships/image" Target="../media/image281.wmf"/><Relationship Id="rId46" Type="http://schemas.openxmlformats.org/officeDocument/2006/relationships/image" Target="../media/image285.wmf"/><Relationship Id="rId20" Type="http://schemas.openxmlformats.org/officeDocument/2006/relationships/image" Target="../media/image271.wmf"/><Relationship Id="rId41" Type="http://schemas.openxmlformats.org/officeDocument/2006/relationships/oleObject" Target="../embeddings/oleObject330.bin"/><Relationship Id="rId1" Type="http://schemas.openxmlformats.org/officeDocument/2006/relationships/vmlDrawing" Target="../drawings/vmlDrawing41.vml"/><Relationship Id="rId6" Type="http://schemas.openxmlformats.org/officeDocument/2006/relationships/image" Target="../media/image264.wmf"/></Relationships>
</file>

<file path=ppt/slides/_rels/slide51.xml.rels><?xml version="1.0" encoding="UTF-8" standalone="yes"?>
<Relationships xmlns="http://schemas.openxmlformats.org/package/2006/relationships"><Relationship Id="rId13" Type="http://schemas.openxmlformats.org/officeDocument/2006/relationships/oleObject" Target="../embeddings/oleObject341.bin"/><Relationship Id="rId18" Type="http://schemas.openxmlformats.org/officeDocument/2006/relationships/image" Target="../media/image270.wmf"/><Relationship Id="rId26" Type="http://schemas.openxmlformats.org/officeDocument/2006/relationships/image" Target="../media/image289.wmf"/><Relationship Id="rId39" Type="http://schemas.openxmlformats.org/officeDocument/2006/relationships/oleObject" Target="../embeddings/oleObject354.bin"/><Relationship Id="rId21" Type="http://schemas.openxmlformats.org/officeDocument/2006/relationships/oleObject" Target="../embeddings/oleObject345.bin"/><Relationship Id="rId34" Type="http://schemas.openxmlformats.org/officeDocument/2006/relationships/image" Target="../media/image293.wmf"/><Relationship Id="rId7" Type="http://schemas.openxmlformats.org/officeDocument/2006/relationships/oleObject" Target="../embeddings/oleObject338.bin"/><Relationship Id="rId12" Type="http://schemas.openxmlformats.org/officeDocument/2006/relationships/image" Target="../media/image267.wmf"/><Relationship Id="rId17" Type="http://schemas.openxmlformats.org/officeDocument/2006/relationships/oleObject" Target="../embeddings/oleObject343.bin"/><Relationship Id="rId25" Type="http://schemas.openxmlformats.org/officeDocument/2006/relationships/oleObject" Target="../embeddings/oleObject347.bin"/><Relationship Id="rId33" Type="http://schemas.openxmlformats.org/officeDocument/2006/relationships/oleObject" Target="../embeddings/oleObject351.bin"/><Relationship Id="rId38" Type="http://schemas.openxmlformats.org/officeDocument/2006/relationships/image" Target="../media/image295.wmf"/><Relationship Id="rId2" Type="http://schemas.openxmlformats.org/officeDocument/2006/relationships/slideLayout" Target="../slideLayouts/slideLayout7.xml"/><Relationship Id="rId16" Type="http://schemas.openxmlformats.org/officeDocument/2006/relationships/image" Target="../media/image269.wmf"/><Relationship Id="rId20" Type="http://schemas.openxmlformats.org/officeDocument/2006/relationships/image" Target="../media/image271.wmf"/><Relationship Id="rId29" Type="http://schemas.openxmlformats.org/officeDocument/2006/relationships/oleObject" Target="../embeddings/oleObject349.bin"/><Relationship Id="rId1" Type="http://schemas.openxmlformats.org/officeDocument/2006/relationships/vmlDrawing" Target="../drawings/vmlDrawing42.vml"/><Relationship Id="rId6" Type="http://schemas.openxmlformats.org/officeDocument/2006/relationships/image" Target="../media/image264.wmf"/><Relationship Id="rId11" Type="http://schemas.openxmlformats.org/officeDocument/2006/relationships/oleObject" Target="../embeddings/oleObject340.bin"/><Relationship Id="rId24" Type="http://schemas.openxmlformats.org/officeDocument/2006/relationships/image" Target="../media/image274.wmf"/><Relationship Id="rId32" Type="http://schemas.openxmlformats.org/officeDocument/2006/relationships/image" Target="../media/image292.wmf"/><Relationship Id="rId37" Type="http://schemas.openxmlformats.org/officeDocument/2006/relationships/oleObject" Target="../embeddings/oleObject353.bin"/><Relationship Id="rId40" Type="http://schemas.openxmlformats.org/officeDocument/2006/relationships/image" Target="../media/image296.wmf"/><Relationship Id="rId5" Type="http://schemas.openxmlformats.org/officeDocument/2006/relationships/oleObject" Target="../embeddings/oleObject337.bin"/><Relationship Id="rId15" Type="http://schemas.openxmlformats.org/officeDocument/2006/relationships/oleObject" Target="../embeddings/oleObject342.bin"/><Relationship Id="rId23" Type="http://schemas.openxmlformats.org/officeDocument/2006/relationships/oleObject" Target="../embeddings/oleObject346.bin"/><Relationship Id="rId28" Type="http://schemas.openxmlformats.org/officeDocument/2006/relationships/image" Target="../media/image290.wmf"/><Relationship Id="rId36" Type="http://schemas.openxmlformats.org/officeDocument/2006/relationships/image" Target="../media/image294.wmf"/><Relationship Id="rId10" Type="http://schemas.openxmlformats.org/officeDocument/2006/relationships/image" Target="../media/image266.wmf"/><Relationship Id="rId19" Type="http://schemas.openxmlformats.org/officeDocument/2006/relationships/oleObject" Target="../embeddings/oleObject344.bin"/><Relationship Id="rId31" Type="http://schemas.openxmlformats.org/officeDocument/2006/relationships/oleObject" Target="../embeddings/oleObject350.bin"/><Relationship Id="rId4" Type="http://schemas.openxmlformats.org/officeDocument/2006/relationships/image" Target="../media/image263.wmf"/><Relationship Id="rId9" Type="http://schemas.openxmlformats.org/officeDocument/2006/relationships/oleObject" Target="../embeddings/oleObject339.bin"/><Relationship Id="rId14" Type="http://schemas.openxmlformats.org/officeDocument/2006/relationships/image" Target="../media/image268.wmf"/><Relationship Id="rId22" Type="http://schemas.openxmlformats.org/officeDocument/2006/relationships/image" Target="../media/image272.wmf"/><Relationship Id="rId27" Type="http://schemas.openxmlformats.org/officeDocument/2006/relationships/oleObject" Target="../embeddings/oleObject348.bin"/><Relationship Id="rId30" Type="http://schemas.openxmlformats.org/officeDocument/2006/relationships/image" Target="../media/image291.wmf"/><Relationship Id="rId35" Type="http://schemas.openxmlformats.org/officeDocument/2006/relationships/oleObject" Target="../embeddings/oleObject352.bin"/><Relationship Id="rId8" Type="http://schemas.openxmlformats.org/officeDocument/2006/relationships/image" Target="../media/image265.wmf"/><Relationship Id="rId3" Type="http://schemas.openxmlformats.org/officeDocument/2006/relationships/oleObject" Target="../embeddings/oleObject336.bin"/></Relationships>
</file>

<file path=ppt/slides/_rels/slide52.xml.rels><?xml version="1.0" encoding="UTF-8" standalone="yes"?>
<Relationships xmlns="http://schemas.openxmlformats.org/package/2006/relationships"><Relationship Id="rId8" Type="http://schemas.openxmlformats.org/officeDocument/2006/relationships/image" Target="../media/image299.wmf"/><Relationship Id="rId3" Type="http://schemas.openxmlformats.org/officeDocument/2006/relationships/oleObject" Target="../embeddings/oleObject355.bin"/><Relationship Id="rId7" Type="http://schemas.openxmlformats.org/officeDocument/2006/relationships/oleObject" Target="../embeddings/oleObject357.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98.wmf"/><Relationship Id="rId5" Type="http://schemas.openxmlformats.org/officeDocument/2006/relationships/oleObject" Target="../embeddings/oleObject356.bin"/><Relationship Id="rId4" Type="http://schemas.openxmlformats.org/officeDocument/2006/relationships/image" Target="../media/image297.wmf"/></Relationships>
</file>

<file path=ppt/slides/_rels/slide53.xml.rels><?xml version="1.0" encoding="UTF-8" standalone="yes"?>
<Relationships xmlns="http://schemas.openxmlformats.org/package/2006/relationships"><Relationship Id="rId8" Type="http://schemas.openxmlformats.org/officeDocument/2006/relationships/image" Target="../media/image278.wmf"/><Relationship Id="rId13" Type="http://schemas.openxmlformats.org/officeDocument/2006/relationships/oleObject" Target="../embeddings/oleObject363.bin"/><Relationship Id="rId3" Type="http://schemas.openxmlformats.org/officeDocument/2006/relationships/oleObject" Target="../embeddings/oleObject358.bin"/><Relationship Id="rId7" Type="http://schemas.openxmlformats.org/officeDocument/2006/relationships/oleObject" Target="../embeddings/oleObject360.bin"/><Relationship Id="rId12" Type="http://schemas.openxmlformats.org/officeDocument/2006/relationships/image" Target="../media/image280.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77.wmf"/><Relationship Id="rId11" Type="http://schemas.openxmlformats.org/officeDocument/2006/relationships/oleObject" Target="../embeddings/oleObject362.bin"/><Relationship Id="rId5" Type="http://schemas.openxmlformats.org/officeDocument/2006/relationships/oleObject" Target="../embeddings/oleObject359.bin"/><Relationship Id="rId10" Type="http://schemas.openxmlformats.org/officeDocument/2006/relationships/image" Target="../media/image279.wmf"/><Relationship Id="rId4" Type="http://schemas.openxmlformats.org/officeDocument/2006/relationships/image" Target="../media/image276.wmf"/><Relationship Id="rId9" Type="http://schemas.openxmlformats.org/officeDocument/2006/relationships/oleObject" Target="../embeddings/oleObject361.bin"/><Relationship Id="rId14" Type="http://schemas.openxmlformats.org/officeDocument/2006/relationships/image" Target="../media/image281.wmf"/></Relationships>
</file>

<file path=ppt/slides/_rels/slide54.xml.rels><?xml version="1.0" encoding="UTF-8" standalone="yes"?>
<Relationships xmlns="http://schemas.openxmlformats.org/package/2006/relationships"><Relationship Id="rId8" Type="http://schemas.openxmlformats.org/officeDocument/2006/relationships/image" Target="../media/image302.wmf"/><Relationship Id="rId13" Type="http://schemas.openxmlformats.org/officeDocument/2006/relationships/oleObject" Target="../embeddings/oleObject369.bin"/><Relationship Id="rId3" Type="http://schemas.openxmlformats.org/officeDocument/2006/relationships/oleObject" Target="../embeddings/oleObject364.bin"/><Relationship Id="rId7" Type="http://schemas.openxmlformats.org/officeDocument/2006/relationships/oleObject" Target="../embeddings/oleObject366.bin"/><Relationship Id="rId12" Type="http://schemas.openxmlformats.org/officeDocument/2006/relationships/image" Target="../media/image304.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301.wmf"/><Relationship Id="rId11" Type="http://schemas.openxmlformats.org/officeDocument/2006/relationships/oleObject" Target="../embeddings/oleObject368.bin"/><Relationship Id="rId5" Type="http://schemas.openxmlformats.org/officeDocument/2006/relationships/oleObject" Target="../embeddings/oleObject365.bin"/><Relationship Id="rId10" Type="http://schemas.openxmlformats.org/officeDocument/2006/relationships/image" Target="../media/image303.wmf"/><Relationship Id="rId4" Type="http://schemas.openxmlformats.org/officeDocument/2006/relationships/image" Target="../media/image300.wmf"/><Relationship Id="rId9" Type="http://schemas.openxmlformats.org/officeDocument/2006/relationships/oleObject" Target="../embeddings/oleObject367.bin"/><Relationship Id="rId14" Type="http://schemas.openxmlformats.org/officeDocument/2006/relationships/image" Target="../media/image305.wmf"/></Relationships>
</file>

<file path=ppt/slides/_rels/slide55.xml.rels><?xml version="1.0" encoding="UTF-8" standalone="yes"?>
<Relationships xmlns="http://schemas.openxmlformats.org/package/2006/relationships"><Relationship Id="rId8" Type="http://schemas.openxmlformats.org/officeDocument/2006/relationships/image" Target="../media/image308.wmf"/><Relationship Id="rId13" Type="http://schemas.openxmlformats.org/officeDocument/2006/relationships/oleObject" Target="../embeddings/oleObject375.bin"/><Relationship Id="rId18" Type="http://schemas.openxmlformats.org/officeDocument/2006/relationships/image" Target="../media/image313.wmf"/><Relationship Id="rId3" Type="http://schemas.openxmlformats.org/officeDocument/2006/relationships/oleObject" Target="../embeddings/oleObject370.bin"/><Relationship Id="rId21" Type="http://schemas.openxmlformats.org/officeDocument/2006/relationships/oleObject" Target="../embeddings/oleObject379.bin"/><Relationship Id="rId7" Type="http://schemas.openxmlformats.org/officeDocument/2006/relationships/oleObject" Target="../embeddings/oleObject372.bin"/><Relationship Id="rId12" Type="http://schemas.openxmlformats.org/officeDocument/2006/relationships/image" Target="../media/image310.wmf"/><Relationship Id="rId17" Type="http://schemas.openxmlformats.org/officeDocument/2006/relationships/oleObject" Target="../embeddings/oleObject377.bin"/><Relationship Id="rId2" Type="http://schemas.openxmlformats.org/officeDocument/2006/relationships/slideLayout" Target="../slideLayouts/slideLayout7.xml"/><Relationship Id="rId16" Type="http://schemas.openxmlformats.org/officeDocument/2006/relationships/image" Target="../media/image312.wmf"/><Relationship Id="rId20" Type="http://schemas.openxmlformats.org/officeDocument/2006/relationships/image" Target="../media/image314.wmf"/><Relationship Id="rId1" Type="http://schemas.openxmlformats.org/officeDocument/2006/relationships/vmlDrawing" Target="../drawings/vmlDrawing46.vml"/><Relationship Id="rId6" Type="http://schemas.openxmlformats.org/officeDocument/2006/relationships/image" Target="../media/image307.wmf"/><Relationship Id="rId11" Type="http://schemas.openxmlformats.org/officeDocument/2006/relationships/oleObject" Target="../embeddings/oleObject374.bin"/><Relationship Id="rId5" Type="http://schemas.openxmlformats.org/officeDocument/2006/relationships/oleObject" Target="../embeddings/oleObject371.bin"/><Relationship Id="rId15" Type="http://schemas.openxmlformats.org/officeDocument/2006/relationships/oleObject" Target="../embeddings/oleObject376.bin"/><Relationship Id="rId10" Type="http://schemas.openxmlformats.org/officeDocument/2006/relationships/image" Target="../media/image309.emf"/><Relationship Id="rId19" Type="http://schemas.openxmlformats.org/officeDocument/2006/relationships/oleObject" Target="../embeddings/oleObject378.bin"/><Relationship Id="rId4" Type="http://schemas.openxmlformats.org/officeDocument/2006/relationships/image" Target="../media/image306.wmf"/><Relationship Id="rId9" Type="http://schemas.openxmlformats.org/officeDocument/2006/relationships/oleObject" Target="../embeddings/oleObject373.bin"/><Relationship Id="rId14" Type="http://schemas.openxmlformats.org/officeDocument/2006/relationships/image" Target="../media/image311.wmf"/><Relationship Id="rId22" Type="http://schemas.openxmlformats.org/officeDocument/2006/relationships/image" Target="../media/image315.wmf"/></Relationships>
</file>

<file path=ppt/slides/_rels/slide56.xml.rels><?xml version="1.0" encoding="UTF-8" standalone="yes"?>
<Relationships xmlns="http://schemas.openxmlformats.org/package/2006/relationships"><Relationship Id="rId8" Type="http://schemas.openxmlformats.org/officeDocument/2006/relationships/image" Target="../media/image318.wmf"/><Relationship Id="rId13" Type="http://schemas.openxmlformats.org/officeDocument/2006/relationships/oleObject" Target="../embeddings/oleObject385.bin"/><Relationship Id="rId18" Type="http://schemas.openxmlformats.org/officeDocument/2006/relationships/image" Target="../media/image323.wmf"/><Relationship Id="rId26" Type="http://schemas.openxmlformats.org/officeDocument/2006/relationships/image" Target="../media/image327.wmf"/><Relationship Id="rId3" Type="http://schemas.openxmlformats.org/officeDocument/2006/relationships/oleObject" Target="../embeddings/oleObject380.bin"/><Relationship Id="rId21" Type="http://schemas.openxmlformats.org/officeDocument/2006/relationships/oleObject" Target="../embeddings/oleObject389.bin"/><Relationship Id="rId7" Type="http://schemas.openxmlformats.org/officeDocument/2006/relationships/oleObject" Target="../embeddings/oleObject382.bin"/><Relationship Id="rId12" Type="http://schemas.openxmlformats.org/officeDocument/2006/relationships/image" Target="../media/image320.wmf"/><Relationship Id="rId17" Type="http://schemas.openxmlformats.org/officeDocument/2006/relationships/oleObject" Target="../embeddings/oleObject387.bin"/><Relationship Id="rId25" Type="http://schemas.openxmlformats.org/officeDocument/2006/relationships/oleObject" Target="../embeddings/oleObject391.bin"/><Relationship Id="rId2" Type="http://schemas.openxmlformats.org/officeDocument/2006/relationships/slideLayout" Target="../slideLayouts/slideLayout7.xml"/><Relationship Id="rId16" Type="http://schemas.openxmlformats.org/officeDocument/2006/relationships/image" Target="../media/image322.wmf"/><Relationship Id="rId20" Type="http://schemas.openxmlformats.org/officeDocument/2006/relationships/image" Target="../media/image324.wmf"/><Relationship Id="rId1" Type="http://schemas.openxmlformats.org/officeDocument/2006/relationships/vmlDrawing" Target="../drawings/vmlDrawing47.vml"/><Relationship Id="rId6" Type="http://schemas.openxmlformats.org/officeDocument/2006/relationships/image" Target="../media/image317.wmf"/><Relationship Id="rId11" Type="http://schemas.openxmlformats.org/officeDocument/2006/relationships/oleObject" Target="../embeddings/oleObject384.bin"/><Relationship Id="rId24" Type="http://schemas.openxmlformats.org/officeDocument/2006/relationships/image" Target="../media/image326.wmf"/><Relationship Id="rId5" Type="http://schemas.openxmlformats.org/officeDocument/2006/relationships/oleObject" Target="../embeddings/oleObject381.bin"/><Relationship Id="rId15" Type="http://schemas.openxmlformats.org/officeDocument/2006/relationships/oleObject" Target="../embeddings/oleObject386.bin"/><Relationship Id="rId23" Type="http://schemas.openxmlformats.org/officeDocument/2006/relationships/oleObject" Target="../embeddings/oleObject390.bin"/><Relationship Id="rId28" Type="http://schemas.openxmlformats.org/officeDocument/2006/relationships/image" Target="../media/image328.wmf"/><Relationship Id="rId10" Type="http://schemas.openxmlformats.org/officeDocument/2006/relationships/image" Target="../media/image319.wmf"/><Relationship Id="rId19" Type="http://schemas.openxmlformats.org/officeDocument/2006/relationships/oleObject" Target="../embeddings/oleObject388.bin"/><Relationship Id="rId4" Type="http://schemas.openxmlformats.org/officeDocument/2006/relationships/image" Target="../media/image316.wmf"/><Relationship Id="rId9" Type="http://schemas.openxmlformats.org/officeDocument/2006/relationships/oleObject" Target="../embeddings/oleObject383.bin"/><Relationship Id="rId14" Type="http://schemas.openxmlformats.org/officeDocument/2006/relationships/image" Target="../media/image321.wmf"/><Relationship Id="rId22" Type="http://schemas.openxmlformats.org/officeDocument/2006/relationships/image" Target="../media/image325.wmf"/><Relationship Id="rId27" Type="http://schemas.openxmlformats.org/officeDocument/2006/relationships/oleObject" Target="../embeddings/oleObject392.bin"/></Relationships>
</file>

<file path=ppt/slides/_rels/slide57.xml.rels><?xml version="1.0" encoding="UTF-8" standalone="yes"?>
<Relationships xmlns="http://schemas.openxmlformats.org/package/2006/relationships"><Relationship Id="rId8" Type="http://schemas.openxmlformats.org/officeDocument/2006/relationships/image" Target="../media/image330.wmf"/><Relationship Id="rId13" Type="http://schemas.openxmlformats.org/officeDocument/2006/relationships/oleObject" Target="../embeddings/oleObject397.bin"/><Relationship Id="rId3" Type="http://schemas.openxmlformats.org/officeDocument/2006/relationships/oleObject" Target="../embeddings/oleObject376.bin"/><Relationship Id="rId7" Type="http://schemas.openxmlformats.org/officeDocument/2006/relationships/oleObject" Target="../embeddings/oleObject394.bin"/><Relationship Id="rId12" Type="http://schemas.openxmlformats.org/officeDocument/2006/relationships/image" Target="../media/image332.wmf"/><Relationship Id="rId2" Type="http://schemas.openxmlformats.org/officeDocument/2006/relationships/slideLayout" Target="../slideLayouts/slideLayout7.xml"/><Relationship Id="rId16" Type="http://schemas.openxmlformats.org/officeDocument/2006/relationships/image" Target="../media/image334.wmf"/><Relationship Id="rId1" Type="http://schemas.openxmlformats.org/officeDocument/2006/relationships/vmlDrawing" Target="../drawings/vmlDrawing48.vml"/><Relationship Id="rId6" Type="http://schemas.openxmlformats.org/officeDocument/2006/relationships/image" Target="../media/image329.wmf"/><Relationship Id="rId11" Type="http://schemas.openxmlformats.org/officeDocument/2006/relationships/oleObject" Target="../embeddings/oleObject396.bin"/><Relationship Id="rId5" Type="http://schemas.openxmlformats.org/officeDocument/2006/relationships/oleObject" Target="../embeddings/oleObject393.bin"/><Relationship Id="rId15" Type="http://schemas.openxmlformats.org/officeDocument/2006/relationships/oleObject" Target="../embeddings/oleObject398.bin"/><Relationship Id="rId10" Type="http://schemas.openxmlformats.org/officeDocument/2006/relationships/image" Target="../media/image331.wmf"/><Relationship Id="rId4" Type="http://schemas.openxmlformats.org/officeDocument/2006/relationships/image" Target="../media/image312.wmf"/><Relationship Id="rId9" Type="http://schemas.openxmlformats.org/officeDocument/2006/relationships/oleObject" Target="../embeddings/oleObject395.bin"/><Relationship Id="rId14" Type="http://schemas.openxmlformats.org/officeDocument/2006/relationships/image" Target="../media/image333.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401.bin"/><Relationship Id="rId13" Type="http://schemas.openxmlformats.org/officeDocument/2006/relationships/image" Target="../media/image338.wmf"/><Relationship Id="rId18" Type="http://schemas.openxmlformats.org/officeDocument/2006/relationships/oleObject" Target="../embeddings/oleObject407.bin"/><Relationship Id="rId3" Type="http://schemas.openxmlformats.org/officeDocument/2006/relationships/notesSlide" Target="../notesSlides/notesSlide3.xml"/><Relationship Id="rId21" Type="http://schemas.openxmlformats.org/officeDocument/2006/relationships/image" Target="../media/image342.png"/><Relationship Id="rId7" Type="http://schemas.openxmlformats.org/officeDocument/2006/relationships/image" Target="../media/image336.wmf"/><Relationship Id="rId12" Type="http://schemas.openxmlformats.org/officeDocument/2006/relationships/oleObject" Target="../embeddings/oleObject404.bin"/><Relationship Id="rId17" Type="http://schemas.openxmlformats.org/officeDocument/2006/relationships/image" Target="../media/image340.wmf"/><Relationship Id="rId2" Type="http://schemas.openxmlformats.org/officeDocument/2006/relationships/slideLayout" Target="../slideLayouts/slideLayout7.xml"/><Relationship Id="rId16" Type="http://schemas.openxmlformats.org/officeDocument/2006/relationships/oleObject" Target="../embeddings/oleObject406.bin"/><Relationship Id="rId20" Type="http://schemas.openxmlformats.org/officeDocument/2006/relationships/image" Target="../media/image341.wmf"/><Relationship Id="rId1" Type="http://schemas.openxmlformats.org/officeDocument/2006/relationships/vmlDrawing" Target="../drawings/vmlDrawing49.vml"/><Relationship Id="rId6" Type="http://schemas.openxmlformats.org/officeDocument/2006/relationships/oleObject" Target="../embeddings/oleObject400.bin"/><Relationship Id="rId11" Type="http://schemas.openxmlformats.org/officeDocument/2006/relationships/image" Target="../media/image337.wmf"/><Relationship Id="rId5" Type="http://schemas.openxmlformats.org/officeDocument/2006/relationships/image" Target="../media/image335.wmf"/><Relationship Id="rId15" Type="http://schemas.openxmlformats.org/officeDocument/2006/relationships/image" Target="../media/image339.wmf"/><Relationship Id="rId10" Type="http://schemas.openxmlformats.org/officeDocument/2006/relationships/oleObject" Target="../embeddings/oleObject403.bin"/><Relationship Id="rId19" Type="http://schemas.openxmlformats.org/officeDocument/2006/relationships/oleObject" Target="../embeddings/oleObject408.bin"/><Relationship Id="rId4" Type="http://schemas.openxmlformats.org/officeDocument/2006/relationships/oleObject" Target="../embeddings/oleObject399.bin"/><Relationship Id="rId9" Type="http://schemas.openxmlformats.org/officeDocument/2006/relationships/oleObject" Target="../embeddings/oleObject402.bin"/><Relationship Id="rId14" Type="http://schemas.openxmlformats.org/officeDocument/2006/relationships/oleObject" Target="../embeddings/oleObject405.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411.bin"/><Relationship Id="rId13" Type="http://schemas.openxmlformats.org/officeDocument/2006/relationships/image" Target="../media/image338.wmf"/><Relationship Id="rId18" Type="http://schemas.openxmlformats.org/officeDocument/2006/relationships/oleObject" Target="../embeddings/oleObject417.bin"/><Relationship Id="rId26" Type="http://schemas.openxmlformats.org/officeDocument/2006/relationships/image" Target="../media/image346.emf"/><Relationship Id="rId3" Type="http://schemas.openxmlformats.org/officeDocument/2006/relationships/notesSlide" Target="../notesSlides/notesSlide4.xml"/><Relationship Id="rId21" Type="http://schemas.openxmlformats.org/officeDocument/2006/relationships/oleObject" Target="../embeddings/oleObject419.bin"/><Relationship Id="rId7" Type="http://schemas.openxmlformats.org/officeDocument/2006/relationships/image" Target="../media/image336.wmf"/><Relationship Id="rId12" Type="http://schemas.openxmlformats.org/officeDocument/2006/relationships/oleObject" Target="../embeddings/oleObject414.bin"/><Relationship Id="rId17" Type="http://schemas.openxmlformats.org/officeDocument/2006/relationships/image" Target="../media/image343.wmf"/><Relationship Id="rId25" Type="http://schemas.openxmlformats.org/officeDocument/2006/relationships/oleObject" Target="../embeddings/oleObject421.bin"/><Relationship Id="rId2" Type="http://schemas.openxmlformats.org/officeDocument/2006/relationships/slideLayout" Target="../slideLayouts/slideLayout7.xml"/><Relationship Id="rId16" Type="http://schemas.openxmlformats.org/officeDocument/2006/relationships/oleObject" Target="../embeddings/oleObject416.bin"/><Relationship Id="rId20" Type="http://schemas.openxmlformats.org/officeDocument/2006/relationships/image" Target="../media/image341.wmf"/><Relationship Id="rId1" Type="http://schemas.openxmlformats.org/officeDocument/2006/relationships/vmlDrawing" Target="../drawings/vmlDrawing50.vml"/><Relationship Id="rId6" Type="http://schemas.openxmlformats.org/officeDocument/2006/relationships/oleObject" Target="../embeddings/oleObject410.bin"/><Relationship Id="rId11" Type="http://schemas.openxmlformats.org/officeDocument/2006/relationships/image" Target="../media/image337.wmf"/><Relationship Id="rId24" Type="http://schemas.openxmlformats.org/officeDocument/2006/relationships/image" Target="../media/image345.wmf"/><Relationship Id="rId5" Type="http://schemas.openxmlformats.org/officeDocument/2006/relationships/image" Target="../media/image335.wmf"/><Relationship Id="rId15" Type="http://schemas.openxmlformats.org/officeDocument/2006/relationships/image" Target="../media/image339.wmf"/><Relationship Id="rId23" Type="http://schemas.openxmlformats.org/officeDocument/2006/relationships/oleObject" Target="../embeddings/oleObject420.bin"/><Relationship Id="rId10" Type="http://schemas.openxmlformats.org/officeDocument/2006/relationships/oleObject" Target="../embeddings/oleObject413.bin"/><Relationship Id="rId19" Type="http://schemas.openxmlformats.org/officeDocument/2006/relationships/oleObject" Target="../embeddings/oleObject418.bin"/><Relationship Id="rId4" Type="http://schemas.openxmlformats.org/officeDocument/2006/relationships/oleObject" Target="../embeddings/oleObject409.bin"/><Relationship Id="rId9" Type="http://schemas.openxmlformats.org/officeDocument/2006/relationships/oleObject" Target="../embeddings/oleObject412.bin"/><Relationship Id="rId14" Type="http://schemas.openxmlformats.org/officeDocument/2006/relationships/oleObject" Target="../embeddings/oleObject415.bin"/><Relationship Id="rId22" Type="http://schemas.openxmlformats.org/officeDocument/2006/relationships/image" Target="../media/image344.wmf"/></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9.bin"/><Relationship Id="rId18" Type="http://schemas.openxmlformats.org/officeDocument/2006/relationships/image" Target="../media/image28.wmf"/><Relationship Id="rId3" Type="http://schemas.openxmlformats.org/officeDocument/2006/relationships/oleObject" Target="../embeddings/oleObject6.bin"/><Relationship Id="rId7" Type="http://schemas.openxmlformats.org/officeDocument/2006/relationships/oleObject" Target="../embeddings/oleObject9.bin"/><Relationship Id="rId12" Type="http://schemas.openxmlformats.org/officeDocument/2006/relationships/image" Target="../media/image25.wmf"/><Relationship Id="rId17" Type="http://schemas.openxmlformats.org/officeDocument/2006/relationships/oleObject" Target="../embeddings/oleObject21.bin"/><Relationship Id="rId2" Type="http://schemas.openxmlformats.org/officeDocument/2006/relationships/slideLayout" Target="../slideLayouts/slideLayout7.xml"/><Relationship Id="rId16" Type="http://schemas.openxmlformats.org/officeDocument/2006/relationships/image" Target="../media/image27.wmf"/><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8.bin"/><Relationship Id="rId5" Type="http://schemas.openxmlformats.org/officeDocument/2006/relationships/oleObject" Target="../embeddings/oleObject8.bin"/><Relationship Id="rId15" Type="http://schemas.openxmlformats.org/officeDocument/2006/relationships/oleObject" Target="../embeddings/oleObject20.bin"/><Relationship Id="rId10" Type="http://schemas.openxmlformats.org/officeDocument/2006/relationships/image" Target="../media/image24.wmf"/><Relationship Id="rId4" Type="http://schemas.openxmlformats.org/officeDocument/2006/relationships/image" Target="../media/image13.wmf"/><Relationship Id="rId9" Type="http://schemas.openxmlformats.org/officeDocument/2006/relationships/oleObject" Target="../embeddings/oleObject17.bin"/><Relationship Id="rId14" Type="http://schemas.openxmlformats.org/officeDocument/2006/relationships/image" Target="../media/image26.w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425.bin"/><Relationship Id="rId13" Type="http://schemas.openxmlformats.org/officeDocument/2006/relationships/oleObject" Target="../embeddings/oleObject428.bin"/><Relationship Id="rId18" Type="http://schemas.openxmlformats.org/officeDocument/2006/relationships/oleObject" Target="../embeddings/oleObject431.bin"/><Relationship Id="rId3" Type="http://schemas.openxmlformats.org/officeDocument/2006/relationships/oleObject" Target="../embeddings/oleObject422.bin"/><Relationship Id="rId21" Type="http://schemas.openxmlformats.org/officeDocument/2006/relationships/image" Target="../media/image347.wmf"/><Relationship Id="rId7" Type="http://schemas.openxmlformats.org/officeDocument/2006/relationships/oleObject" Target="../embeddings/oleObject424.bin"/><Relationship Id="rId12" Type="http://schemas.openxmlformats.org/officeDocument/2006/relationships/image" Target="../media/image338.wmf"/><Relationship Id="rId17" Type="http://schemas.openxmlformats.org/officeDocument/2006/relationships/oleObject" Target="../embeddings/oleObject430.bin"/><Relationship Id="rId25" Type="http://schemas.openxmlformats.org/officeDocument/2006/relationships/image" Target="../media/image349.emf"/><Relationship Id="rId2" Type="http://schemas.openxmlformats.org/officeDocument/2006/relationships/slideLayout" Target="../slideLayouts/slideLayout7.xml"/><Relationship Id="rId16" Type="http://schemas.openxmlformats.org/officeDocument/2006/relationships/image" Target="../media/image343.wmf"/><Relationship Id="rId20" Type="http://schemas.openxmlformats.org/officeDocument/2006/relationships/oleObject" Target="../embeddings/oleObject432.bin"/><Relationship Id="rId1" Type="http://schemas.openxmlformats.org/officeDocument/2006/relationships/vmlDrawing" Target="../drawings/vmlDrawing51.vml"/><Relationship Id="rId6" Type="http://schemas.openxmlformats.org/officeDocument/2006/relationships/image" Target="../media/image336.wmf"/><Relationship Id="rId11" Type="http://schemas.openxmlformats.org/officeDocument/2006/relationships/oleObject" Target="../embeddings/oleObject427.bin"/><Relationship Id="rId24" Type="http://schemas.openxmlformats.org/officeDocument/2006/relationships/oleObject" Target="../embeddings/oleObject434.bin"/><Relationship Id="rId5" Type="http://schemas.openxmlformats.org/officeDocument/2006/relationships/oleObject" Target="../embeddings/oleObject423.bin"/><Relationship Id="rId15" Type="http://schemas.openxmlformats.org/officeDocument/2006/relationships/oleObject" Target="../embeddings/oleObject429.bin"/><Relationship Id="rId23" Type="http://schemas.openxmlformats.org/officeDocument/2006/relationships/image" Target="../media/image348.emf"/><Relationship Id="rId10" Type="http://schemas.openxmlformats.org/officeDocument/2006/relationships/image" Target="../media/image337.wmf"/><Relationship Id="rId19" Type="http://schemas.openxmlformats.org/officeDocument/2006/relationships/image" Target="../media/image341.wmf"/><Relationship Id="rId4" Type="http://schemas.openxmlformats.org/officeDocument/2006/relationships/image" Target="../media/image335.wmf"/><Relationship Id="rId9" Type="http://schemas.openxmlformats.org/officeDocument/2006/relationships/oleObject" Target="../embeddings/oleObject426.bin"/><Relationship Id="rId14" Type="http://schemas.openxmlformats.org/officeDocument/2006/relationships/image" Target="../media/image339.wmf"/><Relationship Id="rId22" Type="http://schemas.openxmlformats.org/officeDocument/2006/relationships/oleObject" Target="../embeddings/oleObject433.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437.bin"/><Relationship Id="rId13" Type="http://schemas.openxmlformats.org/officeDocument/2006/relationships/image" Target="../media/image338.wmf"/><Relationship Id="rId18" Type="http://schemas.openxmlformats.org/officeDocument/2006/relationships/oleObject" Target="../embeddings/oleObject443.bin"/><Relationship Id="rId3" Type="http://schemas.openxmlformats.org/officeDocument/2006/relationships/notesSlide" Target="../notesSlides/notesSlide5.xml"/><Relationship Id="rId21" Type="http://schemas.openxmlformats.org/officeDocument/2006/relationships/image" Target="../media/image341.wmf"/><Relationship Id="rId7" Type="http://schemas.openxmlformats.org/officeDocument/2006/relationships/image" Target="../media/image336.wmf"/><Relationship Id="rId12" Type="http://schemas.openxmlformats.org/officeDocument/2006/relationships/oleObject" Target="../embeddings/oleObject440.bin"/><Relationship Id="rId17" Type="http://schemas.openxmlformats.org/officeDocument/2006/relationships/image" Target="../media/image351.wmf"/><Relationship Id="rId2" Type="http://schemas.openxmlformats.org/officeDocument/2006/relationships/slideLayout" Target="../slideLayouts/slideLayout7.xml"/><Relationship Id="rId16" Type="http://schemas.openxmlformats.org/officeDocument/2006/relationships/oleObject" Target="../embeddings/oleObject442.bin"/><Relationship Id="rId20" Type="http://schemas.openxmlformats.org/officeDocument/2006/relationships/oleObject" Target="../embeddings/oleObject444.bin"/><Relationship Id="rId1" Type="http://schemas.openxmlformats.org/officeDocument/2006/relationships/vmlDrawing" Target="../drawings/vmlDrawing52.vml"/><Relationship Id="rId6" Type="http://schemas.openxmlformats.org/officeDocument/2006/relationships/oleObject" Target="../embeddings/oleObject436.bin"/><Relationship Id="rId11" Type="http://schemas.openxmlformats.org/officeDocument/2006/relationships/image" Target="../media/image337.wmf"/><Relationship Id="rId5" Type="http://schemas.openxmlformats.org/officeDocument/2006/relationships/image" Target="../media/image335.wmf"/><Relationship Id="rId15" Type="http://schemas.openxmlformats.org/officeDocument/2006/relationships/image" Target="../media/image350.wmf"/><Relationship Id="rId10" Type="http://schemas.openxmlformats.org/officeDocument/2006/relationships/oleObject" Target="../embeddings/oleObject439.bin"/><Relationship Id="rId19" Type="http://schemas.openxmlformats.org/officeDocument/2006/relationships/image" Target="../media/image352.wmf"/><Relationship Id="rId4" Type="http://schemas.openxmlformats.org/officeDocument/2006/relationships/oleObject" Target="../embeddings/oleObject435.bin"/><Relationship Id="rId9" Type="http://schemas.openxmlformats.org/officeDocument/2006/relationships/oleObject" Target="../embeddings/oleObject438.bin"/><Relationship Id="rId14" Type="http://schemas.openxmlformats.org/officeDocument/2006/relationships/oleObject" Target="../embeddings/oleObject441.bin"/><Relationship Id="rId22" Type="http://schemas.openxmlformats.org/officeDocument/2006/relationships/image" Target="../media/image353.png"/></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447.bin"/><Relationship Id="rId13" Type="http://schemas.openxmlformats.org/officeDocument/2006/relationships/image" Target="../media/image338.wmf"/><Relationship Id="rId18" Type="http://schemas.openxmlformats.org/officeDocument/2006/relationships/oleObject" Target="../embeddings/oleObject453.bin"/><Relationship Id="rId26" Type="http://schemas.openxmlformats.org/officeDocument/2006/relationships/oleObject" Target="../embeddings/oleObject457.bin"/><Relationship Id="rId3" Type="http://schemas.openxmlformats.org/officeDocument/2006/relationships/notesSlide" Target="../notesSlides/notesSlide6.xml"/><Relationship Id="rId21" Type="http://schemas.openxmlformats.org/officeDocument/2006/relationships/image" Target="../media/image341.wmf"/><Relationship Id="rId7" Type="http://schemas.openxmlformats.org/officeDocument/2006/relationships/image" Target="../media/image336.wmf"/><Relationship Id="rId12" Type="http://schemas.openxmlformats.org/officeDocument/2006/relationships/oleObject" Target="../embeddings/oleObject450.bin"/><Relationship Id="rId17" Type="http://schemas.openxmlformats.org/officeDocument/2006/relationships/image" Target="../media/image355.wmf"/><Relationship Id="rId25" Type="http://schemas.openxmlformats.org/officeDocument/2006/relationships/image" Target="../media/image358.wmf"/><Relationship Id="rId2" Type="http://schemas.openxmlformats.org/officeDocument/2006/relationships/slideLayout" Target="../slideLayouts/slideLayout7.xml"/><Relationship Id="rId16" Type="http://schemas.openxmlformats.org/officeDocument/2006/relationships/oleObject" Target="../embeddings/oleObject452.bin"/><Relationship Id="rId20" Type="http://schemas.openxmlformats.org/officeDocument/2006/relationships/oleObject" Target="../embeddings/oleObject454.bin"/><Relationship Id="rId1" Type="http://schemas.openxmlformats.org/officeDocument/2006/relationships/vmlDrawing" Target="../drawings/vmlDrawing53.vml"/><Relationship Id="rId6" Type="http://schemas.openxmlformats.org/officeDocument/2006/relationships/oleObject" Target="../embeddings/oleObject446.bin"/><Relationship Id="rId11" Type="http://schemas.openxmlformats.org/officeDocument/2006/relationships/image" Target="../media/image337.wmf"/><Relationship Id="rId24" Type="http://schemas.openxmlformats.org/officeDocument/2006/relationships/oleObject" Target="../embeddings/oleObject456.bin"/><Relationship Id="rId5" Type="http://schemas.openxmlformats.org/officeDocument/2006/relationships/image" Target="../media/image335.wmf"/><Relationship Id="rId15" Type="http://schemas.openxmlformats.org/officeDocument/2006/relationships/image" Target="../media/image354.wmf"/><Relationship Id="rId23" Type="http://schemas.openxmlformats.org/officeDocument/2006/relationships/image" Target="../media/image357.wmf"/><Relationship Id="rId10" Type="http://schemas.openxmlformats.org/officeDocument/2006/relationships/oleObject" Target="../embeddings/oleObject449.bin"/><Relationship Id="rId19" Type="http://schemas.openxmlformats.org/officeDocument/2006/relationships/image" Target="../media/image356.wmf"/><Relationship Id="rId4" Type="http://schemas.openxmlformats.org/officeDocument/2006/relationships/oleObject" Target="../embeddings/oleObject445.bin"/><Relationship Id="rId9" Type="http://schemas.openxmlformats.org/officeDocument/2006/relationships/oleObject" Target="../embeddings/oleObject448.bin"/><Relationship Id="rId14" Type="http://schemas.openxmlformats.org/officeDocument/2006/relationships/oleObject" Target="../embeddings/oleObject451.bin"/><Relationship Id="rId22" Type="http://schemas.openxmlformats.org/officeDocument/2006/relationships/oleObject" Target="../embeddings/oleObject455.bin"/><Relationship Id="rId27" Type="http://schemas.openxmlformats.org/officeDocument/2006/relationships/image" Target="../media/image359.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460.bin"/><Relationship Id="rId13" Type="http://schemas.openxmlformats.org/officeDocument/2006/relationships/image" Target="../media/image338.wmf"/><Relationship Id="rId18" Type="http://schemas.openxmlformats.org/officeDocument/2006/relationships/oleObject" Target="../embeddings/oleObject466.bin"/><Relationship Id="rId3" Type="http://schemas.openxmlformats.org/officeDocument/2006/relationships/notesSlide" Target="../notesSlides/notesSlide7.xml"/><Relationship Id="rId21" Type="http://schemas.openxmlformats.org/officeDocument/2006/relationships/image" Target="../media/image341.wmf"/><Relationship Id="rId7" Type="http://schemas.openxmlformats.org/officeDocument/2006/relationships/image" Target="../media/image336.wmf"/><Relationship Id="rId12" Type="http://schemas.openxmlformats.org/officeDocument/2006/relationships/oleObject" Target="../embeddings/oleObject463.bin"/><Relationship Id="rId17" Type="http://schemas.openxmlformats.org/officeDocument/2006/relationships/image" Target="../media/image361.wmf"/><Relationship Id="rId2" Type="http://schemas.openxmlformats.org/officeDocument/2006/relationships/slideLayout" Target="../slideLayouts/slideLayout7.xml"/><Relationship Id="rId16" Type="http://schemas.openxmlformats.org/officeDocument/2006/relationships/oleObject" Target="../embeddings/oleObject465.bin"/><Relationship Id="rId20" Type="http://schemas.openxmlformats.org/officeDocument/2006/relationships/oleObject" Target="../embeddings/oleObject467.bin"/><Relationship Id="rId1" Type="http://schemas.openxmlformats.org/officeDocument/2006/relationships/vmlDrawing" Target="../drawings/vmlDrawing54.vml"/><Relationship Id="rId6" Type="http://schemas.openxmlformats.org/officeDocument/2006/relationships/oleObject" Target="../embeddings/oleObject459.bin"/><Relationship Id="rId11" Type="http://schemas.openxmlformats.org/officeDocument/2006/relationships/image" Target="../media/image337.wmf"/><Relationship Id="rId5" Type="http://schemas.openxmlformats.org/officeDocument/2006/relationships/image" Target="../media/image335.wmf"/><Relationship Id="rId15" Type="http://schemas.openxmlformats.org/officeDocument/2006/relationships/image" Target="../media/image360.wmf"/><Relationship Id="rId23" Type="http://schemas.openxmlformats.org/officeDocument/2006/relationships/image" Target="../media/image363.wmf"/><Relationship Id="rId10" Type="http://schemas.openxmlformats.org/officeDocument/2006/relationships/oleObject" Target="../embeddings/oleObject462.bin"/><Relationship Id="rId19" Type="http://schemas.openxmlformats.org/officeDocument/2006/relationships/image" Target="../media/image362.wmf"/><Relationship Id="rId4" Type="http://schemas.openxmlformats.org/officeDocument/2006/relationships/oleObject" Target="../embeddings/oleObject458.bin"/><Relationship Id="rId9" Type="http://schemas.openxmlformats.org/officeDocument/2006/relationships/oleObject" Target="../embeddings/oleObject461.bin"/><Relationship Id="rId14" Type="http://schemas.openxmlformats.org/officeDocument/2006/relationships/oleObject" Target="../embeddings/oleObject464.bin"/><Relationship Id="rId22" Type="http://schemas.openxmlformats.org/officeDocument/2006/relationships/oleObject" Target="../embeddings/oleObject468.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69.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365.wmf"/><Relationship Id="rId5" Type="http://schemas.openxmlformats.org/officeDocument/2006/relationships/oleObject" Target="../embeddings/oleObject470.bin"/><Relationship Id="rId4" Type="http://schemas.openxmlformats.org/officeDocument/2006/relationships/image" Target="../media/image364.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473.bin"/><Relationship Id="rId13" Type="http://schemas.openxmlformats.org/officeDocument/2006/relationships/image" Target="../media/image370.emf"/><Relationship Id="rId3" Type="http://schemas.openxmlformats.org/officeDocument/2006/relationships/image" Target="../media/image51.gif"/><Relationship Id="rId7" Type="http://schemas.openxmlformats.org/officeDocument/2006/relationships/image" Target="../media/image367.emf"/><Relationship Id="rId12" Type="http://schemas.openxmlformats.org/officeDocument/2006/relationships/oleObject" Target="../embeddings/oleObject475.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472.bin"/><Relationship Id="rId11" Type="http://schemas.openxmlformats.org/officeDocument/2006/relationships/image" Target="../media/image369.emf"/><Relationship Id="rId5" Type="http://schemas.openxmlformats.org/officeDocument/2006/relationships/image" Target="../media/image366.emf"/><Relationship Id="rId10" Type="http://schemas.openxmlformats.org/officeDocument/2006/relationships/oleObject" Target="../embeddings/oleObject474.bin"/><Relationship Id="rId4" Type="http://schemas.openxmlformats.org/officeDocument/2006/relationships/oleObject" Target="../embeddings/oleObject471.bin"/><Relationship Id="rId9" Type="http://schemas.openxmlformats.org/officeDocument/2006/relationships/image" Target="../media/image368.emf"/></Relationships>
</file>

<file path=ppt/slides/_rels/slide66.xml.rels><?xml version="1.0" encoding="UTF-8" standalone="yes"?>
<Relationships xmlns="http://schemas.openxmlformats.org/package/2006/relationships"><Relationship Id="rId8" Type="http://schemas.openxmlformats.org/officeDocument/2006/relationships/image" Target="../media/image373.wmf"/><Relationship Id="rId3" Type="http://schemas.openxmlformats.org/officeDocument/2006/relationships/oleObject" Target="../embeddings/oleObject476.bin"/><Relationship Id="rId7" Type="http://schemas.openxmlformats.org/officeDocument/2006/relationships/oleObject" Target="../embeddings/oleObject478.bin"/><Relationship Id="rId12" Type="http://schemas.openxmlformats.org/officeDocument/2006/relationships/image" Target="../media/image375.w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372.wmf"/><Relationship Id="rId11" Type="http://schemas.openxmlformats.org/officeDocument/2006/relationships/oleObject" Target="../embeddings/oleObject480.bin"/><Relationship Id="rId5" Type="http://schemas.openxmlformats.org/officeDocument/2006/relationships/oleObject" Target="../embeddings/oleObject477.bin"/><Relationship Id="rId10" Type="http://schemas.openxmlformats.org/officeDocument/2006/relationships/image" Target="../media/image374.wmf"/><Relationship Id="rId4" Type="http://schemas.openxmlformats.org/officeDocument/2006/relationships/image" Target="../media/image371.wmf"/><Relationship Id="rId9" Type="http://schemas.openxmlformats.org/officeDocument/2006/relationships/oleObject" Target="../embeddings/oleObject479.bin"/></Relationships>
</file>

<file path=ppt/slides/_rels/slide67.xml.rels><?xml version="1.0" encoding="UTF-8" standalone="yes"?>
<Relationships xmlns="http://schemas.openxmlformats.org/package/2006/relationships"><Relationship Id="rId8" Type="http://schemas.openxmlformats.org/officeDocument/2006/relationships/image" Target="../media/image378.wmf"/><Relationship Id="rId3" Type="http://schemas.openxmlformats.org/officeDocument/2006/relationships/oleObject" Target="../embeddings/oleObject481.bin"/><Relationship Id="rId7" Type="http://schemas.openxmlformats.org/officeDocument/2006/relationships/oleObject" Target="../embeddings/oleObject483.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377.wmf"/><Relationship Id="rId5" Type="http://schemas.openxmlformats.org/officeDocument/2006/relationships/oleObject" Target="../embeddings/oleObject482.bin"/><Relationship Id="rId10" Type="http://schemas.openxmlformats.org/officeDocument/2006/relationships/image" Target="../media/image379.wmf"/><Relationship Id="rId4" Type="http://schemas.openxmlformats.org/officeDocument/2006/relationships/image" Target="../media/image376.wmf"/><Relationship Id="rId9" Type="http://schemas.openxmlformats.org/officeDocument/2006/relationships/oleObject" Target="../embeddings/oleObject484.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85.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381.wmf"/><Relationship Id="rId5" Type="http://schemas.openxmlformats.org/officeDocument/2006/relationships/oleObject" Target="../embeddings/oleObject486.bin"/><Relationship Id="rId4" Type="http://schemas.openxmlformats.org/officeDocument/2006/relationships/image" Target="../media/image380.wmf"/></Relationships>
</file>

<file path=ppt/slides/_rels/slide69.xml.rels><?xml version="1.0" encoding="UTF-8" standalone="yes"?>
<Relationships xmlns="http://schemas.openxmlformats.org/package/2006/relationships"><Relationship Id="rId8" Type="http://schemas.openxmlformats.org/officeDocument/2006/relationships/image" Target="../media/image384.wmf"/><Relationship Id="rId13" Type="http://schemas.openxmlformats.org/officeDocument/2006/relationships/oleObject" Target="../embeddings/oleObject492.bin"/><Relationship Id="rId3" Type="http://schemas.openxmlformats.org/officeDocument/2006/relationships/oleObject" Target="../embeddings/oleObject487.bin"/><Relationship Id="rId7" Type="http://schemas.openxmlformats.org/officeDocument/2006/relationships/oleObject" Target="../embeddings/oleObject489.bin"/><Relationship Id="rId12" Type="http://schemas.openxmlformats.org/officeDocument/2006/relationships/image" Target="../media/image386.wmf"/><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383.wmf"/><Relationship Id="rId11" Type="http://schemas.openxmlformats.org/officeDocument/2006/relationships/oleObject" Target="../embeddings/oleObject491.bin"/><Relationship Id="rId5" Type="http://schemas.openxmlformats.org/officeDocument/2006/relationships/oleObject" Target="../embeddings/oleObject488.bin"/><Relationship Id="rId10" Type="http://schemas.openxmlformats.org/officeDocument/2006/relationships/image" Target="../media/image385.wmf"/><Relationship Id="rId4" Type="http://schemas.openxmlformats.org/officeDocument/2006/relationships/image" Target="../media/image382.wmf"/><Relationship Id="rId9" Type="http://schemas.openxmlformats.org/officeDocument/2006/relationships/oleObject" Target="../embeddings/oleObject490.bin"/><Relationship Id="rId14" Type="http://schemas.openxmlformats.org/officeDocument/2006/relationships/image" Target="../media/image387.wmf"/></Relationships>
</file>

<file path=ppt/slides/_rels/slide7.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7.bin"/><Relationship Id="rId18" Type="http://schemas.openxmlformats.org/officeDocument/2006/relationships/image" Target="../media/image36.w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33.wmf"/><Relationship Id="rId17" Type="http://schemas.openxmlformats.org/officeDocument/2006/relationships/oleObject" Target="../embeddings/oleObject29.bin"/><Relationship Id="rId2" Type="http://schemas.openxmlformats.org/officeDocument/2006/relationships/slideLayout" Target="../slideLayouts/slideLayout7.xml"/><Relationship Id="rId16" Type="http://schemas.openxmlformats.org/officeDocument/2006/relationships/image" Target="../media/image35.wmf"/><Relationship Id="rId20" Type="http://schemas.openxmlformats.org/officeDocument/2006/relationships/image" Target="../media/image37.wmf"/><Relationship Id="rId1" Type="http://schemas.openxmlformats.org/officeDocument/2006/relationships/vmlDrawing" Target="../drawings/vmlDrawing5.vml"/><Relationship Id="rId6" Type="http://schemas.openxmlformats.org/officeDocument/2006/relationships/image" Target="../media/image30.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32.wmf"/><Relationship Id="rId19" Type="http://schemas.openxmlformats.org/officeDocument/2006/relationships/oleObject" Target="../embeddings/oleObject30.bin"/><Relationship Id="rId4" Type="http://schemas.openxmlformats.org/officeDocument/2006/relationships/image" Target="../media/image29.wmf"/><Relationship Id="rId9" Type="http://schemas.openxmlformats.org/officeDocument/2006/relationships/oleObject" Target="../embeddings/oleObject25.bin"/><Relationship Id="rId14" Type="http://schemas.openxmlformats.org/officeDocument/2006/relationships/image" Target="../media/image34.wmf"/><Relationship Id="rId22" Type="http://schemas.openxmlformats.org/officeDocument/2006/relationships/image" Target="../media/image38.wmf"/></Relationships>
</file>

<file path=ppt/slides/_rels/slide70.xml.rels><?xml version="1.0" encoding="UTF-8" standalone="yes"?>
<Relationships xmlns="http://schemas.openxmlformats.org/package/2006/relationships"><Relationship Id="rId8" Type="http://schemas.openxmlformats.org/officeDocument/2006/relationships/image" Target="../media/image390.wmf"/><Relationship Id="rId13" Type="http://schemas.openxmlformats.org/officeDocument/2006/relationships/oleObject" Target="../embeddings/oleObject498.bin"/><Relationship Id="rId3" Type="http://schemas.openxmlformats.org/officeDocument/2006/relationships/oleObject" Target="../embeddings/oleObject493.bin"/><Relationship Id="rId7" Type="http://schemas.openxmlformats.org/officeDocument/2006/relationships/oleObject" Target="../embeddings/oleObject495.bin"/><Relationship Id="rId12" Type="http://schemas.openxmlformats.org/officeDocument/2006/relationships/image" Target="../media/image392.wmf"/><Relationship Id="rId2" Type="http://schemas.openxmlformats.org/officeDocument/2006/relationships/slideLayout" Target="../slideLayouts/slideLayout7.xml"/><Relationship Id="rId16" Type="http://schemas.openxmlformats.org/officeDocument/2006/relationships/image" Target="../media/image394.wmf"/><Relationship Id="rId1" Type="http://schemas.openxmlformats.org/officeDocument/2006/relationships/vmlDrawing" Target="../drawings/vmlDrawing61.vml"/><Relationship Id="rId6" Type="http://schemas.openxmlformats.org/officeDocument/2006/relationships/image" Target="../media/image389.wmf"/><Relationship Id="rId11" Type="http://schemas.openxmlformats.org/officeDocument/2006/relationships/oleObject" Target="../embeddings/oleObject497.bin"/><Relationship Id="rId5" Type="http://schemas.openxmlformats.org/officeDocument/2006/relationships/oleObject" Target="../embeddings/oleObject494.bin"/><Relationship Id="rId15" Type="http://schemas.openxmlformats.org/officeDocument/2006/relationships/oleObject" Target="../embeddings/oleObject499.bin"/><Relationship Id="rId10" Type="http://schemas.openxmlformats.org/officeDocument/2006/relationships/image" Target="../media/image391.wmf"/><Relationship Id="rId4" Type="http://schemas.openxmlformats.org/officeDocument/2006/relationships/image" Target="../media/image388.wmf"/><Relationship Id="rId9" Type="http://schemas.openxmlformats.org/officeDocument/2006/relationships/oleObject" Target="../embeddings/oleObject496.bin"/><Relationship Id="rId14" Type="http://schemas.openxmlformats.org/officeDocument/2006/relationships/image" Target="../media/image393.emf"/></Relationships>
</file>

<file path=ppt/slides/_rels/slide71.xml.rels><?xml version="1.0" encoding="UTF-8" standalone="yes"?>
<Relationships xmlns="http://schemas.openxmlformats.org/package/2006/relationships"><Relationship Id="rId8" Type="http://schemas.openxmlformats.org/officeDocument/2006/relationships/image" Target="../media/image397.wmf"/><Relationship Id="rId3" Type="http://schemas.openxmlformats.org/officeDocument/2006/relationships/oleObject" Target="../embeddings/oleObject500.bin"/><Relationship Id="rId7" Type="http://schemas.openxmlformats.org/officeDocument/2006/relationships/oleObject" Target="../embeddings/oleObject502.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396.wmf"/><Relationship Id="rId5" Type="http://schemas.openxmlformats.org/officeDocument/2006/relationships/oleObject" Target="../embeddings/oleObject501.bin"/><Relationship Id="rId10" Type="http://schemas.openxmlformats.org/officeDocument/2006/relationships/image" Target="../media/image398.wmf"/><Relationship Id="rId4" Type="http://schemas.openxmlformats.org/officeDocument/2006/relationships/image" Target="../media/image395.wmf"/><Relationship Id="rId9" Type="http://schemas.openxmlformats.org/officeDocument/2006/relationships/oleObject" Target="../embeddings/oleObject503.bin"/></Relationships>
</file>

<file path=ppt/slides/_rels/slide72.xml.rels><?xml version="1.0" encoding="UTF-8" standalone="yes"?>
<Relationships xmlns="http://schemas.openxmlformats.org/package/2006/relationships"><Relationship Id="rId8" Type="http://schemas.openxmlformats.org/officeDocument/2006/relationships/image" Target="../media/image401.wmf"/><Relationship Id="rId13" Type="http://schemas.openxmlformats.org/officeDocument/2006/relationships/oleObject" Target="../embeddings/oleObject509.bin"/><Relationship Id="rId18" Type="http://schemas.openxmlformats.org/officeDocument/2006/relationships/image" Target="../media/image406.wmf"/><Relationship Id="rId26" Type="http://schemas.openxmlformats.org/officeDocument/2006/relationships/image" Target="../media/image410.wmf"/><Relationship Id="rId3" Type="http://schemas.openxmlformats.org/officeDocument/2006/relationships/oleObject" Target="../embeddings/oleObject504.bin"/><Relationship Id="rId21" Type="http://schemas.openxmlformats.org/officeDocument/2006/relationships/oleObject" Target="../embeddings/oleObject513.bin"/><Relationship Id="rId7" Type="http://schemas.openxmlformats.org/officeDocument/2006/relationships/oleObject" Target="../embeddings/oleObject506.bin"/><Relationship Id="rId12" Type="http://schemas.openxmlformats.org/officeDocument/2006/relationships/image" Target="../media/image403.wmf"/><Relationship Id="rId17" Type="http://schemas.openxmlformats.org/officeDocument/2006/relationships/oleObject" Target="../embeddings/oleObject511.bin"/><Relationship Id="rId25" Type="http://schemas.openxmlformats.org/officeDocument/2006/relationships/oleObject" Target="../embeddings/oleObject515.bin"/><Relationship Id="rId2" Type="http://schemas.openxmlformats.org/officeDocument/2006/relationships/slideLayout" Target="../slideLayouts/slideLayout7.xml"/><Relationship Id="rId16" Type="http://schemas.openxmlformats.org/officeDocument/2006/relationships/image" Target="../media/image405.wmf"/><Relationship Id="rId20" Type="http://schemas.openxmlformats.org/officeDocument/2006/relationships/image" Target="../media/image407.wmf"/><Relationship Id="rId1" Type="http://schemas.openxmlformats.org/officeDocument/2006/relationships/vmlDrawing" Target="../drawings/vmlDrawing63.vml"/><Relationship Id="rId6" Type="http://schemas.openxmlformats.org/officeDocument/2006/relationships/image" Target="../media/image400.wmf"/><Relationship Id="rId11" Type="http://schemas.openxmlformats.org/officeDocument/2006/relationships/oleObject" Target="../embeddings/oleObject508.bin"/><Relationship Id="rId24" Type="http://schemas.openxmlformats.org/officeDocument/2006/relationships/image" Target="../media/image409.wmf"/><Relationship Id="rId5" Type="http://schemas.openxmlformats.org/officeDocument/2006/relationships/oleObject" Target="../embeddings/oleObject505.bin"/><Relationship Id="rId15" Type="http://schemas.openxmlformats.org/officeDocument/2006/relationships/oleObject" Target="../embeddings/oleObject510.bin"/><Relationship Id="rId23" Type="http://schemas.openxmlformats.org/officeDocument/2006/relationships/oleObject" Target="../embeddings/oleObject514.bin"/><Relationship Id="rId10" Type="http://schemas.openxmlformats.org/officeDocument/2006/relationships/image" Target="../media/image402.wmf"/><Relationship Id="rId19" Type="http://schemas.openxmlformats.org/officeDocument/2006/relationships/oleObject" Target="../embeddings/oleObject512.bin"/><Relationship Id="rId4" Type="http://schemas.openxmlformats.org/officeDocument/2006/relationships/image" Target="../media/image399.wmf"/><Relationship Id="rId9" Type="http://schemas.openxmlformats.org/officeDocument/2006/relationships/oleObject" Target="../embeddings/oleObject507.bin"/><Relationship Id="rId14" Type="http://schemas.openxmlformats.org/officeDocument/2006/relationships/image" Target="../media/image404.wmf"/><Relationship Id="rId22" Type="http://schemas.openxmlformats.org/officeDocument/2006/relationships/image" Target="../media/image408.wmf"/></Relationships>
</file>

<file path=ppt/slides/_rels/slide8.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3.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oleObject" Target="../embeddings/oleObject37.bin"/><Relationship Id="rId17" Type="http://schemas.openxmlformats.org/officeDocument/2006/relationships/image" Target="../media/image45.wmf"/><Relationship Id="rId2" Type="http://schemas.openxmlformats.org/officeDocument/2006/relationships/slideLayout" Target="../slideLayouts/slideLayout7.xml"/><Relationship Id="rId16" Type="http://schemas.openxmlformats.org/officeDocument/2006/relationships/oleObject" Target="../embeddings/oleObject39.bin"/><Relationship Id="rId1" Type="http://schemas.openxmlformats.org/officeDocument/2006/relationships/vmlDrawing" Target="../drawings/vmlDrawing6.vml"/><Relationship Id="rId6" Type="http://schemas.openxmlformats.org/officeDocument/2006/relationships/image" Target="../media/image40.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image" Target="../media/image44.wmf"/><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5.bin"/><Relationship Id="rId14" Type="http://schemas.openxmlformats.org/officeDocument/2006/relationships/oleObject" Target="../embeddings/oleObject38.bin"/></Relationships>
</file>

<file path=ppt/slides/_rels/slide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51.gi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7.wmf"/><Relationship Id="rId11" Type="http://schemas.openxmlformats.org/officeDocument/2006/relationships/image" Target="../media/image50.png"/><Relationship Id="rId5" Type="http://schemas.openxmlformats.org/officeDocument/2006/relationships/oleObject" Target="../embeddings/oleObject41.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881564" y="5786438"/>
            <a:ext cx="2947987" cy="831850"/>
          </a:xfrm>
          <a:prstGeom prst="rect">
            <a:avLst/>
          </a:prstGeom>
          <a:noFill/>
          <a:ln w="9525">
            <a:solidFill>
              <a:srgbClr val="FF00FF"/>
            </a:solidFill>
            <a:miter lim="800000"/>
            <a:headEnd/>
            <a:tailEnd/>
          </a:ln>
        </p:spPr>
        <p:txBody>
          <a:bodyPr wrap="none">
            <a:spAutoFit/>
          </a:bodyPr>
          <a:lstStyle/>
          <a:p>
            <a:pPr algn="ctr" eaLnBrk="1" fontAlgn="auto" hangingPunct="1">
              <a:spcBef>
                <a:spcPts val="0"/>
              </a:spcBef>
              <a:spcAft>
                <a:spcPts val="0"/>
              </a:spcAft>
              <a:defRPr/>
            </a:pPr>
            <a:r>
              <a:rPr kumimoji="0" lang="zh-CN" altLang="zh-CN" sz="2400" kern="0" dirty="0">
                <a:solidFill>
                  <a:srgbClr val="FF0000"/>
                </a:solidFill>
              </a:rPr>
              <a:t>1905</a:t>
            </a:r>
            <a:r>
              <a:rPr kumimoji="0" lang="zh-CN" altLang="en-US" sz="2400" kern="0" dirty="0">
                <a:solidFill>
                  <a:srgbClr val="FF0000"/>
                </a:solidFill>
              </a:rPr>
              <a:t>年爱因斯坦建立</a:t>
            </a:r>
          </a:p>
          <a:p>
            <a:pPr algn="ctr" eaLnBrk="1" fontAlgn="auto" hangingPunct="1">
              <a:spcBef>
                <a:spcPts val="0"/>
              </a:spcBef>
              <a:spcAft>
                <a:spcPts val="0"/>
              </a:spcAft>
              <a:defRPr/>
            </a:pPr>
            <a:r>
              <a:rPr kumimoji="0" lang="zh-CN" altLang="en-US" sz="2400" kern="0" dirty="0">
                <a:solidFill>
                  <a:srgbClr val="FF0000"/>
                </a:solidFill>
              </a:rPr>
              <a:t>狭义相对论</a:t>
            </a:r>
          </a:p>
        </p:txBody>
      </p:sp>
      <p:sp>
        <p:nvSpPr>
          <p:cNvPr id="3" name="Text Box 3"/>
          <p:cNvSpPr txBox="1">
            <a:spLocks noChangeArrowheads="1"/>
          </p:cNvSpPr>
          <p:nvPr/>
        </p:nvSpPr>
        <p:spPr bwMode="auto">
          <a:xfrm>
            <a:off x="4738689" y="4429125"/>
            <a:ext cx="2947987" cy="831850"/>
          </a:xfrm>
          <a:prstGeom prst="rect">
            <a:avLst/>
          </a:prstGeom>
          <a:noFill/>
          <a:ln w="9525">
            <a:solidFill>
              <a:srgbClr val="FF00FF"/>
            </a:solidFill>
            <a:miter lim="800000"/>
            <a:headEnd/>
            <a:tailEnd/>
          </a:ln>
        </p:spPr>
        <p:txBody>
          <a:bodyPr wrap="none">
            <a:spAutoFit/>
          </a:bodyPr>
          <a:lstStyle/>
          <a:p>
            <a:pPr algn="ctr" eaLnBrk="1" fontAlgn="auto" hangingPunct="1">
              <a:spcBef>
                <a:spcPts val="0"/>
              </a:spcBef>
              <a:spcAft>
                <a:spcPts val="0"/>
              </a:spcAft>
              <a:defRPr/>
            </a:pPr>
            <a:r>
              <a:rPr kumimoji="0" lang="zh-CN" altLang="zh-CN" sz="2400" kern="0" dirty="0">
                <a:solidFill>
                  <a:srgbClr val="00CC00"/>
                </a:solidFill>
              </a:rPr>
              <a:t>1865</a:t>
            </a:r>
            <a:r>
              <a:rPr kumimoji="0" lang="zh-CN" altLang="en-US" sz="2400" kern="0" dirty="0">
                <a:solidFill>
                  <a:srgbClr val="00CC00"/>
                </a:solidFill>
              </a:rPr>
              <a:t>年麦克斯韦提出</a:t>
            </a:r>
          </a:p>
          <a:p>
            <a:pPr algn="ctr" eaLnBrk="1" fontAlgn="auto" hangingPunct="1">
              <a:spcBef>
                <a:spcPts val="0"/>
              </a:spcBef>
              <a:spcAft>
                <a:spcPts val="0"/>
              </a:spcAft>
              <a:defRPr/>
            </a:pPr>
            <a:r>
              <a:rPr kumimoji="0" lang="zh-CN" altLang="en-US" sz="2400" kern="0" dirty="0">
                <a:solidFill>
                  <a:srgbClr val="00CC00"/>
                </a:solidFill>
              </a:rPr>
              <a:t>电磁场理论</a:t>
            </a:r>
          </a:p>
        </p:txBody>
      </p:sp>
      <p:sp>
        <p:nvSpPr>
          <p:cNvPr id="4" name="Text Box 5"/>
          <p:cNvSpPr txBox="1">
            <a:spLocks noChangeArrowheads="1"/>
          </p:cNvSpPr>
          <p:nvPr/>
        </p:nvSpPr>
        <p:spPr bwMode="auto">
          <a:xfrm>
            <a:off x="4881564" y="1285876"/>
            <a:ext cx="2655887" cy="830263"/>
          </a:xfrm>
          <a:prstGeom prst="rect">
            <a:avLst/>
          </a:prstGeom>
          <a:noFill/>
          <a:ln w="9525">
            <a:solidFill>
              <a:srgbClr val="FF00FF"/>
            </a:solidFill>
            <a:miter lim="800000"/>
            <a:headEnd/>
            <a:tailEnd/>
          </a:ln>
        </p:spPr>
        <p:txBody>
          <a:bodyPr wrap="none">
            <a:spAutoFit/>
          </a:bodyPr>
          <a:lstStyle/>
          <a:p>
            <a:pPr algn="ctr" eaLnBrk="1" fontAlgn="auto" hangingPunct="1">
              <a:spcBef>
                <a:spcPts val="0"/>
              </a:spcBef>
              <a:spcAft>
                <a:spcPts val="0"/>
              </a:spcAft>
              <a:defRPr/>
            </a:pPr>
            <a:r>
              <a:rPr kumimoji="0" lang="en-US" altLang="zh-CN" sz="2400" kern="0" dirty="0">
                <a:solidFill>
                  <a:srgbClr val="25973B"/>
                </a:solidFill>
              </a:rPr>
              <a:t>1820</a:t>
            </a:r>
            <a:r>
              <a:rPr kumimoji="0" lang="zh-CN" altLang="en-US" sz="2400" kern="0" dirty="0">
                <a:solidFill>
                  <a:srgbClr val="25973B"/>
                </a:solidFill>
              </a:rPr>
              <a:t>年奥斯特发现</a:t>
            </a:r>
          </a:p>
          <a:p>
            <a:pPr algn="ctr" eaLnBrk="1" fontAlgn="auto" hangingPunct="1">
              <a:spcBef>
                <a:spcPts val="0"/>
              </a:spcBef>
              <a:spcAft>
                <a:spcPts val="0"/>
              </a:spcAft>
              <a:defRPr/>
            </a:pPr>
            <a:r>
              <a:rPr kumimoji="0" lang="zh-CN" altLang="en-US" sz="2400" kern="0" dirty="0">
                <a:solidFill>
                  <a:srgbClr val="25973B"/>
                </a:solidFill>
              </a:rPr>
              <a:t>电流的磁效应</a:t>
            </a:r>
          </a:p>
        </p:txBody>
      </p:sp>
      <p:sp>
        <p:nvSpPr>
          <p:cNvPr id="6" name="Text Box 12"/>
          <p:cNvSpPr txBox="1">
            <a:spLocks noChangeArrowheads="1"/>
          </p:cNvSpPr>
          <p:nvPr/>
        </p:nvSpPr>
        <p:spPr bwMode="auto">
          <a:xfrm>
            <a:off x="7993847" y="1262855"/>
            <a:ext cx="2408237" cy="830263"/>
          </a:xfrm>
          <a:prstGeom prst="rect">
            <a:avLst/>
          </a:prstGeom>
          <a:noFill/>
          <a:ln w="9525">
            <a:solidFill>
              <a:srgbClr val="FF00FF"/>
            </a:solidFill>
            <a:miter lim="800000"/>
            <a:headEnd/>
            <a:tailEnd/>
          </a:ln>
        </p:spPr>
        <p:txBody>
          <a:bodyPr>
            <a:spAutoFit/>
          </a:bodyPr>
          <a:lstStyle/>
          <a:p>
            <a:pPr algn="ctr" eaLnBrk="1" fontAlgn="auto" hangingPunct="1">
              <a:spcBef>
                <a:spcPts val="0"/>
              </a:spcBef>
              <a:spcAft>
                <a:spcPts val="0"/>
              </a:spcAft>
              <a:defRPr/>
            </a:pPr>
            <a:r>
              <a:rPr kumimoji="0" lang="en-US" altLang="zh-CN" sz="2400" kern="0" dirty="0">
                <a:solidFill>
                  <a:srgbClr val="00B0F0"/>
                </a:solidFill>
              </a:rPr>
              <a:t>1831</a:t>
            </a:r>
            <a:r>
              <a:rPr kumimoji="0" lang="zh-CN" altLang="en-US" sz="2400" kern="0" dirty="0">
                <a:solidFill>
                  <a:srgbClr val="00B0F0"/>
                </a:solidFill>
              </a:rPr>
              <a:t>年法拉第发现电磁感应效应</a:t>
            </a:r>
          </a:p>
        </p:txBody>
      </p:sp>
      <p:sp>
        <p:nvSpPr>
          <p:cNvPr id="7" name="Line 14"/>
          <p:cNvSpPr>
            <a:spLocks noChangeShapeType="1"/>
          </p:cNvSpPr>
          <p:nvPr/>
        </p:nvSpPr>
        <p:spPr bwMode="auto">
          <a:xfrm>
            <a:off x="6305551" y="3643314"/>
            <a:ext cx="4763" cy="757237"/>
          </a:xfrm>
          <a:prstGeom prst="line">
            <a:avLst/>
          </a:prstGeom>
          <a:noFill/>
          <a:ln w="38100">
            <a:solidFill>
              <a:srgbClr val="00B0F0"/>
            </a:solidFill>
            <a:round/>
            <a:headEnd type="none" w="med" len="med"/>
            <a:tailEnd type="triangle" w="med" len="med"/>
          </a:ln>
        </p:spPr>
        <p:txBody>
          <a:bodyPr wrap="none" anchor="ctr"/>
          <a:lstStyle/>
          <a:p>
            <a:pPr algn="ctr" eaLnBrk="1" fontAlgn="auto" hangingPunct="1">
              <a:spcBef>
                <a:spcPts val="0"/>
              </a:spcBef>
              <a:spcAft>
                <a:spcPts val="0"/>
              </a:spcAft>
              <a:defRPr/>
            </a:pPr>
            <a:endParaRPr kumimoji="0" lang="zh-CN" altLang="en-US" sz="2400" kern="0">
              <a:solidFill>
                <a:sysClr val="windowText" lastClr="000000"/>
              </a:solidFill>
            </a:endParaRPr>
          </a:p>
        </p:txBody>
      </p:sp>
      <p:grpSp>
        <p:nvGrpSpPr>
          <p:cNvPr id="8" name="Group 15"/>
          <p:cNvGrpSpPr>
            <a:grpSpLocks/>
          </p:cNvGrpSpPr>
          <p:nvPr/>
        </p:nvGrpSpPr>
        <p:grpSpPr bwMode="auto">
          <a:xfrm>
            <a:off x="3167063" y="3643313"/>
            <a:ext cx="1600200" cy="1319212"/>
            <a:chOff x="52" y="511"/>
            <a:chExt cx="1008" cy="672"/>
          </a:xfrm>
        </p:grpSpPr>
        <p:sp>
          <p:nvSpPr>
            <p:cNvPr id="9" name="Line 16"/>
            <p:cNvSpPr>
              <a:spLocks noChangeShapeType="1"/>
            </p:cNvSpPr>
            <p:nvPr/>
          </p:nvSpPr>
          <p:spPr bwMode="auto">
            <a:xfrm>
              <a:off x="52" y="511"/>
              <a:ext cx="0" cy="672"/>
            </a:xfrm>
            <a:prstGeom prst="line">
              <a:avLst/>
            </a:prstGeom>
            <a:noFill/>
            <a:ln w="38100">
              <a:solidFill>
                <a:srgbClr val="FF0000"/>
              </a:solidFill>
              <a:round/>
              <a:headEnd type="none" w="med" len="med"/>
              <a:tailEnd type="none" w="med" len="med"/>
            </a:ln>
          </p:spPr>
          <p:txBody>
            <a:bodyPr wrap="none" anchor="ctr"/>
            <a:lstStyle/>
            <a:p>
              <a:pPr algn="ctr" eaLnBrk="1" fontAlgn="auto" hangingPunct="1">
                <a:spcBef>
                  <a:spcPts val="0"/>
                </a:spcBef>
                <a:spcAft>
                  <a:spcPts val="0"/>
                </a:spcAft>
                <a:defRPr/>
              </a:pPr>
              <a:endParaRPr kumimoji="0" lang="zh-CN" altLang="en-US" sz="2400" kern="0">
                <a:solidFill>
                  <a:sysClr val="windowText" lastClr="000000"/>
                </a:solidFill>
              </a:endParaRPr>
            </a:p>
          </p:txBody>
        </p:sp>
        <p:sp>
          <p:nvSpPr>
            <p:cNvPr id="10" name="Line 17"/>
            <p:cNvSpPr>
              <a:spLocks noChangeShapeType="1"/>
            </p:cNvSpPr>
            <p:nvPr/>
          </p:nvSpPr>
          <p:spPr bwMode="auto">
            <a:xfrm>
              <a:off x="52" y="1166"/>
              <a:ext cx="1008" cy="0"/>
            </a:xfrm>
            <a:prstGeom prst="line">
              <a:avLst/>
            </a:prstGeom>
            <a:noFill/>
            <a:ln w="38100">
              <a:solidFill>
                <a:srgbClr val="FF0000"/>
              </a:solidFill>
              <a:round/>
              <a:headEnd type="none" w="med" len="med"/>
              <a:tailEnd type="triangle" w="med" len="med"/>
            </a:ln>
          </p:spPr>
          <p:txBody>
            <a:bodyPr wrap="none" anchor="ctr"/>
            <a:lstStyle/>
            <a:p>
              <a:pPr algn="ctr" eaLnBrk="1" fontAlgn="auto" hangingPunct="1">
                <a:spcBef>
                  <a:spcPts val="0"/>
                </a:spcBef>
                <a:spcAft>
                  <a:spcPts val="0"/>
                </a:spcAft>
                <a:defRPr/>
              </a:pPr>
              <a:endParaRPr kumimoji="0" lang="zh-CN" altLang="en-US" sz="2400" kern="0">
                <a:solidFill>
                  <a:sysClr val="windowText" lastClr="000000"/>
                </a:solidFill>
              </a:endParaRPr>
            </a:p>
          </p:txBody>
        </p:sp>
      </p:grpSp>
      <p:sp>
        <p:nvSpPr>
          <p:cNvPr id="11" name="矩形 10"/>
          <p:cNvSpPr/>
          <p:nvPr/>
        </p:nvSpPr>
        <p:spPr>
          <a:xfrm>
            <a:off x="3595688" y="357189"/>
            <a:ext cx="2709862" cy="523875"/>
          </a:xfrm>
          <a:prstGeom prst="rect">
            <a:avLst/>
          </a:prstGeom>
        </p:spPr>
        <p:txBody>
          <a:bodyPr wrap="none">
            <a:spAutoFit/>
          </a:bodyPr>
          <a:lstStyle/>
          <a:p>
            <a:pPr algn="ctr">
              <a:defRPr/>
            </a:pPr>
            <a:r>
              <a:rPr lang="zh-CN" altLang="en-US" sz="2800" kern="0" dirty="0">
                <a:solidFill>
                  <a:srgbClr val="FF3300"/>
                </a:solidFill>
              </a:rPr>
              <a:t>电磁学重大事件</a:t>
            </a:r>
            <a:endParaRPr lang="zh-CN" altLang="en-US" dirty="0"/>
          </a:p>
        </p:txBody>
      </p:sp>
      <p:sp>
        <p:nvSpPr>
          <p:cNvPr id="12" name="Text Box 5"/>
          <p:cNvSpPr txBox="1">
            <a:spLocks noChangeArrowheads="1"/>
          </p:cNvSpPr>
          <p:nvPr/>
        </p:nvSpPr>
        <p:spPr bwMode="auto">
          <a:xfrm>
            <a:off x="2095501" y="1285876"/>
            <a:ext cx="2041525" cy="830263"/>
          </a:xfrm>
          <a:prstGeom prst="rect">
            <a:avLst/>
          </a:prstGeom>
          <a:noFill/>
          <a:ln w="9525">
            <a:solidFill>
              <a:srgbClr val="FF00FF"/>
            </a:solidFill>
            <a:miter lim="800000"/>
            <a:headEnd/>
            <a:tailEnd/>
          </a:ln>
        </p:spPr>
        <p:txBody>
          <a:bodyPr wrap="none">
            <a:spAutoFit/>
          </a:bodyPr>
          <a:lstStyle/>
          <a:p>
            <a:pPr algn="ctr">
              <a:defRPr/>
            </a:pPr>
            <a:r>
              <a:rPr kumimoji="0" lang="en-US" altLang="zh-CN" sz="2400" kern="0" dirty="0">
                <a:solidFill>
                  <a:srgbClr val="9900CC"/>
                </a:solidFill>
              </a:rPr>
              <a:t>1785</a:t>
            </a:r>
            <a:r>
              <a:rPr kumimoji="0" lang="zh-CN" altLang="en-US" sz="2400" kern="0" dirty="0">
                <a:solidFill>
                  <a:srgbClr val="9900CC"/>
                </a:solidFill>
              </a:rPr>
              <a:t>年</a:t>
            </a:r>
            <a:r>
              <a:rPr lang="zh-CN" altLang="en-US" sz="2400" kern="0" dirty="0">
                <a:solidFill>
                  <a:srgbClr val="9900CC"/>
                </a:solidFill>
                <a:latin typeface="宋体"/>
                <a:ea typeface="宋体"/>
              </a:rPr>
              <a:t>库仑</a:t>
            </a:r>
            <a:endParaRPr lang="en-US" altLang="zh-CN" sz="2400" kern="0" dirty="0">
              <a:solidFill>
                <a:srgbClr val="9900CC"/>
              </a:solidFill>
              <a:latin typeface="宋体"/>
              <a:ea typeface="宋体"/>
            </a:endParaRPr>
          </a:p>
          <a:p>
            <a:pPr algn="ctr">
              <a:defRPr/>
            </a:pPr>
            <a:r>
              <a:rPr lang="zh-CN" altLang="en-US" sz="2400" kern="0" dirty="0">
                <a:solidFill>
                  <a:srgbClr val="9900CC"/>
                </a:solidFill>
                <a:latin typeface="宋体"/>
                <a:ea typeface="宋体"/>
              </a:rPr>
              <a:t>发现库仑定律</a:t>
            </a:r>
            <a:endParaRPr lang="en-US" altLang="zh-CN" sz="2400" kern="0" dirty="0">
              <a:solidFill>
                <a:srgbClr val="9900CC"/>
              </a:solidFill>
              <a:latin typeface="宋体"/>
              <a:ea typeface="宋体"/>
            </a:endParaRPr>
          </a:p>
        </p:txBody>
      </p:sp>
      <p:sp>
        <p:nvSpPr>
          <p:cNvPr id="13" name="Line 17"/>
          <p:cNvSpPr>
            <a:spLocks noChangeShapeType="1"/>
          </p:cNvSpPr>
          <p:nvPr/>
        </p:nvSpPr>
        <p:spPr bwMode="auto">
          <a:xfrm>
            <a:off x="7667625" y="4857750"/>
            <a:ext cx="1600200" cy="0"/>
          </a:xfrm>
          <a:prstGeom prst="line">
            <a:avLst/>
          </a:prstGeom>
          <a:noFill/>
          <a:ln w="38100">
            <a:solidFill>
              <a:srgbClr val="CC6600"/>
            </a:solidFill>
            <a:round/>
            <a:headEnd type="triangle" w="med" len="med"/>
            <a:tailEnd type="none" w="med" len="med"/>
          </a:ln>
        </p:spPr>
        <p:txBody>
          <a:bodyPr wrap="none" anchor="ctr"/>
          <a:lstStyle/>
          <a:p>
            <a:pPr algn="ctr" eaLnBrk="1" fontAlgn="auto" hangingPunct="1">
              <a:spcBef>
                <a:spcPts val="0"/>
              </a:spcBef>
              <a:spcAft>
                <a:spcPts val="0"/>
              </a:spcAft>
              <a:defRPr/>
            </a:pPr>
            <a:endParaRPr kumimoji="0" lang="zh-CN" altLang="en-US" sz="2400" kern="0">
              <a:solidFill>
                <a:sysClr val="windowText" lastClr="000000"/>
              </a:solidFill>
            </a:endParaRPr>
          </a:p>
        </p:txBody>
      </p:sp>
      <p:sp>
        <p:nvSpPr>
          <p:cNvPr id="14" name="Line 16"/>
          <p:cNvSpPr>
            <a:spLocks noChangeShapeType="1"/>
          </p:cNvSpPr>
          <p:nvPr/>
        </p:nvSpPr>
        <p:spPr bwMode="auto">
          <a:xfrm>
            <a:off x="9197966" y="2093118"/>
            <a:ext cx="41285" cy="2764632"/>
          </a:xfrm>
          <a:prstGeom prst="line">
            <a:avLst/>
          </a:prstGeom>
          <a:noFill/>
          <a:ln w="38100">
            <a:solidFill>
              <a:srgbClr val="CC6600"/>
            </a:solidFill>
            <a:round/>
            <a:headEnd/>
            <a:tailEnd/>
          </a:ln>
        </p:spPr>
        <p:txBody>
          <a:bodyPr wrap="none" anchor="ctr"/>
          <a:lstStyle/>
          <a:p>
            <a:pPr algn="ctr" eaLnBrk="1" fontAlgn="auto" hangingPunct="1">
              <a:spcBef>
                <a:spcPts val="0"/>
              </a:spcBef>
              <a:spcAft>
                <a:spcPts val="0"/>
              </a:spcAft>
              <a:defRPr/>
            </a:pPr>
            <a:endParaRPr kumimoji="0" lang="zh-CN" altLang="en-US" sz="2400" kern="0">
              <a:solidFill>
                <a:sysClr val="windowText" lastClr="000000"/>
              </a:solidFill>
            </a:endParaRPr>
          </a:p>
        </p:txBody>
      </p:sp>
      <p:sp>
        <p:nvSpPr>
          <p:cNvPr id="15" name="Line 7"/>
          <p:cNvSpPr>
            <a:spLocks noChangeShapeType="1"/>
          </p:cNvSpPr>
          <p:nvPr/>
        </p:nvSpPr>
        <p:spPr bwMode="auto">
          <a:xfrm>
            <a:off x="3095625" y="2143125"/>
            <a:ext cx="0" cy="609600"/>
          </a:xfrm>
          <a:prstGeom prst="line">
            <a:avLst/>
          </a:prstGeom>
          <a:noFill/>
          <a:ln w="38100">
            <a:solidFill>
              <a:srgbClr val="25973B"/>
            </a:solidFill>
            <a:round/>
            <a:headEnd type="none" w="med" len="med"/>
            <a:tailEnd type="triangle" w="med" len="med"/>
          </a:ln>
        </p:spPr>
        <p:txBody>
          <a:bodyPr wrap="none" anchor="ctr"/>
          <a:lstStyle/>
          <a:p>
            <a:pPr algn="ctr" eaLnBrk="1" fontAlgn="auto" hangingPunct="1">
              <a:spcBef>
                <a:spcPts val="0"/>
              </a:spcBef>
              <a:spcAft>
                <a:spcPts val="0"/>
              </a:spcAft>
              <a:defRPr/>
            </a:pPr>
            <a:endParaRPr kumimoji="0" lang="zh-CN" altLang="en-US" sz="2400" kern="0">
              <a:solidFill>
                <a:sysClr val="windowText" lastClr="000000"/>
              </a:solidFill>
            </a:endParaRPr>
          </a:p>
        </p:txBody>
      </p:sp>
      <p:sp>
        <p:nvSpPr>
          <p:cNvPr id="16" name="Line 9"/>
          <p:cNvSpPr>
            <a:spLocks noChangeShapeType="1"/>
          </p:cNvSpPr>
          <p:nvPr/>
        </p:nvSpPr>
        <p:spPr bwMode="auto">
          <a:xfrm>
            <a:off x="6238875" y="5286375"/>
            <a:ext cx="0" cy="533400"/>
          </a:xfrm>
          <a:prstGeom prst="line">
            <a:avLst/>
          </a:prstGeom>
          <a:noFill/>
          <a:ln w="38100">
            <a:solidFill>
              <a:srgbClr val="CC3300"/>
            </a:solidFill>
            <a:round/>
            <a:headEnd type="none" w="med" len="med"/>
            <a:tailEnd type="triangle" w="med" len="med"/>
          </a:ln>
        </p:spPr>
        <p:txBody>
          <a:bodyPr wrap="none" anchor="ctr"/>
          <a:lstStyle/>
          <a:p>
            <a:pPr algn="ctr" eaLnBrk="1" fontAlgn="auto" hangingPunct="1">
              <a:spcBef>
                <a:spcPts val="0"/>
              </a:spcBef>
              <a:spcAft>
                <a:spcPts val="0"/>
              </a:spcAft>
              <a:defRPr/>
            </a:pPr>
            <a:endParaRPr kumimoji="0" lang="zh-CN" altLang="en-US" sz="2400" kern="0">
              <a:solidFill>
                <a:sysClr val="windowText" lastClr="000000"/>
              </a:solidFill>
            </a:endParaRPr>
          </a:p>
        </p:txBody>
      </p:sp>
      <p:sp>
        <p:nvSpPr>
          <p:cNvPr id="17" name="Line 7"/>
          <p:cNvSpPr>
            <a:spLocks noChangeShapeType="1"/>
          </p:cNvSpPr>
          <p:nvPr/>
        </p:nvSpPr>
        <p:spPr bwMode="auto">
          <a:xfrm>
            <a:off x="6310313" y="2143125"/>
            <a:ext cx="0" cy="609600"/>
          </a:xfrm>
          <a:prstGeom prst="line">
            <a:avLst/>
          </a:prstGeom>
          <a:noFill/>
          <a:ln w="38100">
            <a:solidFill>
              <a:srgbClr val="0000CC"/>
            </a:solidFill>
            <a:round/>
            <a:headEnd type="none" w="med" len="med"/>
            <a:tailEnd type="triangle" w="med" len="med"/>
          </a:ln>
        </p:spPr>
        <p:txBody>
          <a:bodyPr wrap="none" anchor="ctr"/>
          <a:lstStyle/>
          <a:p>
            <a:pPr algn="ctr" eaLnBrk="1" fontAlgn="auto" hangingPunct="1">
              <a:spcBef>
                <a:spcPts val="0"/>
              </a:spcBef>
              <a:spcAft>
                <a:spcPts val="0"/>
              </a:spcAft>
              <a:defRPr/>
            </a:pPr>
            <a:endParaRPr kumimoji="0" lang="zh-CN" altLang="en-US" sz="2400" kern="0">
              <a:solidFill>
                <a:sysClr val="windowText" lastClr="000000"/>
              </a:solidFill>
            </a:endParaRPr>
          </a:p>
        </p:txBody>
      </p:sp>
      <p:sp>
        <p:nvSpPr>
          <p:cNvPr id="18" name="Text Box 5"/>
          <p:cNvSpPr txBox="1">
            <a:spLocks noChangeArrowheads="1"/>
          </p:cNvSpPr>
          <p:nvPr/>
        </p:nvSpPr>
        <p:spPr bwMode="auto">
          <a:xfrm>
            <a:off x="2166938" y="2786063"/>
            <a:ext cx="2214562" cy="830262"/>
          </a:xfrm>
          <a:prstGeom prst="rect">
            <a:avLst/>
          </a:prstGeom>
          <a:noFill/>
          <a:ln w="9525">
            <a:solidFill>
              <a:srgbClr val="FF00FF"/>
            </a:solidFill>
            <a:miter lim="800000"/>
            <a:headEnd/>
            <a:tailEnd/>
          </a:ln>
        </p:spPr>
        <p:txBody>
          <a:bodyPr>
            <a:spAutoFit/>
          </a:bodyPr>
          <a:lstStyle/>
          <a:p>
            <a:pPr algn="ctr">
              <a:defRPr/>
            </a:pPr>
            <a:r>
              <a:rPr kumimoji="0" lang="en-US" altLang="zh-CN" sz="2400" kern="0" dirty="0">
                <a:solidFill>
                  <a:srgbClr val="0000CC"/>
                </a:solidFill>
              </a:rPr>
              <a:t>1835</a:t>
            </a:r>
            <a:r>
              <a:rPr kumimoji="0" lang="zh-CN" altLang="en-US" sz="2400" kern="0" dirty="0">
                <a:solidFill>
                  <a:srgbClr val="0000CC"/>
                </a:solidFill>
              </a:rPr>
              <a:t>年</a:t>
            </a:r>
            <a:r>
              <a:rPr lang="zh-CN" altLang="en-US" sz="2400" dirty="0">
                <a:solidFill>
                  <a:srgbClr val="0000CC"/>
                </a:solidFill>
              </a:rPr>
              <a:t>高斯</a:t>
            </a:r>
            <a:endParaRPr lang="en-US" altLang="zh-CN" sz="2400" kern="0" dirty="0">
              <a:solidFill>
                <a:srgbClr val="0000CC"/>
              </a:solidFill>
              <a:latin typeface="宋体"/>
              <a:ea typeface="宋体"/>
            </a:endParaRPr>
          </a:p>
          <a:p>
            <a:pPr algn="ctr">
              <a:defRPr/>
            </a:pPr>
            <a:r>
              <a:rPr lang="zh-CN" altLang="en-US" sz="2400" kern="0" dirty="0">
                <a:solidFill>
                  <a:srgbClr val="0000CC"/>
                </a:solidFill>
                <a:latin typeface="宋体"/>
                <a:ea typeface="宋体"/>
              </a:rPr>
              <a:t>发现</a:t>
            </a:r>
            <a:r>
              <a:rPr lang="zh-CN" altLang="en-US" sz="2400" dirty="0">
                <a:solidFill>
                  <a:srgbClr val="0000CC"/>
                </a:solidFill>
              </a:rPr>
              <a:t>高斯定理</a:t>
            </a:r>
            <a:endParaRPr lang="en-US" altLang="zh-CN" sz="2400" kern="0" dirty="0">
              <a:solidFill>
                <a:srgbClr val="0000CC"/>
              </a:solidFill>
              <a:latin typeface="宋体"/>
              <a:ea typeface="宋体"/>
            </a:endParaRPr>
          </a:p>
        </p:txBody>
      </p:sp>
      <p:sp>
        <p:nvSpPr>
          <p:cNvPr id="19" name="Text Box 5"/>
          <p:cNvSpPr txBox="1">
            <a:spLocks noChangeArrowheads="1"/>
          </p:cNvSpPr>
          <p:nvPr/>
        </p:nvSpPr>
        <p:spPr bwMode="auto">
          <a:xfrm>
            <a:off x="4881564" y="2786063"/>
            <a:ext cx="3000375" cy="830262"/>
          </a:xfrm>
          <a:prstGeom prst="rect">
            <a:avLst/>
          </a:prstGeom>
          <a:noFill/>
          <a:ln w="9525">
            <a:solidFill>
              <a:srgbClr val="FF00FF"/>
            </a:solidFill>
            <a:miter lim="800000"/>
            <a:headEnd/>
            <a:tailEnd/>
          </a:ln>
        </p:spPr>
        <p:txBody>
          <a:bodyPr>
            <a:spAutoFit/>
          </a:bodyPr>
          <a:lstStyle/>
          <a:p>
            <a:pPr algn="ctr">
              <a:defRPr/>
            </a:pPr>
            <a:r>
              <a:rPr kumimoji="0" lang="en-US" altLang="zh-CN" sz="2400" kern="0" dirty="0">
                <a:solidFill>
                  <a:srgbClr val="CC00CC"/>
                </a:solidFill>
              </a:rPr>
              <a:t>1822</a:t>
            </a:r>
            <a:r>
              <a:rPr kumimoji="0" lang="zh-CN" altLang="en-US" sz="2400" kern="0" dirty="0">
                <a:solidFill>
                  <a:srgbClr val="CC00CC"/>
                </a:solidFill>
              </a:rPr>
              <a:t>年</a:t>
            </a:r>
            <a:r>
              <a:rPr lang="zh-CN" altLang="en-US" sz="2400" kern="0" dirty="0">
                <a:solidFill>
                  <a:srgbClr val="CC00CC"/>
                </a:solidFill>
                <a:latin typeface="+mj-ea"/>
              </a:rPr>
              <a:t>安培</a:t>
            </a:r>
            <a:endParaRPr lang="en-US" altLang="zh-CN" sz="2400" kern="0" dirty="0">
              <a:solidFill>
                <a:srgbClr val="CC00CC"/>
              </a:solidFill>
              <a:latin typeface="宋体"/>
              <a:ea typeface="宋体"/>
            </a:endParaRPr>
          </a:p>
          <a:p>
            <a:pPr algn="ctr">
              <a:defRPr/>
            </a:pPr>
            <a:r>
              <a:rPr lang="zh-CN" altLang="en-US" sz="2400" kern="0" dirty="0">
                <a:solidFill>
                  <a:srgbClr val="CC00CC"/>
                </a:solidFill>
                <a:latin typeface="宋体"/>
                <a:ea typeface="宋体"/>
              </a:rPr>
              <a:t>发现</a:t>
            </a:r>
            <a:r>
              <a:rPr lang="zh-CN" altLang="en-US" sz="2400" kern="0" dirty="0">
                <a:solidFill>
                  <a:srgbClr val="CC00CC"/>
                </a:solidFill>
                <a:latin typeface="+mj-ea"/>
              </a:rPr>
              <a:t>安培环路</a:t>
            </a:r>
            <a:r>
              <a:rPr lang="zh-CN" altLang="en-US" sz="2400" dirty="0">
                <a:solidFill>
                  <a:srgbClr val="CC00CC"/>
                </a:solidFill>
              </a:rPr>
              <a:t>定理</a:t>
            </a:r>
            <a:endParaRPr lang="en-US" altLang="zh-CN" sz="2400" kern="0" dirty="0">
              <a:solidFill>
                <a:srgbClr val="CC00CC"/>
              </a:solidFill>
              <a:latin typeface="宋体"/>
              <a:ea typeface="宋体"/>
            </a:endParaRPr>
          </a:p>
        </p:txBody>
      </p:sp>
      <p:pic>
        <p:nvPicPr>
          <p:cNvPr id="20" name="Picture 3" descr="E:\Pictures\Coulom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405" y="703459"/>
            <a:ext cx="1180202" cy="1389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descr="E:\Pictures\gaus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267" y="2711306"/>
            <a:ext cx="1091090" cy="1398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 descr="奥斯特"/>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6497" y="116632"/>
            <a:ext cx="1411704" cy="2043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Group 5"/>
          <p:cNvGrpSpPr>
            <a:grpSpLocks/>
          </p:cNvGrpSpPr>
          <p:nvPr/>
        </p:nvGrpSpPr>
        <p:grpSpPr bwMode="auto">
          <a:xfrm>
            <a:off x="5662513" y="2169979"/>
            <a:ext cx="1606638" cy="2148992"/>
            <a:chOff x="3966" y="2160"/>
            <a:chExt cx="1083" cy="2062"/>
          </a:xfrm>
        </p:grpSpPr>
        <p:pic>
          <p:nvPicPr>
            <p:cNvPr id="24" name="Picture 6" descr="u=4176521799,2744701745&amp;gp=1">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6" y="2160"/>
              <a:ext cx="1083" cy="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7"/>
            <p:cNvSpPr txBox="1">
              <a:spLocks noChangeArrowheads="1"/>
            </p:cNvSpPr>
            <p:nvPr/>
          </p:nvSpPr>
          <p:spPr bwMode="auto">
            <a:xfrm>
              <a:off x="4138" y="3749"/>
              <a:ext cx="847"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600">
                  <a:solidFill>
                    <a:schemeClr val="tx2"/>
                  </a:solidFill>
                </a:rPr>
                <a:t>  </a:t>
              </a:r>
              <a:r>
                <a:rPr lang="zh-CN" altLang="en-US" sz="2600">
                  <a:solidFill>
                    <a:schemeClr val="tx2"/>
                  </a:solidFill>
                </a:rPr>
                <a:t>安培</a:t>
              </a:r>
            </a:p>
          </p:txBody>
        </p:sp>
      </p:grpSp>
      <p:pic>
        <p:nvPicPr>
          <p:cNvPr id="26" name="Picture 6" descr="法拉第"/>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64084" y="433715"/>
            <a:ext cx="1228675" cy="1659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 descr="maikesiwe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4245" y="3808364"/>
            <a:ext cx="1432728" cy="196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 descr="E:\Pictures\Einstein.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1531" y="5636882"/>
            <a:ext cx="978157" cy="122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08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ppt_x"/>
                                          </p:val>
                                        </p:tav>
                                        <p:tav tm="100000">
                                          <p:val>
                                            <p:strVal val="#ppt_x"/>
                                          </p:val>
                                        </p:tav>
                                      </p:tavLst>
                                    </p:anim>
                                    <p:anim calcmode="lin" valueType="num">
                                      <p:cBhvr additive="base">
                                        <p:cTn id="4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circle(in)">
                                      <p:cBhvr>
                                        <p:cTn id="46" dur="20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circle(in)">
                                      <p:cBhvr>
                                        <p:cTn id="51" dur="20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arn(inVertical)">
                                      <p:cBhvr>
                                        <p:cTn id="56" dur="500"/>
                                        <p:tgtEl>
                                          <p:spTgt spid="7"/>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circle(in)">
                                      <p:cBhvr>
                                        <p:cTn id="59" dur="2000"/>
                                        <p:tgtEl>
                                          <p:spTgt spid="13"/>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circle(in)">
                                      <p:cBhvr>
                                        <p:cTn id="62" dur="20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down)">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45" presetClass="entr" presetSubtype="0"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2000"/>
                                        <p:tgtEl>
                                          <p:spTgt spid="2"/>
                                        </p:tgtEl>
                                      </p:cBhvr>
                                    </p:animEffect>
                                    <p:anim calcmode="lin" valueType="num">
                                      <p:cBhvr>
                                        <p:cTn id="79" dur="2000" fill="hold"/>
                                        <p:tgtEl>
                                          <p:spTgt spid="2"/>
                                        </p:tgtEl>
                                        <p:attrNameLst>
                                          <p:attrName>ppt_w</p:attrName>
                                        </p:attrNameLst>
                                      </p:cBhvr>
                                      <p:tavLst>
                                        <p:tav tm="0" fmla="#ppt_w*sin(2.5*pi*$)">
                                          <p:val>
                                            <p:fltVal val="0"/>
                                          </p:val>
                                        </p:tav>
                                        <p:tav tm="100000">
                                          <p:val>
                                            <p:fltVal val="1"/>
                                          </p:val>
                                        </p:tav>
                                      </p:tavLst>
                                    </p:anim>
                                    <p:anim calcmode="lin" valueType="num">
                                      <p:cBhvr>
                                        <p:cTn id="80"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1" presetClass="entr" presetSubtype="1" fill="hold"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heel(1)">
                                      <p:cBhvr>
                                        <p:cTn id="91" dur="2000"/>
                                        <p:tgtEl>
                                          <p:spTgt spid="21"/>
                                        </p:tgtEl>
                                      </p:cBhvr>
                                    </p:animEffect>
                                  </p:childTnLst>
                                </p:cTn>
                              </p:par>
                            </p:childTnLst>
                          </p:cTn>
                        </p:par>
                      </p:childTnLst>
                    </p:cTn>
                  </p:par>
                  <p:par>
                    <p:cTn id="92" fill="hold">
                      <p:stCondLst>
                        <p:cond delay="indefinite"/>
                      </p:stCondLst>
                      <p:childTnLst>
                        <p:par>
                          <p:cTn id="93" fill="hold">
                            <p:stCondLst>
                              <p:cond delay="0"/>
                            </p:stCondLst>
                            <p:childTnLst>
                              <p:par>
                                <p:cTn id="94" presetID="6" presetClass="entr" presetSubtype="16" fill="hold" nodeType="click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circle(in)">
                                      <p:cBhvr>
                                        <p:cTn id="96" dur="2000"/>
                                        <p:tgtEl>
                                          <p:spTgt spid="22"/>
                                        </p:tgtEl>
                                      </p:cBhvr>
                                    </p:animEffect>
                                  </p:childTnLst>
                                </p:cTn>
                              </p:par>
                            </p:childTnLst>
                          </p:cTn>
                        </p:par>
                      </p:childTnLst>
                    </p:cTn>
                  </p:par>
                  <p:par>
                    <p:cTn id="97" fill="hold">
                      <p:stCondLst>
                        <p:cond delay="indefinite"/>
                      </p:stCondLst>
                      <p:childTnLst>
                        <p:par>
                          <p:cTn id="98" fill="hold">
                            <p:stCondLst>
                              <p:cond delay="0"/>
                            </p:stCondLst>
                            <p:childTnLst>
                              <p:par>
                                <p:cTn id="99" presetID="21" presetClass="entr" presetSubtype="1" fill="hold" nodeType="click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wheel(1)">
                                      <p:cBhvr>
                                        <p:cTn id="101" dur="2000"/>
                                        <p:tgtEl>
                                          <p:spTgt spid="23"/>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26"/>
                                        </p:tgtEl>
                                        <p:attrNameLst>
                                          <p:attrName>style.visibility</p:attrName>
                                        </p:attrNameLst>
                                      </p:cBhvr>
                                      <p:to>
                                        <p:strVal val="visible"/>
                                      </p:to>
                                    </p:set>
                                    <p:anim calcmode="lin" valueType="num">
                                      <p:cBhvr additive="base">
                                        <p:cTn id="106" dur="500" fill="hold"/>
                                        <p:tgtEl>
                                          <p:spTgt spid="26"/>
                                        </p:tgtEl>
                                        <p:attrNameLst>
                                          <p:attrName>ppt_x</p:attrName>
                                        </p:attrNameLst>
                                      </p:cBhvr>
                                      <p:tavLst>
                                        <p:tav tm="0">
                                          <p:val>
                                            <p:strVal val="#ppt_x"/>
                                          </p:val>
                                        </p:tav>
                                        <p:tav tm="100000">
                                          <p:val>
                                            <p:strVal val="#ppt_x"/>
                                          </p:val>
                                        </p:tav>
                                      </p:tavLst>
                                    </p:anim>
                                    <p:anim calcmode="lin" valueType="num">
                                      <p:cBhvr additive="base">
                                        <p:cTn id="10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6" presetClass="entr" presetSubtype="16" fill="hold"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circle(in)">
                                      <p:cBhvr>
                                        <p:cTn id="112" dur="2000"/>
                                        <p:tgtEl>
                                          <p:spTgt spid="27"/>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1"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wheel(1)">
                                      <p:cBhvr>
                                        <p:cTn id="11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11" grpId="0"/>
      <p:bldP spid="12" grpId="0" animBg="1"/>
      <p:bldP spid="13" grpId="0" animBg="1"/>
      <p:bldP spid="14" grpId="0" animBg="1"/>
      <p:bldP spid="15" grpId="0" animBg="1"/>
      <p:bldP spid="16" grpId="0" animBg="1"/>
      <p:bldP spid="17" grpId="0" animBg="1"/>
      <p:bldP spid="18" grpId="0"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881179" y="357188"/>
            <a:ext cx="8012130"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20000"/>
              </a:lnSpc>
              <a:spcBef>
                <a:spcPct val="0"/>
              </a:spcBef>
              <a:buFontTx/>
              <a:buNone/>
            </a:pPr>
            <a:r>
              <a:rPr lang="zh-CN" altLang="zh-CN">
                <a:solidFill>
                  <a:srgbClr val="0000FF"/>
                </a:solidFill>
              </a:rPr>
              <a:t>等势面：</a:t>
            </a:r>
            <a:r>
              <a:rPr lang="zh-CN" altLang="zh-CN"/>
              <a:t>电场中电势相等的点构成的曲面。</a:t>
            </a:r>
            <a:endParaRPr lang="zh-CN" altLang="zh-CN">
              <a:solidFill>
                <a:schemeClr val="tx2"/>
              </a:solidFill>
            </a:endParaRPr>
          </a:p>
        </p:txBody>
      </p:sp>
      <p:sp>
        <p:nvSpPr>
          <p:cNvPr id="27" name="Text Box 28"/>
          <p:cNvSpPr txBox="1">
            <a:spLocks noChangeArrowheads="1"/>
          </p:cNvSpPr>
          <p:nvPr/>
        </p:nvSpPr>
        <p:spPr bwMode="auto">
          <a:xfrm>
            <a:off x="1524000" y="1071563"/>
            <a:ext cx="2476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zh-CN">
                <a:solidFill>
                  <a:srgbClr val="0000FF"/>
                </a:solidFill>
              </a:rPr>
              <a:t>特点：</a:t>
            </a:r>
          </a:p>
        </p:txBody>
      </p:sp>
      <p:sp>
        <p:nvSpPr>
          <p:cNvPr id="28" name="Rectangle 29"/>
          <p:cNvSpPr>
            <a:spLocks noChangeArrowheads="1"/>
          </p:cNvSpPr>
          <p:nvPr/>
        </p:nvSpPr>
        <p:spPr bwMode="auto">
          <a:xfrm>
            <a:off x="1809750" y="1928814"/>
            <a:ext cx="7448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zh-CN">
                <a:solidFill>
                  <a:srgbClr val="FF0000"/>
                </a:solidFill>
              </a:rPr>
              <a:t>☆</a:t>
            </a:r>
            <a:r>
              <a:rPr lang="zh-CN" altLang="zh-CN">
                <a:solidFill>
                  <a:srgbClr val="009900"/>
                </a:solidFill>
              </a:rPr>
              <a:t>电场线与等势面处处正交</a:t>
            </a:r>
          </a:p>
        </p:txBody>
      </p:sp>
      <p:grpSp>
        <p:nvGrpSpPr>
          <p:cNvPr id="5129" name="Group 35"/>
          <p:cNvGrpSpPr>
            <a:grpSpLocks/>
          </p:cNvGrpSpPr>
          <p:nvPr/>
        </p:nvGrpSpPr>
        <p:grpSpPr bwMode="auto">
          <a:xfrm>
            <a:off x="2309814" y="2714625"/>
            <a:ext cx="6257925" cy="788988"/>
            <a:chOff x="0" y="-90"/>
            <a:chExt cx="3942" cy="497"/>
          </a:xfrm>
        </p:grpSpPr>
        <p:sp>
          <p:nvSpPr>
            <p:cNvPr id="5130" name="Rectangle 36"/>
            <p:cNvSpPr>
              <a:spLocks noChangeArrowheads="1"/>
            </p:cNvSpPr>
            <p:nvPr/>
          </p:nvSpPr>
          <p:spPr bwMode="auto">
            <a:xfrm>
              <a:off x="0" y="17"/>
              <a:ext cx="394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zh-CN"/>
                <a:t>等势面的</a:t>
              </a:r>
              <a:r>
                <a:rPr lang="zh-CN" altLang="zh-CN">
                  <a:solidFill>
                    <a:srgbClr val="FF0000"/>
                  </a:solidFill>
                </a:rPr>
                <a:t>法线方向</a:t>
              </a:r>
              <a:r>
                <a:rPr lang="zh-CN" altLang="zh-CN"/>
                <a:t>表示   </a:t>
              </a:r>
              <a:r>
                <a:rPr lang="en-US" altLang="zh-CN"/>
                <a:t>    </a:t>
              </a:r>
              <a:r>
                <a:rPr lang="zh-CN" altLang="zh-CN"/>
                <a:t>的方向</a:t>
              </a:r>
            </a:p>
          </p:txBody>
        </p:sp>
        <p:graphicFrame>
          <p:nvGraphicFramePr>
            <p:cNvPr id="5131" name="Object 37"/>
            <p:cNvGraphicFramePr>
              <a:graphicFrameLocks noChangeAspect="1"/>
            </p:cNvGraphicFramePr>
            <p:nvPr/>
          </p:nvGraphicFramePr>
          <p:xfrm>
            <a:off x="2700" y="-90"/>
            <a:ext cx="375" cy="497"/>
          </p:xfrm>
          <a:graphic>
            <a:graphicData uri="http://schemas.openxmlformats.org/presentationml/2006/ole">
              <mc:AlternateContent xmlns:mc="http://schemas.openxmlformats.org/markup-compatibility/2006">
                <mc:Choice xmlns:v="urn:schemas-microsoft-com:vml" Requires="v">
                  <p:oleObj spid="_x0000_s5311" name="公式" r:id="rId3" imgW="152268" imgH="203024" progId="Equation.3">
                    <p:embed/>
                  </p:oleObj>
                </mc:Choice>
                <mc:Fallback>
                  <p:oleObj name="公式" r:id="rId3" imgW="152268" imgH="203024"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 y="-90"/>
                          <a:ext cx="375" cy="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 name="Rectangle 30"/>
          <p:cNvSpPr>
            <a:spLocks noChangeArrowheads="1"/>
          </p:cNvSpPr>
          <p:nvPr/>
        </p:nvSpPr>
        <p:spPr bwMode="auto">
          <a:xfrm>
            <a:off x="2309813" y="3429000"/>
            <a:ext cx="772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zh-CN">
                <a:solidFill>
                  <a:srgbClr val="FF0000"/>
                </a:solidFill>
              </a:rPr>
              <a:t>☆</a:t>
            </a:r>
            <a:r>
              <a:rPr lang="zh-CN" altLang="zh-CN">
                <a:solidFill>
                  <a:srgbClr val="FF00FF"/>
                </a:solidFill>
              </a:rPr>
              <a:t>电场线的方向指向电势降落的方向</a:t>
            </a:r>
          </a:p>
        </p:txBody>
      </p:sp>
      <p:sp>
        <p:nvSpPr>
          <p:cNvPr id="13" name="Rectangle 31"/>
          <p:cNvSpPr>
            <a:spLocks noChangeArrowheads="1"/>
          </p:cNvSpPr>
          <p:nvPr/>
        </p:nvSpPr>
        <p:spPr bwMode="auto">
          <a:xfrm>
            <a:off x="2095500" y="4143375"/>
            <a:ext cx="77231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zh-CN">
                <a:solidFill>
                  <a:srgbClr val="FF0000"/>
                </a:solidFill>
              </a:rPr>
              <a:t>☆</a:t>
            </a:r>
            <a:r>
              <a:rPr lang="zh-CN" altLang="zh-CN"/>
              <a:t>沿等势面移动电荷,电场力不作功</a:t>
            </a:r>
          </a:p>
        </p:txBody>
      </p:sp>
      <p:sp>
        <p:nvSpPr>
          <p:cNvPr id="14" name="Text Box 32"/>
          <p:cNvSpPr txBox="1">
            <a:spLocks noChangeArrowheads="1"/>
          </p:cNvSpPr>
          <p:nvPr/>
        </p:nvSpPr>
        <p:spPr bwMode="auto">
          <a:xfrm>
            <a:off x="2809875" y="4857750"/>
            <a:ext cx="70437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zh-CN">
                <a:solidFill>
                  <a:srgbClr val="FF0000"/>
                </a:solidFill>
              </a:rPr>
              <a:t>☆</a:t>
            </a:r>
            <a:r>
              <a:rPr lang="zh-CN" altLang="zh-CN">
                <a:solidFill>
                  <a:srgbClr val="0000CC"/>
                </a:solidFill>
              </a:rPr>
              <a:t>等势面较密集的地方，场强较大;</a:t>
            </a:r>
          </a:p>
          <a:p>
            <a:pPr>
              <a:spcBef>
                <a:spcPct val="0"/>
              </a:spcBef>
              <a:buFontTx/>
              <a:buNone/>
            </a:pPr>
            <a:r>
              <a:rPr lang="zh-CN" altLang="zh-CN">
                <a:solidFill>
                  <a:srgbClr val="0000CC"/>
                </a:solidFill>
              </a:rPr>
              <a:t>    较稀疏的地方，场强较小</a:t>
            </a:r>
          </a:p>
        </p:txBody>
      </p:sp>
      <p:sp>
        <p:nvSpPr>
          <p:cNvPr id="15" name="Text Box 34"/>
          <p:cNvSpPr txBox="1">
            <a:spLocks noChangeArrowheads="1"/>
          </p:cNvSpPr>
          <p:nvPr/>
        </p:nvSpPr>
        <p:spPr bwMode="auto">
          <a:xfrm>
            <a:off x="1881189" y="6000750"/>
            <a:ext cx="8148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zh-CN">
                <a:solidFill>
                  <a:srgbClr val="0000FF"/>
                </a:solidFill>
                <a:ea typeface="黑体" panose="02010609060101010101" pitchFamily="49" charset="-122"/>
              </a:rPr>
              <a:t>规定:</a:t>
            </a:r>
            <a:r>
              <a:rPr lang="zh-CN" altLang="zh-CN">
                <a:ea typeface="黑体" panose="02010609060101010101" pitchFamily="49" charset="-122"/>
              </a:rPr>
              <a:t>场中任意两相邻等势面间的电势差相等</a:t>
            </a:r>
            <a:endParaRPr lang="zh-CN" altLang="zh-CN" b="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7"/>
                                        </p:tgtEl>
                                        <p:attrNameLst>
                                          <p:attrName>style.visibility</p:attrName>
                                        </p:attrNameLst>
                                      </p:cBhvr>
                                      <p:to>
                                        <p:strVal val="visible"/>
                                      </p:to>
                                    </p:set>
                                    <p:anim to="" calcmode="lin" valueType="num">
                                      <p:cBhvr>
                                        <p:cTn id="12" dur="1" fill="hold"/>
                                        <p:tgtEl>
                                          <p:spTgt spid="27"/>
                                        </p:tgtEl>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8"/>
                                        </p:tgtEl>
                                        <p:attrNameLst>
                                          <p:attrName>style.visibility</p:attrName>
                                        </p:attrNameLst>
                                      </p:cBhvr>
                                      <p:to>
                                        <p:strVal val="visible"/>
                                      </p:to>
                                    </p:set>
                                    <p:anim to="" calcmode="lin" valueType="num">
                                      <p:cBhvr>
                                        <p:cTn id="17" dur="1" fill="hold"/>
                                        <p:tgtEl>
                                          <p:spTgt spid="28"/>
                                        </p:tgtEl>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5" presetClass="entr" presetSubtype="0" fill="hold" nodeType="click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2000"/>
                                        <p:tgtEl>
                                          <p:spTgt spid="5129"/>
                                        </p:tgtEl>
                                      </p:cBhvr>
                                    </p:animEffect>
                                    <p:anim calcmode="lin" valueType="num">
                                      <p:cBhvr>
                                        <p:cTn id="23" dur="2000" fill="hold"/>
                                        <p:tgtEl>
                                          <p:spTgt spid="5129"/>
                                        </p:tgtEl>
                                        <p:attrNameLst>
                                          <p:attrName>ppt_w</p:attrName>
                                        </p:attrNameLst>
                                      </p:cBhvr>
                                      <p:tavLst>
                                        <p:tav tm="0" fmla="#ppt_w*sin(2.5*pi*$)">
                                          <p:val>
                                            <p:fltVal val="0"/>
                                          </p:val>
                                        </p:tav>
                                        <p:tav tm="100000">
                                          <p:val>
                                            <p:fltVal val="1"/>
                                          </p:val>
                                        </p:tav>
                                      </p:tavLst>
                                    </p:anim>
                                    <p:anim calcmode="lin" valueType="num">
                                      <p:cBhvr>
                                        <p:cTn id="24" dur="2000" fill="hold"/>
                                        <p:tgtEl>
                                          <p:spTgt spid="5129"/>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grpId="0" nodeType="clickEffect">
                                  <p:stCondLst>
                                    <p:cond delay="0"/>
                                  </p:stCondLst>
                                  <p:childTnLst>
                                    <p:set>
                                      <p:cBhvr>
                                        <p:cTn id="28" dur="1" fill="hold">
                                          <p:stCondLst>
                                            <p:cond delay="499"/>
                                          </p:stCondLst>
                                        </p:cTn>
                                        <p:tgtEl>
                                          <p:spTgt spid="12"/>
                                        </p:tgtEl>
                                        <p:attrNameLst>
                                          <p:attrName>style.visibility</p:attrName>
                                        </p:attrNameLst>
                                      </p:cBhvr>
                                      <p:to>
                                        <p:strVal val="visible"/>
                                      </p:to>
                                    </p:set>
                                    <p:anim to="" calcmode="lin" valueType="num">
                                      <p:cBhvr>
                                        <p:cTn id="29" dur="1" fill="hold"/>
                                        <p:tgtEl>
                                          <p:spTgt spid="12"/>
                                        </p:tgtEl>
                                      </p:cBhvr>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4" presetClass="entr" presetSubtype="0" fill="hold" grpId="0" nodeType="clickEffect">
                                  <p:stCondLst>
                                    <p:cond delay="0"/>
                                  </p:stCondLst>
                                  <p:childTnLst>
                                    <p:set>
                                      <p:cBhvr>
                                        <p:cTn id="33" dur="1" fill="hold">
                                          <p:stCondLst>
                                            <p:cond delay="499"/>
                                          </p:stCondLst>
                                        </p:cTn>
                                        <p:tgtEl>
                                          <p:spTgt spid="13"/>
                                        </p:tgtEl>
                                        <p:attrNameLst>
                                          <p:attrName>style.visibility</p:attrName>
                                        </p:attrNameLst>
                                      </p:cBhvr>
                                      <p:to>
                                        <p:strVal val="visible"/>
                                      </p:to>
                                    </p:set>
                                    <p:anim to="" calcmode="lin" valueType="num">
                                      <p:cBhvr>
                                        <p:cTn id="34" dur="1" fill="hold"/>
                                        <p:tgtEl>
                                          <p:spTgt spid="13"/>
                                        </p:tgtEl>
                                      </p:cBhvr>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4">
                                            <p:txEl>
                                              <p:pRg st="1" end="1"/>
                                            </p:txEl>
                                          </p:spTgt>
                                        </p:tgtEl>
                                        <p:attrNameLst>
                                          <p:attrName>style.visibility</p:attrName>
                                        </p:attrNameLst>
                                      </p:cBhvr>
                                      <p:to>
                                        <p:strVal val="visible"/>
                                      </p:to>
                                    </p:set>
                                    <p:anim calcmode="lin" valueType="num">
                                      <p:cBhvr additive="base">
                                        <p:cTn id="45" dur="500" fill="hold"/>
                                        <p:tgtEl>
                                          <p:spTgt spid="14">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27" grpId="0" autoUpdateAnimBg="0"/>
      <p:bldP spid="28" grpId="0" autoUpdateAnimBg="0"/>
      <p:bldP spid="12" grpId="0" autoUpdateAnimBg="0"/>
      <p:bldP spid="13" grpId="0" autoUpdateAnimBg="0"/>
      <p:bldP spid="14" grpId="0" build="p" autoUpdateAnimBg="0"/>
      <p:bldP spid="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433764" y="0"/>
            <a:ext cx="7013575" cy="782638"/>
          </a:xfrm>
          <a:prstGeom prst="rect">
            <a:avLst/>
          </a:prstGeom>
          <a:noFill/>
          <a:ln w="9525">
            <a:noFill/>
            <a:miter lim="800000"/>
            <a:headEnd/>
            <a:tailEnd/>
          </a:ln>
        </p:spPr>
        <p:txBody>
          <a:bodyPr lIns="92075" tIns="46038" rIns="92075" bIns="46038" anchor="ctr"/>
          <a:lstStyle/>
          <a:p>
            <a:pPr algn="ctr" defTabSz="762000" eaLnBrk="1" hangingPunct="1">
              <a:defRPr/>
            </a:pPr>
            <a:r>
              <a:rPr lang="zh-CN" altLang="en-US" sz="500" b="0" kern="0">
                <a:solidFill>
                  <a:schemeClr val="bg1"/>
                </a:solidFill>
                <a:latin typeface="+mj-lt"/>
                <a:ea typeface="+mj-ea"/>
                <a:cs typeface="+mj-cs"/>
              </a:rPr>
              <a:t>点电荷势场</a:t>
            </a:r>
          </a:p>
        </p:txBody>
      </p:sp>
      <p:sp>
        <p:nvSpPr>
          <p:cNvPr id="6147" name="Rectangle 3"/>
          <p:cNvSpPr>
            <a:spLocks noChangeArrowheads="1"/>
          </p:cNvSpPr>
          <p:nvPr/>
        </p:nvSpPr>
        <p:spPr bwMode="auto">
          <a:xfrm>
            <a:off x="1524000" y="0"/>
            <a:ext cx="9144000" cy="6858000"/>
          </a:xfrm>
          <a:prstGeom prst="rect">
            <a:avLst/>
          </a:prstGeom>
          <a:gradFill rotWithShape="0">
            <a:gsLst>
              <a:gs pos="0">
                <a:srgbClr val="000066"/>
              </a:gs>
              <a:gs pos="100000">
                <a:srgbClr val="000000"/>
              </a:gs>
            </a:gsLst>
            <a:path path="shape">
              <a:fillToRect l="50000" t="50000" r="50000" b="50000"/>
            </a:path>
          </a:gra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nvGrpSpPr>
          <p:cNvPr id="3" name="Group 4"/>
          <p:cNvGrpSpPr>
            <a:grpSpLocks/>
          </p:cNvGrpSpPr>
          <p:nvPr/>
        </p:nvGrpSpPr>
        <p:grpSpPr bwMode="auto">
          <a:xfrm>
            <a:off x="3070225" y="382589"/>
            <a:ext cx="6078538" cy="6080125"/>
            <a:chOff x="960" y="242"/>
            <a:chExt cx="3829" cy="3830"/>
          </a:xfrm>
        </p:grpSpPr>
        <p:sp>
          <p:nvSpPr>
            <p:cNvPr id="6215" name="Oval 5"/>
            <p:cNvSpPr>
              <a:spLocks noChangeArrowheads="1"/>
            </p:cNvSpPr>
            <p:nvPr/>
          </p:nvSpPr>
          <p:spPr bwMode="auto">
            <a:xfrm>
              <a:off x="960" y="242"/>
              <a:ext cx="3829" cy="3830"/>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16" name="Oval 6"/>
            <p:cNvSpPr>
              <a:spLocks noChangeArrowheads="1"/>
            </p:cNvSpPr>
            <p:nvPr/>
          </p:nvSpPr>
          <p:spPr bwMode="auto">
            <a:xfrm>
              <a:off x="1858" y="1110"/>
              <a:ext cx="2044" cy="2094"/>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17" name="Oval 7"/>
            <p:cNvSpPr>
              <a:spLocks noChangeArrowheads="1"/>
            </p:cNvSpPr>
            <p:nvPr/>
          </p:nvSpPr>
          <p:spPr bwMode="auto">
            <a:xfrm>
              <a:off x="2191" y="1486"/>
              <a:ext cx="1372" cy="1351"/>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18" name="Oval 8"/>
            <p:cNvSpPr>
              <a:spLocks noChangeArrowheads="1"/>
            </p:cNvSpPr>
            <p:nvPr/>
          </p:nvSpPr>
          <p:spPr bwMode="auto">
            <a:xfrm>
              <a:off x="2410" y="1678"/>
              <a:ext cx="941" cy="962"/>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19" name="Oval 9"/>
            <p:cNvSpPr>
              <a:spLocks noChangeArrowheads="1"/>
            </p:cNvSpPr>
            <p:nvPr/>
          </p:nvSpPr>
          <p:spPr bwMode="auto">
            <a:xfrm>
              <a:off x="2500" y="1780"/>
              <a:ext cx="768" cy="761"/>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20" name="Oval 10"/>
            <p:cNvSpPr>
              <a:spLocks noChangeArrowheads="1"/>
            </p:cNvSpPr>
            <p:nvPr/>
          </p:nvSpPr>
          <p:spPr bwMode="auto">
            <a:xfrm>
              <a:off x="2558" y="1840"/>
              <a:ext cx="637" cy="645"/>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21" name="Oval 11"/>
            <p:cNvSpPr>
              <a:spLocks noChangeArrowheads="1"/>
            </p:cNvSpPr>
            <p:nvPr/>
          </p:nvSpPr>
          <p:spPr bwMode="auto">
            <a:xfrm>
              <a:off x="2611" y="1888"/>
              <a:ext cx="540" cy="548"/>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22" name="Oval 12"/>
            <p:cNvSpPr>
              <a:spLocks noChangeArrowheads="1"/>
            </p:cNvSpPr>
            <p:nvPr/>
          </p:nvSpPr>
          <p:spPr bwMode="auto">
            <a:xfrm>
              <a:off x="2645" y="1921"/>
              <a:ext cx="466" cy="478"/>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23" name="Oval 13"/>
            <p:cNvSpPr>
              <a:spLocks noChangeArrowheads="1"/>
            </p:cNvSpPr>
            <p:nvPr/>
          </p:nvSpPr>
          <p:spPr bwMode="auto">
            <a:xfrm>
              <a:off x="2671" y="1953"/>
              <a:ext cx="423" cy="418"/>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24" name="Oval 14"/>
            <p:cNvSpPr>
              <a:spLocks noChangeArrowheads="1"/>
            </p:cNvSpPr>
            <p:nvPr/>
          </p:nvSpPr>
          <p:spPr bwMode="auto">
            <a:xfrm>
              <a:off x="2689" y="1971"/>
              <a:ext cx="381" cy="382"/>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grpSp>
        <p:nvGrpSpPr>
          <p:cNvPr id="4" name="Group 15"/>
          <p:cNvGrpSpPr>
            <a:grpSpLocks/>
          </p:cNvGrpSpPr>
          <p:nvPr/>
        </p:nvGrpSpPr>
        <p:grpSpPr bwMode="auto">
          <a:xfrm>
            <a:off x="2622550" y="344489"/>
            <a:ext cx="6985000" cy="6218237"/>
            <a:chOff x="692" y="217"/>
            <a:chExt cx="4400" cy="3917"/>
          </a:xfrm>
        </p:grpSpPr>
        <p:grpSp>
          <p:nvGrpSpPr>
            <p:cNvPr id="6197" name="Group 16"/>
            <p:cNvGrpSpPr>
              <a:grpSpLocks/>
            </p:cNvGrpSpPr>
            <p:nvPr/>
          </p:nvGrpSpPr>
          <p:grpSpPr bwMode="auto">
            <a:xfrm>
              <a:off x="1483" y="217"/>
              <a:ext cx="219" cy="393"/>
              <a:chOff x="1017" y="782"/>
              <a:chExt cx="219" cy="393"/>
            </a:xfrm>
          </p:grpSpPr>
          <p:sp>
            <p:nvSpPr>
              <p:cNvPr id="6213" name="Rectangle 17"/>
              <p:cNvSpPr>
                <a:spLocks noChangeArrowheads="1"/>
              </p:cNvSpPr>
              <p:nvPr/>
            </p:nvSpPr>
            <p:spPr bwMode="auto">
              <a:xfrm>
                <a:off x="1017" y="782"/>
                <a:ext cx="219" cy="393"/>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14" name="WordArt 18"/>
              <p:cNvSpPr>
                <a:spLocks noChangeArrowheads="1" noChangeShapeType="1" noTextEdit="1"/>
              </p:cNvSpPr>
              <p:nvPr/>
            </p:nvSpPr>
            <p:spPr bwMode="auto">
              <a:xfrm>
                <a:off x="1032" y="842"/>
                <a:ext cx="174" cy="324"/>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等</a:t>
                </a:r>
              </a:p>
            </p:txBody>
          </p:sp>
        </p:grpSp>
        <p:grpSp>
          <p:nvGrpSpPr>
            <p:cNvPr id="6198" name="Group 19"/>
            <p:cNvGrpSpPr>
              <a:grpSpLocks/>
            </p:cNvGrpSpPr>
            <p:nvPr/>
          </p:nvGrpSpPr>
          <p:grpSpPr bwMode="auto">
            <a:xfrm>
              <a:off x="953" y="776"/>
              <a:ext cx="202" cy="392"/>
              <a:chOff x="661" y="1018"/>
              <a:chExt cx="202" cy="392"/>
            </a:xfrm>
          </p:grpSpPr>
          <p:sp>
            <p:nvSpPr>
              <p:cNvPr id="6211" name="Rectangle 20"/>
              <p:cNvSpPr>
                <a:spLocks noChangeArrowheads="1"/>
              </p:cNvSpPr>
              <p:nvPr/>
            </p:nvSpPr>
            <p:spPr bwMode="auto">
              <a:xfrm>
                <a:off x="661" y="1018"/>
                <a:ext cx="202" cy="392"/>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12" name="WordArt 21"/>
              <p:cNvSpPr>
                <a:spLocks noChangeArrowheads="1" noChangeShapeType="1" noTextEdit="1"/>
              </p:cNvSpPr>
              <p:nvPr/>
            </p:nvSpPr>
            <p:spPr bwMode="auto">
              <a:xfrm>
                <a:off x="670" y="1043"/>
                <a:ext cx="179" cy="327"/>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势</a:t>
                </a:r>
              </a:p>
            </p:txBody>
          </p:sp>
        </p:grpSp>
        <p:grpSp>
          <p:nvGrpSpPr>
            <p:cNvPr id="6199" name="Group 22"/>
            <p:cNvGrpSpPr>
              <a:grpSpLocks/>
            </p:cNvGrpSpPr>
            <p:nvPr/>
          </p:nvGrpSpPr>
          <p:grpSpPr bwMode="auto">
            <a:xfrm>
              <a:off x="692" y="1541"/>
              <a:ext cx="202" cy="384"/>
              <a:chOff x="318" y="1380"/>
              <a:chExt cx="202" cy="384"/>
            </a:xfrm>
          </p:grpSpPr>
          <p:sp>
            <p:nvSpPr>
              <p:cNvPr id="6209" name="Rectangle 23"/>
              <p:cNvSpPr>
                <a:spLocks noChangeArrowheads="1"/>
              </p:cNvSpPr>
              <p:nvPr/>
            </p:nvSpPr>
            <p:spPr bwMode="auto">
              <a:xfrm>
                <a:off x="318" y="1380"/>
                <a:ext cx="202" cy="384"/>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10" name="WordArt 24"/>
              <p:cNvSpPr>
                <a:spLocks noChangeArrowheads="1" noChangeShapeType="1" noTextEdit="1"/>
              </p:cNvSpPr>
              <p:nvPr/>
            </p:nvSpPr>
            <p:spPr bwMode="auto">
              <a:xfrm>
                <a:off x="327" y="1421"/>
                <a:ext cx="183" cy="297"/>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面</a:t>
                </a:r>
              </a:p>
            </p:txBody>
          </p:sp>
        </p:grpSp>
        <p:grpSp>
          <p:nvGrpSpPr>
            <p:cNvPr id="6200" name="Group 25"/>
            <p:cNvGrpSpPr>
              <a:grpSpLocks/>
            </p:cNvGrpSpPr>
            <p:nvPr/>
          </p:nvGrpSpPr>
          <p:grpSpPr bwMode="auto">
            <a:xfrm>
              <a:off x="4873" y="2414"/>
              <a:ext cx="219" cy="393"/>
              <a:chOff x="1017" y="782"/>
              <a:chExt cx="219" cy="393"/>
            </a:xfrm>
          </p:grpSpPr>
          <p:sp>
            <p:nvSpPr>
              <p:cNvPr id="6207" name="Rectangle 26"/>
              <p:cNvSpPr>
                <a:spLocks noChangeArrowheads="1"/>
              </p:cNvSpPr>
              <p:nvPr/>
            </p:nvSpPr>
            <p:spPr bwMode="auto">
              <a:xfrm>
                <a:off x="1017" y="782"/>
                <a:ext cx="219" cy="393"/>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08" name="WordArt 27"/>
              <p:cNvSpPr>
                <a:spLocks noChangeArrowheads="1" noChangeShapeType="1" noTextEdit="1"/>
              </p:cNvSpPr>
              <p:nvPr/>
            </p:nvSpPr>
            <p:spPr bwMode="auto">
              <a:xfrm>
                <a:off x="1032" y="842"/>
                <a:ext cx="174" cy="324"/>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等</a:t>
                </a:r>
              </a:p>
            </p:txBody>
          </p:sp>
        </p:grpSp>
        <p:grpSp>
          <p:nvGrpSpPr>
            <p:cNvPr id="6201" name="Group 28"/>
            <p:cNvGrpSpPr>
              <a:grpSpLocks/>
            </p:cNvGrpSpPr>
            <p:nvPr/>
          </p:nvGrpSpPr>
          <p:grpSpPr bwMode="auto">
            <a:xfrm>
              <a:off x="4566" y="3185"/>
              <a:ext cx="202" cy="392"/>
              <a:chOff x="661" y="1018"/>
              <a:chExt cx="202" cy="392"/>
            </a:xfrm>
          </p:grpSpPr>
          <p:sp>
            <p:nvSpPr>
              <p:cNvPr id="6205" name="Rectangle 29"/>
              <p:cNvSpPr>
                <a:spLocks noChangeArrowheads="1"/>
              </p:cNvSpPr>
              <p:nvPr/>
            </p:nvSpPr>
            <p:spPr bwMode="auto">
              <a:xfrm>
                <a:off x="661" y="1018"/>
                <a:ext cx="202" cy="392"/>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06" name="WordArt 30"/>
              <p:cNvSpPr>
                <a:spLocks noChangeArrowheads="1" noChangeShapeType="1" noTextEdit="1"/>
              </p:cNvSpPr>
              <p:nvPr/>
            </p:nvSpPr>
            <p:spPr bwMode="auto">
              <a:xfrm>
                <a:off x="670" y="1043"/>
                <a:ext cx="179" cy="327"/>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势</a:t>
                </a:r>
              </a:p>
            </p:txBody>
          </p:sp>
        </p:grpSp>
        <p:grpSp>
          <p:nvGrpSpPr>
            <p:cNvPr id="6202" name="Group 31"/>
            <p:cNvGrpSpPr>
              <a:grpSpLocks/>
            </p:cNvGrpSpPr>
            <p:nvPr/>
          </p:nvGrpSpPr>
          <p:grpSpPr bwMode="auto">
            <a:xfrm>
              <a:off x="4043" y="3750"/>
              <a:ext cx="202" cy="384"/>
              <a:chOff x="318" y="1380"/>
              <a:chExt cx="202" cy="384"/>
            </a:xfrm>
          </p:grpSpPr>
          <p:sp>
            <p:nvSpPr>
              <p:cNvPr id="6203" name="Rectangle 32"/>
              <p:cNvSpPr>
                <a:spLocks noChangeArrowheads="1"/>
              </p:cNvSpPr>
              <p:nvPr/>
            </p:nvSpPr>
            <p:spPr bwMode="auto">
              <a:xfrm>
                <a:off x="318" y="1380"/>
                <a:ext cx="202" cy="384"/>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204" name="WordArt 33"/>
              <p:cNvSpPr>
                <a:spLocks noChangeArrowheads="1" noChangeShapeType="1" noTextEdit="1"/>
              </p:cNvSpPr>
              <p:nvPr/>
            </p:nvSpPr>
            <p:spPr bwMode="auto">
              <a:xfrm>
                <a:off x="327" y="1421"/>
                <a:ext cx="183" cy="297"/>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面</a:t>
                </a:r>
              </a:p>
            </p:txBody>
          </p:sp>
        </p:grpSp>
      </p:grpSp>
      <p:grpSp>
        <p:nvGrpSpPr>
          <p:cNvPr id="11" name="Group 34"/>
          <p:cNvGrpSpPr>
            <a:grpSpLocks/>
          </p:cNvGrpSpPr>
          <p:nvPr/>
        </p:nvGrpSpPr>
        <p:grpSpPr bwMode="auto">
          <a:xfrm>
            <a:off x="2398714" y="865189"/>
            <a:ext cx="7354887" cy="5076825"/>
            <a:chOff x="551" y="545"/>
            <a:chExt cx="4633" cy="3198"/>
          </a:xfrm>
        </p:grpSpPr>
        <p:grpSp>
          <p:nvGrpSpPr>
            <p:cNvPr id="6179" name="Group 35"/>
            <p:cNvGrpSpPr>
              <a:grpSpLocks/>
            </p:cNvGrpSpPr>
            <p:nvPr/>
          </p:nvGrpSpPr>
          <p:grpSpPr bwMode="auto">
            <a:xfrm>
              <a:off x="963" y="3178"/>
              <a:ext cx="213" cy="364"/>
              <a:chOff x="4890" y="1344"/>
              <a:chExt cx="213" cy="364"/>
            </a:xfrm>
          </p:grpSpPr>
          <p:sp>
            <p:nvSpPr>
              <p:cNvPr id="6195" name="Rectangle 36"/>
              <p:cNvSpPr>
                <a:spLocks noChangeArrowheads="1"/>
              </p:cNvSpPr>
              <p:nvPr/>
            </p:nvSpPr>
            <p:spPr bwMode="auto">
              <a:xfrm>
                <a:off x="4891" y="1344"/>
                <a:ext cx="212" cy="36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196" name="WordArt 37"/>
              <p:cNvSpPr>
                <a:spLocks noChangeArrowheads="1" noChangeShapeType="1" noTextEdit="1"/>
              </p:cNvSpPr>
              <p:nvPr/>
            </p:nvSpPr>
            <p:spPr bwMode="auto">
              <a:xfrm>
                <a:off x="4890" y="1354"/>
                <a:ext cx="182" cy="310"/>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场</a:t>
                </a:r>
              </a:p>
            </p:txBody>
          </p:sp>
        </p:grpSp>
        <p:grpSp>
          <p:nvGrpSpPr>
            <p:cNvPr id="6180" name="Group 38"/>
            <p:cNvGrpSpPr>
              <a:grpSpLocks/>
            </p:cNvGrpSpPr>
            <p:nvPr/>
          </p:nvGrpSpPr>
          <p:grpSpPr bwMode="auto">
            <a:xfrm>
              <a:off x="1390" y="2855"/>
              <a:ext cx="202" cy="404"/>
              <a:chOff x="5254" y="879"/>
              <a:chExt cx="202" cy="404"/>
            </a:xfrm>
          </p:grpSpPr>
          <p:sp>
            <p:nvSpPr>
              <p:cNvPr id="6193" name="Rectangle 39"/>
              <p:cNvSpPr>
                <a:spLocks noChangeArrowheads="1"/>
              </p:cNvSpPr>
              <p:nvPr/>
            </p:nvSpPr>
            <p:spPr bwMode="auto">
              <a:xfrm>
                <a:off x="5254" y="879"/>
                <a:ext cx="202" cy="40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194" name="WordArt 40"/>
              <p:cNvSpPr>
                <a:spLocks noChangeArrowheads="1" noChangeShapeType="1" noTextEdit="1"/>
              </p:cNvSpPr>
              <p:nvPr/>
            </p:nvSpPr>
            <p:spPr bwMode="auto">
              <a:xfrm>
                <a:off x="5284" y="910"/>
                <a:ext cx="149" cy="331"/>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电</a:t>
                </a:r>
              </a:p>
            </p:txBody>
          </p:sp>
        </p:grpSp>
        <p:grpSp>
          <p:nvGrpSpPr>
            <p:cNvPr id="6181" name="Group 41"/>
            <p:cNvGrpSpPr>
              <a:grpSpLocks/>
            </p:cNvGrpSpPr>
            <p:nvPr/>
          </p:nvGrpSpPr>
          <p:grpSpPr bwMode="auto">
            <a:xfrm>
              <a:off x="551" y="3379"/>
              <a:ext cx="252" cy="364"/>
              <a:chOff x="4467" y="1637"/>
              <a:chExt cx="252" cy="364"/>
            </a:xfrm>
          </p:grpSpPr>
          <p:sp>
            <p:nvSpPr>
              <p:cNvPr id="6191" name="Rectangle 42"/>
              <p:cNvSpPr>
                <a:spLocks noChangeArrowheads="1"/>
              </p:cNvSpPr>
              <p:nvPr/>
            </p:nvSpPr>
            <p:spPr bwMode="auto">
              <a:xfrm>
                <a:off x="4467" y="1637"/>
                <a:ext cx="252" cy="36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192" name="WordArt 43"/>
              <p:cNvSpPr>
                <a:spLocks noChangeArrowheads="1" noChangeShapeType="1" noTextEdit="1"/>
              </p:cNvSpPr>
              <p:nvPr/>
            </p:nvSpPr>
            <p:spPr bwMode="auto">
              <a:xfrm>
                <a:off x="4491" y="1663"/>
                <a:ext cx="189" cy="316"/>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线</a:t>
                </a:r>
              </a:p>
            </p:txBody>
          </p:sp>
        </p:grpSp>
        <p:grpSp>
          <p:nvGrpSpPr>
            <p:cNvPr id="6182" name="Group 44"/>
            <p:cNvGrpSpPr>
              <a:grpSpLocks/>
            </p:cNvGrpSpPr>
            <p:nvPr/>
          </p:nvGrpSpPr>
          <p:grpSpPr bwMode="auto">
            <a:xfrm>
              <a:off x="4133" y="1071"/>
              <a:ext cx="202" cy="404"/>
              <a:chOff x="5254" y="879"/>
              <a:chExt cx="202" cy="404"/>
            </a:xfrm>
          </p:grpSpPr>
          <p:sp>
            <p:nvSpPr>
              <p:cNvPr id="6189" name="Rectangle 45"/>
              <p:cNvSpPr>
                <a:spLocks noChangeArrowheads="1"/>
              </p:cNvSpPr>
              <p:nvPr/>
            </p:nvSpPr>
            <p:spPr bwMode="auto">
              <a:xfrm>
                <a:off x="5254" y="879"/>
                <a:ext cx="202" cy="40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190" name="WordArt 46"/>
              <p:cNvSpPr>
                <a:spLocks noChangeArrowheads="1" noChangeShapeType="1" noTextEdit="1"/>
              </p:cNvSpPr>
              <p:nvPr/>
            </p:nvSpPr>
            <p:spPr bwMode="auto">
              <a:xfrm>
                <a:off x="5284" y="910"/>
                <a:ext cx="149" cy="331"/>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电</a:t>
                </a:r>
              </a:p>
            </p:txBody>
          </p:sp>
        </p:grpSp>
        <p:grpSp>
          <p:nvGrpSpPr>
            <p:cNvPr id="6183" name="Group 47"/>
            <p:cNvGrpSpPr>
              <a:grpSpLocks/>
            </p:cNvGrpSpPr>
            <p:nvPr/>
          </p:nvGrpSpPr>
          <p:grpSpPr bwMode="auto">
            <a:xfrm>
              <a:off x="4567" y="828"/>
              <a:ext cx="213" cy="364"/>
              <a:chOff x="4890" y="1344"/>
              <a:chExt cx="213" cy="364"/>
            </a:xfrm>
          </p:grpSpPr>
          <p:sp>
            <p:nvSpPr>
              <p:cNvPr id="6187" name="Rectangle 48"/>
              <p:cNvSpPr>
                <a:spLocks noChangeArrowheads="1"/>
              </p:cNvSpPr>
              <p:nvPr/>
            </p:nvSpPr>
            <p:spPr bwMode="auto">
              <a:xfrm>
                <a:off x="4891" y="1344"/>
                <a:ext cx="212" cy="36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188" name="WordArt 49"/>
              <p:cNvSpPr>
                <a:spLocks noChangeArrowheads="1" noChangeShapeType="1" noTextEdit="1"/>
              </p:cNvSpPr>
              <p:nvPr/>
            </p:nvSpPr>
            <p:spPr bwMode="auto">
              <a:xfrm>
                <a:off x="4890" y="1354"/>
                <a:ext cx="182" cy="310"/>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场</a:t>
                </a:r>
              </a:p>
            </p:txBody>
          </p:sp>
        </p:grpSp>
        <p:grpSp>
          <p:nvGrpSpPr>
            <p:cNvPr id="6184" name="Group 50"/>
            <p:cNvGrpSpPr>
              <a:grpSpLocks/>
            </p:cNvGrpSpPr>
            <p:nvPr/>
          </p:nvGrpSpPr>
          <p:grpSpPr bwMode="auto">
            <a:xfrm>
              <a:off x="4932" y="545"/>
              <a:ext cx="252" cy="364"/>
              <a:chOff x="4467" y="1637"/>
              <a:chExt cx="252" cy="364"/>
            </a:xfrm>
          </p:grpSpPr>
          <p:sp>
            <p:nvSpPr>
              <p:cNvPr id="6185" name="Rectangle 51"/>
              <p:cNvSpPr>
                <a:spLocks noChangeArrowheads="1"/>
              </p:cNvSpPr>
              <p:nvPr/>
            </p:nvSpPr>
            <p:spPr bwMode="auto">
              <a:xfrm>
                <a:off x="4467" y="1637"/>
                <a:ext cx="252" cy="36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186" name="WordArt 52"/>
              <p:cNvSpPr>
                <a:spLocks noChangeArrowheads="1" noChangeShapeType="1" noTextEdit="1"/>
              </p:cNvSpPr>
              <p:nvPr/>
            </p:nvSpPr>
            <p:spPr bwMode="auto">
              <a:xfrm>
                <a:off x="4491" y="1663"/>
                <a:ext cx="189" cy="316"/>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线</a:t>
                </a:r>
              </a:p>
            </p:txBody>
          </p:sp>
        </p:grpSp>
      </p:grpSp>
      <p:grpSp>
        <p:nvGrpSpPr>
          <p:cNvPr id="18" name="Group 53"/>
          <p:cNvGrpSpPr>
            <a:grpSpLocks/>
          </p:cNvGrpSpPr>
          <p:nvPr/>
        </p:nvGrpSpPr>
        <p:grpSpPr bwMode="auto">
          <a:xfrm>
            <a:off x="1524000" y="7938"/>
            <a:ext cx="9144000" cy="6858000"/>
            <a:chOff x="0" y="0"/>
            <a:chExt cx="5760" cy="4320"/>
          </a:xfrm>
        </p:grpSpPr>
        <p:grpSp>
          <p:nvGrpSpPr>
            <p:cNvPr id="6152" name="Group 54"/>
            <p:cNvGrpSpPr>
              <a:grpSpLocks/>
            </p:cNvGrpSpPr>
            <p:nvPr/>
          </p:nvGrpSpPr>
          <p:grpSpPr bwMode="auto">
            <a:xfrm>
              <a:off x="0" y="0"/>
              <a:ext cx="5760" cy="4320"/>
              <a:chOff x="0" y="0"/>
              <a:chExt cx="5760" cy="4320"/>
            </a:xfrm>
          </p:grpSpPr>
          <p:sp>
            <p:nvSpPr>
              <p:cNvPr id="6156" name="Rectangle 55"/>
              <p:cNvSpPr>
                <a:spLocks noChangeArrowheads="1"/>
              </p:cNvSpPr>
              <p:nvPr/>
            </p:nvSpPr>
            <p:spPr bwMode="auto">
              <a:xfrm>
                <a:off x="0" y="0"/>
                <a:ext cx="5760" cy="432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157" name="Line 56"/>
              <p:cNvSpPr>
                <a:spLocks noChangeShapeType="1"/>
              </p:cNvSpPr>
              <p:nvPr/>
            </p:nvSpPr>
            <p:spPr bwMode="auto">
              <a:xfrm>
                <a:off x="950" y="2163"/>
                <a:ext cx="3840" cy="0"/>
              </a:xfrm>
              <a:prstGeom prst="line">
                <a:avLst/>
              </a:prstGeom>
              <a:noFill/>
              <a:ln w="28575">
                <a:solidFill>
                  <a:schemeClr val="bg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58" name="Line 57"/>
              <p:cNvSpPr>
                <a:spLocks noChangeShapeType="1"/>
              </p:cNvSpPr>
              <p:nvPr/>
            </p:nvSpPr>
            <p:spPr bwMode="auto">
              <a:xfrm>
                <a:off x="2880" y="243"/>
                <a:ext cx="0" cy="3840"/>
              </a:xfrm>
              <a:prstGeom prst="line">
                <a:avLst/>
              </a:prstGeom>
              <a:noFill/>
              <a:ln w="28575">
                <a:solidFill>
                  <a:schemeClr val="bg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59" name="Line 58"/>
              <p:cNvSpPr>
                <a:spLocks noChangeShapeType="1"/>
              </p:cNvSpPr>
              <p:nvPr/>
            </p:nvSpPr>
            <p:spPr bwMode="auto">
              <a:xfrm flipV="1">
                <a:off x="1518" y="812"/>
                <a:ext cx="2718" cy="2708"/>
              </a:xfrm>
              <a:prstGeom prst="line">
                <a:avLst/>
              </a:prstGeom>
              <a:noFill/>
              <a:ln w="28575">
                <a:solidFill>
                  <a:schemeClr val="bg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60" name="Line 59"/>
              <p:cNvSpPr>
                <a:spLocks noChangeShapeType="1"/>
              </p:cNvSpPr>
              <p:nvPr/>
            </p:nvSpPr>
            <p:spPr bwMode="auto">
              <a:xfrm flipH="1" flipV="1">
                <a:off x="1523" y="812"/>
                <a:ext cx="2714" cy="2703"/>
              </a:xfrm>
              <a:prstGeom prst="line">
                <a:avLst/>
              </a:prstGeom>
              <a:noFill/>
              <a:ln w="28575">
                <a:solidFill>
                  <a:schemeClr val="bg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61" name="Line 60"/>
              <p:cNvSpPr>
                <a:spLocks noChangeShapeType="1"/>
              </p:cNvSpPr>
              <p:nvPr/>
            </p:nvSpPr>
            <p:spPr bwMode="auto">
              <a:xfrm flipV="1">
                <a:off x="1091" y="1456"/>
                <a:ext cx="3569" cy="1419"/>
              </a:xfrm>
              <a:prstGeom prst="line">
                <a:avLst/>
              </a:prstGeom>
              <a:noFill/>
              <a:ln w="28575">
                <a:solidFill>
                  <a:schemeClr val="bg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62" name="Line 61"/>
              <p:cNvSpPr>
                <a:spLocks noChangeShapeType="1"/>
              </p:cNvSpPr>
              <p:nvPr/>
            </p:nvSpPr>
            <p:spPr bwMode="auto">
              <a:xfrm flipH="1" flipV="1">
                <a:off x="1063" y="1429"/>
                <a:ext cx="3588" cy="1449"/>
              </a:xfrm>
              <a:prstGeom prst="line">
                <a:avLst/>
              </a:prstGeom>
              <a:noFill/>
              <a:ln w="28575">
                <a:solidFill>
                  <a:schemeClr val="bg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63" name="Line 62"/>
              <p:cNvSpPr>
                <a:spLocks noChangeShapeType="1"/>
              </p:cNvSpPr>
              <p:nvPr/>
            </p:nvSpPr>
            <p:spPr bwMode="auto">
              <a:xfrm flipH="1" flipV="1">
                <a:off x="2171" y="345"/>
                <a:ext cx="1405" cy="3603"/>
              </a:xfrm>
              <a:prstGeom prst="line">
                <a:avLst/>
              </a:prstGeom>
              <a:noFill/>
              <a:ln w="28575">
                <a:solidFill>
                  <a:schemeClr val="bg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64" name="Line 63"/>
              <p:cNvSpPr>
                <a:spLocks noChangeShapeType="1"/>
              </p:cNvSpPr>
              <p:nvPr/>
            </p:nvSpPr>
            <p:spPr bwMode="auto">
              <a:xfrm flipH="1">
                <a:off x="2208" y="368"/>
                <a:ext cx="1355" cy="3561"/>
              </a:xfrm>
              <a:prstGeom prst="line">
                <a:avLst/>
              </a:prstGeom>
              <a:noFill/>
              <a:ln w="28575">
                <a:solidFill>
                  <a:schemeClr val="bg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65" name="Line 64"/>
              <p:cNvSpPr>
                <a:spLocks noChangeShapeType="1"/>
              </p:cNvSpPr>
              <p:nvPr/>
            </p:nvSpPr>
            <p:spPr bwMode="auto">
              <a:xfrm>
                <a:off x="0" y="2152"/>
                <a:ext cx="5760" cy="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6" name="Line 65"/>
              <p:cNvSpPr>
                <a:spLocks noChangeShapeType="1"/>
              </p:cNvSpPr>
              <p:nvPr/>
            </p:nvSpPr>
            <p:spPr bwMode="auto">
              <a:xfrm flipV="1">
                <a:off x="713" y="3476"/>
                <a:ext cx="844" cy="844"/>
              </a:xfrm>
              <a:prstGeom prst="line">
                <a:avLst/>
              </a:prstGeom>
              <a:noFill/>
              <a:ln w="19050">
                <a:solidFill>
                  <a:schemeClr val="bg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167" name="Line 66"/>
              <p:cNvSpPr>
                <a:spLocks noChangeShapeType="1"/>
              </p:cNvSpPr>
              <p:nvPr/>
            </p:nvSpPr>
            <p:spPr bwMode="auto">
              <a:xfrm flipV="1">
                <a:off x="4557" y="1019"/>
                <a:ext cx="1203" cy="472"/>
              </a:xfrm>
              <a:prstGeom prst="line">
                <a:avLst/>
              </a:prstGeom>
              <a:noFill/>
              <a:ln w="19050">
                <a:solidFill>
                  <a:schemeClr val="bg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168" name="Line 67"/>
              <p:cNvSpPr>
                <a:spLocks noChangeShapeType="1"/>
              </p:cNvSpPr>
              <p:nvPr/>
            </p:nvSpPr>
            <p:spPr bwMode="auto">
              <a:xfrm flipH="1" flipV="1">
                <a:off x="0" y="1006"/>
                <a:ext cx="1112" cy="449"/>
              </a:xfrm>
              <a:prstGeom prst="line">
                <a:avLst/>
              </a:prstGeom>
              <a:noFill/>
              <a:ln w="19050">
                <a:solidFill>
                  <a:schemeClr val="bg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169" name="Line 68"/>
              <p:cNvSpPr>
                <a:spLocks noChangeShapeType="1"/>
              </p:cNvSpPr>
              <p:nvPr/>
            </p:nvSpPr>
            <p:spPr bwMode="auto">
              <a:xfrm flipH="1" flipV="1">
                <a:off x="4212" y="3496"/>
                <a:ext cx="825" cy="824"/>
              </a:xfrm>
              <a:prstGeom prst="line">
                <a:avLst/>
              </a:prstGeom>
              <a:noFill/>
              <a:ln w="19050">
                <a:solidFill>
                  <a:schemeClr val="bg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170" name="Line 69"/>
              <p:cNvSpPr>
                <a:spLocks noChangeShapeType="1"/>
              </p:cNvSpPr>
              <p:nvPr/>
            </p:nvSpPr>
            <p:spPr bwMode="auto">
              <a:xfrm>
                <a:off x="2882" y="0"/>
                <a:ext cx="0" cy="4320"/>
              </a:xfrm>
              <a:prstGeom prst="line">
                <a:avLst/>
              </a:prstGeom>
              <a:noFill/>
              <a:ln w="19050">
                <a:solidFill>
                  <a:schemeClr val="bg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171" name="Line 70"/>
              <p:cNvSpPr>
                <a:spLocks noChangeShapeType="1"/>
              </p:cNvSpPr>
              <p:nvPr/>
            </p:nvSpPr>
            <p:spPr bwMode="auto">
              <a:xfrm flipH="1">
                <a:off x="2059" y="3820"/>
                <a:ext cx="193" cy="500"/>
              </a:xfrm>
              <a:prstGeom prst="line">
                <a:avLst/>
              </a:prstGeom>
              <a:noFill/>
              <a:ln w="19050">
                <a:solidFill>
                  <a:schemeClr val="bg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172" name="Line 71"/>
              <p:cNvSpPr>
                <a:spLocks noChangeShapeType="1"/>
              </p:cNvSpPr>
              <p:nvPr/>
            </p:nvSpPr>
            <p:spPr bwMode="auto">
              <a:xfrm flipH="1" flipV="1">
                <a:off x="2048" y="0"/>
                <a:ext cx="222" cy="576"/>
              </a:xfrm>
              <a:prstGeom prst="line">
                <a:avLst/>
              </a:prstGeom>
              <a:noFill/>
              <a:ln w="19050">
                <a:solidFill>
                  <a:schemeClr val="bg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173" name="Line 72"/>
              <p:cNvSpPr>
                <a:spLocks noChangeShapeType="1"/>
              </p:cNvSpPr>
              <p:nvPr/>
            </p:nvSpPr>
            <p:spPr bwMode="auto">
              <a:xfrm flipH="1" flipV="1">
                <a:off x="738" y="24"/>
                <a:ext cx="786" cy="788"/>
              </a:xfrm>
              <a:prstGeom prst="line">
                <a:avLst/>
              </a:prstGeom>
              <a:noFill/>
              <a:ln w="19050">
                <a:solidFill>
                  <a:schemeClr val="bg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174" name="Line 73"/>
              <p:cNvSpPr>
                <a:spLocks noChangeShapeType="1"/>
              </p:cNvSpPr>
              <p:nvPr/>
            </p:nvSpPr>
            <p:spPr bwMode="auto">
              <a:xfrm flipH="1" flipV="1">
                <a:off x="3498" y="3744"/>
                <a:ext cx="222" cy="576"/>
              </a:xfrm>
              <a:prstGeom prst="line">
                <a:avLst/>
              </a:prstGeom>
              <a:noFill/>
              <a:ln w="19050">
                <a:solidFill>
                  <a:schemeClr val="bg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175" name="Line 74"/>
              <p:cNvSpPr>
                <a:spLocks noChangeShapeType="1"/>
              </p:cNvSpPr>
              <p:nvPr/>
            </p:nvSpPr>
            <p:spPr bwMode="auto">
              <a:xfrm flipH="1" flipV="1">
                <a:off x="4529" y="2830"/>
                <a:ext cx="1112" cy="449"/>
              </a:xfrm>
              <a:prstGeom prst="line">
                <a:avLst/>
              </a:prstGeom>
              <a:noFill/>
              <a:ln w="19050">
                <a:solidFill>
                  <a:schemeClr val="bg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176" name="Line 75"/>
              <p:cNvSpPr>
                <a:spLocks noChangeShapeType="1"/>
              </p:cNvSpPr>
              <p:nvPr/>
            </p:nvSpPr>
            <p:spPr bwMode="auto">
              <a:xfrm flipV="1">
                <a:off x="0" y="2833"/>
                <a:ext cx="1203" cy="472"/>
              </a:xfrm>
              <a:prstGeom prst="line">
                <a:avLst/>
              </a:prstGeom>
              <a:noFill/>
              <a:ln w="19050">
                <a:solidFill>
                  <a:schemeClr val="bg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177" name="Line 76"/>
              <p:cNvSpPr>
                <a:spLocks noChangeShapeType="1"/>
              </p:cNvSpPr>
              <p:nvPr/>
            </p:nvSpPr>
            <p:spPr bwMode="auto">
              <a:xfrm flipH="1">
                <a:off x="3520" y="0"/>
                <a:ext cx="193" cy="500"/>
              </a:xfrm>
              <a:prstGeom prst="line">
                <a:avLst/>
              </a:prstGeom>
              <a:noFill/>
              <a:ln w="19050">
                <a:solidFill>
                  <a:schemeClr val="bg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178" name="Line 77"/>
              <p:cNvSpPr>
                <a:spLocks noChangeShapeType="1"/>
              </p:cNvSpPr>
              <p:nvPr/>
            </p:nvSpPr>
            <p:spPr bwMode="auto">
              <a:xfrm flipV="1">
                <a:off x="4204" y="0"/>
                <a:ext cx="844" cy="844"/>
              </a:xfrm>
              <a:prstGeom prst="line">
                <a:avLst/>
              </a:prstGeom>
              <a:noFill/>
              <a:ln w="19050">
                <a:solidFill>
                  <a:schemeClr val="bg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153" name="Group 78"/>
            <p:cNvGrpSpPr>
              <a:grpSpLocks/>
            </p:cNvGrpSpPr>
            <p:nvPr/>
          </p:nvGrpSpPr>
          <p:grpSpPr bwMode="auto">
            <a:xfrm>
              <a:off x="2773" y="2044"/>
              <a:ext cx="242" cy="237"/>
              <a:chOff x="4640" y="1474"/>
              <a:chExt cx="184" cy="196"/>
            </a:xfrm>
          </p:grpSpPr>
          <p:sp>
            <p:nvSpPr>
              <p:cNvPr id="6154" name="Oval 79"/>
              <p:cNvSpPr>
                <a:spLocks noChangeArrowheads="1"/>
              </p:cNvSpPr>
              <p:nvPr/>
            </p:nvSpPr>
            <p:spPr bwMode="auto">
              <a:xfrm>
                <a:off x="4640" y="1474"/>
                <a:ext cx="184" cy="196"/>
              </a:xfrm>
              <a:prstGeom prst="ellipse">
                <a:avLst/>
              </a:prstGeom>
              <a:gradFill rotWithShape="0">
                <a:gsLst>
                  <a:gs pos="0">
                    <a:srgbClr val="FF3300"/>
                  </a:gs>
                  <a:gs pos="100000">
                    <a:srgbClr val="000000"/>
                  </a:gs>
                </a:gsLst>
                <a:path path="shape">
                  <a:fillToRect l="50000" t="50000" r="50000" b="50000"/>
                </a:path>
              </a:gradFill>
              <a:ln w="28575">
                <a:solidFill>
                  <a:srgbClr val="FF9933"/>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155" name="WordArt 80"/>
              <p:cNvSpPr>
                <a:spLocks noChangeArrowheads="1" noChangeShapeType="1" noTextEdit="1"/>
              </p:cNvSpPr>
              <p:nvPr/>
            </p:nvSpPr>
            <p:spPr bwMode="auto">
              <a:xfrm>
                <a:off x="4684" y="1523"/>
                <a:ext cx="108" cy="99"/>
              </a:xfrm>
              <a:prstGeom prst="rect">
                <a:avLst/>
              </a:prstGeom>
            </p:spPr>
            <p:txBody>
              <a:bodyPr wrap="none" fromWordArt="1">
                <a:prstTxWarp prst="textPlain">
                  <a:avLst>
                    <a:gd name="adj" fmla="val 50000"/>
                  </a:avLst>
                </a:prstTxWarp>
              </a:bodyPr>
              <a:lstStyle/>
              <a:p>
                <a:pPr algn="ctr"/>
                <a:r>
                  <a:rPr lang="en-US" altLang="zh-CN" sz="3600" kern="10">
                    <a:ln w="28575">
                      <a:solidFill>
                        <a:srgbClr val="FF9933"/>
                      </a:solidFill>
                      <a:round/>
                      <a:headEnd/>
                      <a:tailEnd/>
                    </a:ln>
                    <a:solidFill>
                      <a:srgbClr val="FF3300"/>
                    </a:solidFill>
                    <a:latin typeface="宋体" panose="02010600030101010101" pitchFamily="2" charset="-122"/>
                  </a:rPr>
                  <a:t>+</a:t>
                </a:r>
                <a:endParaRPr lang="zh-CN" altLang="en-US" sz="3600" kern="10">
                  <a:ln w="28575">
                    <a:solidFill>
                      <a:srgbClr val="FF9933"/>
                    </a:solidFill>
                    <a:round/>
                    <a:headEnd/>
                    <a:tailEnd/>
                  </a:ln>
                  <a:solidFill>
                    <a:srgbClr val="FF3300"/>
                  </a:solidFill>
                  <a:latin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out)">
                                      <p:cBhvr>
                                        <p:cTn id="7" dur="500"/>
                                        <p:tgtEl>
                                          <p:spTgt spid="18"/>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par>
                          <p:cTn id="18" fill="hold" nodeType="afterGroup">
                            <p:stCondLst>
                              <p:cond delay="500"/>
                            </p:stCondLst>
                            <p:childTnLst>
                              <p:par>
                                <p:cTn id="19" presetID="4" presetClass="entr" presetSubtype="32"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ox(ou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2133600" y="260350"/>
            <a:ext cx="7778750" cy="5772150"/>
            <a:chOff x="384" y="232"/>
            <a:chExt cx="4992" cy="3896"/>
          </a:xfrm>
        </p:grpSpPr>
        <p:sp>
          <p:nvSpPr>
            <p:cNvPr id="7183" name="Rectangle 3"/>
            <p:cNvSpPr>
              <a:spLocks noChangeArrowheads="1"/>
            </p:cNvSpPr>
            <p:nvPr/>
          </p:nvSpPr>
          <p:spPr bwMode="auto">
            <a:xfrm>
              <a:off x="384" y="432"/>
              <a:ext cx="4992" cy="3696"/>
            </a:xfrm>
            <a:prstGeom prst="rect">
              <a:avLst/>
            </a:prstGeom>
            <a:solidFill>
              <a:schemeClr val="bg1"/>
            </a:solidFill>
            <a:ln w="9525">
              <a:solidFill>
                <a:schemeClr val="tx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7184" name="Rectangle 4"/>
            <p:cNvSpPr>
              <a:spLocks noChangeArrowheads="1"/>
            </p:cNvSpPr>
            <p:nvPr/>
          </p:nvSpPr>
          <p:spPr bwMode="auto">
            <a:xfrm>
              <a:off x="957" y="232"/>
              <a:ext cx="3563"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5" name="Rectangle 5"/>
            <p:cNvSpPr>
              <a:spLocks noChangeArrowheads="1"/>
            </p:cNvSpPr>
            <p:nvPr/>
          </p:nvSpPr>
          <p:spPr bwMode="auto">
            <a:xfrm>
              <a:off x="960" y="499"/>
              <a:ext cx="4227" cy="291"/>
            </a:xfrm>
            <a:prstGeom prst="rect">
              <a:avLst/>
            </a:prstGeom>
            <a:noFill/>
            <a:ln w="9525">
              <a:noFill/>
              <a:miter lim="800000"/>
              <a:headEnd/>
              <a:tailEnd/>
            </a:ln>
          </p:spPr>
          <p:txBody>
            <a:bodyPr lIns="0" tIns="0" rIns="0" bIns="0">
              <a:spAutoFit/>
            </a:bodyPr>
            <a:lstStyle/>
            <a:p>
              <a:pPr algn="ctr">
                <a:defRPr/>
              </a:pPr>
              <a:r>
                <a:rPr lang="zh-CN" altLang="en-US" sz="2800" dirty="0">
                  <a:solidFill>
                    <a:srgbClr val="CC0000"/>
                  </a:solidFill>
                  <a:effectLst>
                    <a:outerShdw blurRad="38100" dist="38100" dir="2700000" algn="tl">
                      <a:srgbClr val="C0C0C0"/>
                    </a:outerShdw>
                  </a:effectLst>
                  <a:latin typeface="宋体" pitchFamily="2" charset="-122"/>
                </a:rPr>
                <a:t>一对等量异号点电荷的电场线和等势面</a:t>
              </a:r>
            </a:p>
          </p:txBody>
        </p:sp>
        <p:grpSp>
          <p:nvGrpSpPr>
            <p:cNvPr id="7186" name="Group 6"/>
            <p:cNvGrpSpPr>
              <a:grpSpLocks/>
            </p:cNvGrpSpPr>
            <p:nvPr/>
          </p:nvGrpSpPr>
          <p:grpSpPr bwMode="auto">
            <a:xfrm>
              <a:off x="624" y="1008"/>
              <a:ext cx="4368" cy="2976"/>
              <a:chOff x="624" y="912"/>
              <a:chExt cx="4368" cy="2976"/>
            </a:xfrm>
          </p:grpSpPr>
          <p:sp>
            <p:nvSpPr>
              <p:cNvPr id="7187" name="Freeform 7"/>
              <p:cNvSpPr>
                <a:spLocks/>
              </p:cNvSpPr>
              <p:nvPr/>
            </p:nvSpPr>
            <p:spPr bwMode="auto">
              <a:xfrm>
                <a:off x="2203" y="2415"/>
                <a:ext cx="1445" cy="1473"/>
              </a:xfrm>
              <a:custGeom>
                <a:avLst/>
                <a:gdLst>
                  <a:gd name="T0" fmla="*/ 4 w 1620"/>
                  <a:gd name="T1" fmla="*/ 3 h 1759"/>
                  <a:gd name="T2" fmla="*/ 4 w 1620"/>
                  <a:gd name="T3" fmla="*/ 3 h 1759"/>
                  <a:gd name="T4" fmla="*/ 4 w 1620"/>
                  <a:gd name="T5" fmla="*/ 3 h 1759"/>
                  <a:gd name="T6" fmla="*/ 4 w 1620"/>
                  <a:gd name="T7" fmla="*/ 3 h 1759"/>
                  <a:gd name="T8" fmla="*/ 4 w 1620"/>
                  <a:gd name="T9" fmla="*/ 3 h 1759"/>
                  <a:gd name="T10" fmla="*/ 4 w 1620"/>
                  <a:gd name="T11" fmla="*/ 3 h 1759"/>
                  <a:gd name="T12" fmla="*/ 4 w 1620"/>
                  <a:gd name="T13" fmla="*/ 3 h 1759"/>
                  <a:gd name="T14" fmla="*/ 4 w 1620"/>
                  <a:gd name="T15" fmla="*/ 3 h 1759"/>
                  <a:gd name="T16" fmla="*/ 4 w 1620"/>
                  <a:gd name="T17" fmla="*/ 3 h 1759"/>
                  <a:gd name="T18" fmla="*/ 4 w 1620"/>
                  <a:gd name="T19" fmla="*/ 3 h 1759"/>
                  <a:gd name="T20" fmla="*/ 4 w 1620"/>
                  <a:gd name="T21" fmla="*/ 3 h 1759"/>
                  <a:gd name="T22" fmla="*/ 4 w 1620"/>
                  <a:gd name="T23" fmla="*/ 3 h 1759"/>
                  <a:gd name="T24" fmla="*/ 4 w 1620"/>
                  <a:gd name="T25" fmla="*/ 3 h 1759"/>
                  <a:gd name="T26" fmla="*/ 4 w 1620"/>
                  <a:gd name="T27" fmla="*/ 3 h 1759"/>
                  <a:gd name="T28" fmla="*/ 4 w 1620"/>
                  <a:gd name="T29" fmla="*/ 3 h 1759"/>
                  <a:gd name="T30" fmla="*/ 4 w 1620"/>
                  <a:gd name="T31" fmla="*/ 3 h 1759"/>
                  <a:gd name="T32" fmla="*/ 4 w 1620"/>
                  <a:gd name="T33" fmla="*/ 3 h 1759"/>
                  <a:gd name="T34" fmla="*/ 4 w 1620"/>
                  <a:gd name="T35" fmla="*/ 3 h 1759"/>
                  <a:gd name="T36" fmla="*/ 4 w 1620"/>
                  <a:gd name="T37" fmla="*/ 3 h 1759"/>
                  <a:gd name="T38" fmla="*/ 4 w 1620"/>
                  <a:gd name="T39" fmla="*/ 3 h 1759"/>
                  <a:gd name="T40" fmla="*/ 4 w 1620"/>
                  <a:gd name="T41" fmla="*/ 3 h 1759"/>
                  <a:gd name="T42" fmla="*/ 4 w 1620"/>
                  <a:gd name="T43" fmla="*/ 3 h 1759"/>
                  <a:gd name="T44" fmla="*/ 4 w 1620"/>
                  <a:gd name="T45" fmla="*/ 3 h 1759"/>
                  <a:gd name="T46" fmla="*/ 4 w 1620"/>
                  <a:gd name="T47" fmla="*/ 3 h 1759"/>
                  <a:gd name="T48" fmla="*/ 4 w 1620"/>
                  <a:gd name="T49" fmla="*/ 3 h 1759"/>
                  <a:gd name="T50" fmla="*/ 4 w 1620"/>
                  <a:gd name="T51" fmla="*/ 3 h 1759"/>
                  <a:gd name="T52" fmla="*/ 4 w 1620"/>
                  <a:gd name="T53" fmla="*/ 3 h 1759"/>
                  <a:gd name="T54" fmla="*/ 4 w 1620"/>
                  <a:gd name="T55" fmla="*/ 3 h 1759"/>
                  <a:gd name="T56" fmla="*/ 4 w 1620"/>
                  <a:gd name="T57" fmla="*/ 3 h 1759"/>
                  <a:gd name="T58" fmla="*/ 4 w 1620"/>
                  <a:gd name="T59" fmla="*/ 3 h 1759"/>
                  <a:gd name="T60" fmla="*/ 4 w 1620"/>
                  <a:gd name="T61" fmla="*/ 3 h 1759"/>
                  <a:gd name="T62" fmla="*/ 4 w 1620"/>
                  <a:gd name="T63" fmla="*/ 3 h 1759"/>
                  <a:gd name="T64" fmla="*/ 4 w 1620"/>
                  <a:gd name="T65" fmla="*/ 3 h 1759"/>
                  <a:gd name="T66" fmla="*/ 4 w 1620"/>
                  <a:gd name="T67" fmla="*/ 3 h 1759"/>
                  <a:gd name="T68" fmla="*/ 4 w 1620"/>
                  <a:gd name="T69" fmla="*/ 3 h 1759"/>
                  <a:gd name="T70" fmla="*/ 0 w 1620"/>
                  <a:gd name="T71" fmla="*/ 3 h 17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0"/>
                  <a:gd name="T109" fmla="*/ 0 h 1759"/>
                  <a:gd name="T110" fmla="*/ 1620 w 1620"/>
                  <a:gd name="T111" fmla="*/ 1759 h 17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0" h="1759">
                    <a:moveTo>
                      <a:pt x="1620" y="0"/>
                    </a:moveTo>
                    <a:lnTo>
                      <a:pt x="1620" y="16"/>
                    </a:lnTo>
                    <a:lnTo>
                      <a:pt x="1620" y="31"/>
                    </a:lnTo>
                    <a:lnTo>
                      <a:pt x="1619" y="120"/>
                    </a:lnTo>
                    <a:lnTo>
                      <a:pt x="1616" y="208"/>
                    </a:lnTo>
                    <a:lnTo>
                      <a:pt x="1610" y="294"/>
                    </a:lnTo>
                    <a:lnTo>
                      <a:pt x="1602" y="379"/>
                    </a:lnTo>
                    <a:lnTo>
                      <a:pt x="1593" y="463"/>
                    </a:lnTo>
                    <a:lnTo>
                      <a:pt x="1581" y="545"/>
                    </a:lnTo>
                    <a:lnTo>
                      <a:pt x="1568" y="625"/>
                    </a:lnTo>
                    <a:lnTo>
                      <a:pt x="1552" y="704"/>
                    </a:lnTo>
                    <a:lnTo>
                      <a:pt x="1535" y="780"/>
                    </a:lnTo>
                    <a:lnTo>
                      <a:pt x="1516" y="855"/>
                    </a:lnTo>
                    <a:lnTo>
                      <a:pt x="1495" y="927"/>
                    </a:lnTo>
                    <a:lnTo>
                      <a:pt x="1472" y="997"/>
                    </a:lnTo>
                    <a:lnTo>
                      <a:pt x="1448" y="1065"/>
                    </a:lnTo>
                    <a:lnTo>
                      <a:pt x="1423" y="1130"/>
                    </a:lnTo>
                    <a:lnTo>
                      <a:pt x="1396" y="1193"/>
                    </a:lnTo>
                    <a:lnTo>
                      <a:pt x="1367" y="1253"/>
                    </a:lnTo>
                    <a:lnTo>
                      <a:pt x="1337" y="1310"/>
                    </a:lnTo>
                    <a:lnTo>
                      <a:pt x="1306" y="1364"/>
                    </a:lnTo>
                    <a:lnTo>
                      <a:pt x="1273" y="1416"/>
                    </a:lnTo>
                    <a:lnTo>
                      <a:pt x="1239" y="1464"/>
                    </a:lnTo>
                    <a:lnTo>
                      <a:pt x="1204" y="1509"/>
                    </a:lnTo>
                    <a:lnTo>
                      <a:pt x="1168" y="1550"/>
                    </a:lnTo>
                    <a:lnTo>
                      <a:pt x="1131" y="1589"/>
                    </a:lnTo>
                    <a:lnTo>
                      <a:pt x="1092" y="1623"/>
                    </a:lnTo>
                    <a:lnTo>
                      <a:pt x="1053" y="1654"/>
                    </a:lnTo>
                    <a:lnTo>
                      <a:pt x="1013" y="1681"/>
                    </a:lnTo>
                    <a:lnTo>
                      <a:pt x="972" y="1705"/>
                    </a:lnTo>
                    <a:lnTo>
                      <a:pt x="951" y="1715"/>
                    </a:lnTo>
                    <a:lnTo>
                      <a:pt x="930" y="1724"/>
                    </a:lnTo>
                    <a:lnTo>
                      <a:pt x="909" y="1732"/>
                    </a:lnTo>
                    <a:lnTo>
                      <a:pt x="888" y="1739"/>
                    </a:lnTo>
                    <a:lnTo>
                      <a:pt x="866" y="1745"/>
                    </a:lnTo>
                    <a:lnTo>
                      <a:pt x="844" y="1750"/>
                    </a:lnTo>
                    <a:lnTo>
                      <a:pt x="822" y="1754"/>
                    </a:lnTo>
                    <a:lnTo>
                      <a:pt x="800" y="1757"/>
                    </a:lnTo>
                    <a:lnTo>
                      <a:pt x="778" y="1758"/>
                    </a:lnTo>
                    <a:lnTo>
                      <a:pt x="756" y="1759"/>
                    </a:lnTo>
                    <a:lnTo>
                      <a:pt x="727" y="1758"/>
                    </a:lnTo>
                    <a:lnTo>
                      <a:pt x="697" y="1755"/>
                    </a:lnTo>
                    <a:lnTo>
                      <a:pt x="668" y="1750"/>
                    </a:lnTo>
                    <a:lnTo>
                      <a:pt x="639" y="1743"/>
                    </a:lnTo>
                    <a:lnTo>
                      <a:pt x="611" y="1734"/>
                    </a:lnTo>
                    <a:lnTo>
                      <a:pt x="582" y="1724"/>
                    </a:lnTo>
                    <a:lnTo>
                      <a:pt x="554" y="1711"/>
                    </a:lnTo>
                    <a:lnTo>
                      <a:pt x="526" y="1697"/>
                    </a:lnTo>
                    <a:lnTo>
                      <a:pt x="499" y="1681"/>
                    </a:lnTo>
                    <a:lnTo>
                      <a:pt x="472" y="1663"/>
                    </a:lnTo>
                    <a:lnTo>
                      <a:pt x="445" y="1643"/>
                    </a:lnTo>
                    <a:lnTo>
                      <a:pt x="418" y="1622"/>
                    </a:lnTo>
                    <a:lnTo>
                      <a:pt x="392" y="1599"/>
                    </a:lnTo>
                    <a:lnTo>
                      <a:pt x="366" y="1574"/>
                    </a:lnTo>
                    <a:lnTo>
                      <a:pt x="341" y="1547"/>
                    </a:lnTo>
                    <a:lnTo>
                      <a:pt x="317" y="1519"/>
                    </a:lnTo>
                    <a:lnTo>
                      <a:pt x="292" y="1489"/>
                    </a:lnTo>
                    <a:lnTo>
                      <a:pt x="268" y="1458"/>
                    </a:lnTo>
                    <a:lnTo>
                      <a:pt x="245" y="1425"/>
                    </a:lnTo>
                    <a:lnTo>
                      <a:pt x="223" y="1391"/>
                    </a:lnTo>
                    <a:lnTo>
                      <a:pt x="200" y="1355"/>
                    </a:lnTo>
                    <a:lnTo>
                      <a:pt x="179" y="1318"/>
                    </a:lnTo>
                    <a:lnTo>
                      <a:pt x="158" y="1279"/>
                    </a:lnTo>
                    <a:lnTo>
                      <a:pt x="138" y="1239"/>
                    </a:lnTo>
                    <a:lnTo>
                      <a:pt x="118" y="1197"/>
                    </a:lnTo>
                    <a:lnTo>
                      <a:pt x="99" y="1154"/>
                    </a:lnTo>
                    <a:lnTo>
                      <a:pt x="81" y="1110"/>
                    </a:lnTo>
                    <a:lnTo>
                      <a:pt x="63" y="1064"/>
                    </a:lnTo>
                    <a:lnTo>
                      <a:pt x="46" y="1017"/>
                    </a:lnTo>
                    <a:lnTo>
                      <a:pt x="30" y="969"/>
                    </a:lnTo>
                    <a:lnTo>
                      <a:pt x="15" y="920"/>
                    </a:lnTo>
                    <a:lnTo>
                      <a:pt x="0" y="86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8" name="Freeform 8"/>
              <p:cNvSpPr>
                <a:spLocks/>
              </p:cNvSpPr>
              <p:nvPr/>
            </p:nvSpPr>
            <p:spPr bwMode="auto">
              <a:xfrm>
                <a:off x="2148" y="2928"/>
                <a:ext cx="60" cy="87"/>
              </a:xfrm>
              <a:custGeom>
                <a:avLst/>
                <a:gdLst>
                  <a:gd name="T0" fmla="*/ 6 w 65"/>
                  <a:gd name="T1" fmla="*/ 3 h 104"/>
                  <a:gd name="T2" fmla="*/ 6 w 65"/>
                  <a:gd name="T3" fmla="*/ 0 h 104"/>
                  <a:gd name="T4" fmla="*/ 0 w 65"/>
                  <a:gd name="T5" fmla="*/ 3 h 104"/>
                  <a:gd name="T6" fmla="*/ 6 w 65"/>
                  <a:gd name="T7" fmla="*/ 3 h 104"/>
                  <a:gd name="T8" fmla="*/ 6 w 65"/>
                  <a:gd name="T9" fmla="*/ 3 h 104"/>
                  <a:gd name="T10" fmla="*/ 0 60000 65536"/>
                  <a:gd name="T11" fmla="*/ 0 60000 65536"/>
                  <a:gd name="T12" fmla="*/ 0 60000 65536"/>
                  <a:gd name="T13" fmla="*/ 0 60000 65536"/>
                  <a:gd name="T14" fmla="*/ 0 60000 65536"/>
                  <a:gd name="T15" fmla="*/ 0 w 65"/>
                  <a:gd name="T16" fmla="*/ 0 h 104"/>
                  <a:gd name="T17" fmla="*/ 65 w 65"/>
                  <a:gd name="T18" fmla="*/ 104 h 104"/>
                </a:gdLst>
                <a:ahLst/>
                <a:cxnLst>
                  <a:cxn ang="T10">
                    <a:pos x="T0" y="T1"/>
                  </a:cxn>
                  <a:cxn ang="T11">
                    <a:pos x="T2" y="T3"/>
                  </a:cxn>
                  <a:cxn ang="T12">
                    <a:pos x="T4" y="T5"/>
                  </a:cxn>
                  <a:cxn ang="T13">
                    <a:pos x="T6" y="T7"/>
                  </a:cxn>
                  <a:cxn ang="T14">
                    <a:pos x="T8" y="T9"/>
                  </a:cxn>
                </a:cxnLst>
                <a:rect l="T15" t="T16" r="T17" b="T18"/>
                <a:pathLst>
                  <a:path w="65" h="104">
                    <a:moveTo>
                      <a:pt x="65" y="87"/>
                    </a:moveTo>
                    <a:lnTo>
                      <a:pt x="7" y="0"/>
                    </a:lnTo>
                    <a:lnTo>
                      <a:pt x="0" y="104"/>
                    </a:lnTo>
                    <a:lnTo>
                      <a:pt x="24" y="66"/>
                    </a:lnTo>
                    <a:lnTo>
                      <a:pt x="65" y="87"/>
                    </a:lnTo>
                    <a:close/>
                  </a:path>
                </a:pathLst>
              </a:custGeom>
              <a:solidFill>
                <a:srgbClr val="0000FF"/>
              </a:solidFill>
              <a:ln w="28575">
                <a:solidFill>
                  <a:srgbClr val="0000FF"/>
                </a:solidFill>
                <a:round/>
                <a:headEnd/>
                <a:tailEnd/>
              </a:ln>
            </p:spPr>
            <p:txBody>
              <a:bodyPr/>
              <a:lstStyle/>
              <a:p>
                <a:endParaRPr lang="zh-CN" altLang="en-US"/>
              </a:p>
            </p:txBody>
          </p:sp>
          <p:sp>
            <p:nvSpPr>
              <p:cNvPr id="7189" name="Freeform 9"/>
              <p:cNvSpPr>
                <a:spLocks/>
              </p:cNvSpPr>
              <p:nvPr/>
            </p:nvSpPr>
            <p:spPr bwMode="auto">
              <a:xfrm>
                <a:off x="2104" y="2440"/>
                <a:ext cx="1544" cy="1448"/>
              </a:xfrm>
              <a:custGeom>
                <a:avLst/>
                <a:gdLst>
                  <a:gd name="T0" fmla="*/ 4 w 1728"/>
                  <a:gd name="T1" fmla="*/ 3 h 1728"/>
                  <a:gd name="T2" fmla="*/ 4 w 1728"/>
                  <a:gd name="T3" fmla="*/ 3 h 1728"/>
                  <a:gd name="T4" fmla="*/ 4 w 1728"/>
                  <a:gd name="T5" fmla="*/ 3 h 1728"/>
                  <a:gd name="T6" fmla="*/ 4 w 1728"/>
                  <a:gd name="T7" fmla="*/ 3 h 1728"/>
                  <a:gd name="T8" fmla="*/ 4 w 1728"/>
                  <a:gd name="T9" fmla="*/ 3 h 1728"/>
                  <a:gd name="T10" fmla="*/ 4 w 1728"/>
                  <a:gd name="T11" fmla="*/ 3 h 1728"/>
                  <a:gd name="T12" fmla="*/ 4 w 1728"/>
                  <a:gd name="T13" fmla="*/ 3 h 1728"/>
                  <a:gd name="T14" fmla="*/ 4 w 1728"/>
                  <a:gd name="T15" fmla="*/ 3 h 1728"/>
                  <a:gd name="T16" fmla="*/ 4 w 1728"/>
                  <a:gd name="T17" fmla="*/ 3 h 1728"/>
                  <a:gd name="T18" fmla="*/ 4 w 1728"/>
                  <a:gd name="T19" fmla="*/ 3 h 1728"/>
                  <a:gd name="T20" fmla="*/ 4 w 1728"/>
                  <a:gd name="T21" fmla="*/ 3 h 1728"/>
                  <a:gd name="T22" fmla="*/ 4 w 1728"/>
                  <a:gd name="T23" fmla="*/ 3 h 1728"/>
                  <a:gd name="T24" fmla="*/ 4 w 1728"/>
                  <a:gd name="T25" fmla="*/ 3 h 1728"/>
                  <a:gd name="T26" fmla="*/ 4 w 1728"/>
                  <a:gd name="T27" fmla="*/ 3 h 1728"/>
                  <a:gd name="T28" fmla="*/ 4 w 1728"/>
                  <a:gd name="T29" fmla="*/ 3 h 1728"/>
                  <a:gd name="T30" fmla="*/ 4 w 1728"/>
                  <a:gd name="T31" fmla="*/ 3 h 1728"/>
                  <a:gd name="T32" fmla="*/ 4 w 1728"/>
                  <a:gd name="T33" fmla="*/ 3 h 1728"/>
                  <a:gd name="T34" fmla="*/ 4 w 1728"/>
                  <a:gd name="T35" fmla="*/ 3 h 1728"/>
                  <a:gd name="T36" fmla="*/ 4 w 1728"/>
                  <a:gd name="T37" fmla="*/ 3 h 1728"/>
                  <a:gd name="T38" fmla="*/ 4 w 1728"/>
                  <a:gd name="T39" fmla="*/ 3 h 1728"/>
                  <a:gd name="T40" fmla="*/ 4 w 1728"/>
                  <a:gd name="T41" fmla="*/ 3 h 1728"/>
                  <a:gd name="T42" fmla="*/ 4 w 1728"/>
                  <a:gd name="T43" fmla="*/ 3 h 1728"/>
                  <a:gd name="T44" fmla="*/ 4 w 1728"/>
                  <a:gd name="T45" fmla="*/ 3 h 1728"/>
                  <a:gd name="T46" fmla="*/ 4 w 1728"/>
                  <a:gd name="T47" fmla="*/ 3 h 1728"/>
                  <a:gd name="T48" fmla="*/ 4 w 1728"/>
                  <a:gd name="T49" fmla="*/ 3 h 1728"/>
                  <a:gd name="T50" fmla="*/ 4 w 1728"/>
                  <a:gd name="T51" fmla="*/ 3 h 1728"/>
                  <a:gd name="T52" fmla="*/ 4 w 1728"/>
                  <a:gd name="T53" fmla="*/ 3 h 1728"/>
                  <a:gd name="T54" fmla="*/ 4 w 1728"/>
                  <a:gd name="T55" fmla="*/ 3 h 1728"/>
                  <a:gd name="T56" fmla="*/ 4 w 1728"/>
                  <a:gd name="T57" fmla="*/ 3 h 1728"/>
                  <a:gd name="T58" fmla="*/ 4 w 1728"/>
                  <a:gd name="T59" fmla="*/ 3 h 1728"/>
                  <a:gd name="T60" fmla="*/ 4 w 1728"/>
                  <a:gd name="T61" fmla="*/ 3 h 1728"/>
                  <a:gd name="T62" fmla="*/ 4 w 1728"/>
                  <a:gd name="T63" fmla="*/ 3 h 1728"/>
                  <a:gd name="T64" fmla="*/ 4 w 1728"/>
                  <a:gd name="T65" fmla="*/ 3 h 1728"/>
                  <a:gd name="T66" fmla="*/ 4 w 1728"/>
                  <a:gd name="T67" fmla="*/ 3 h 1728"/>
                  <a:gd name="T68" fmla="*/ 4 w 1728"/>
                  <a:gd name="T69" fmla="*/ 3 h 1728"/>
                  <a:gd name="T70" fmla="*/ 4 w 1728"/>
                  <a:gd name="T71" fmla="*/ 3 h 1728"/>
                  <a:gd name="T72" fmla="*/ 1 w 1728"/>
                  <a:gd name="T73" fmla="*/ 3 h 17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28"/>
                  <a:gd name="T112" fmla="*/ 0 h 1728"/>
                  <a:gd name="T113" fmla="*/ 1728 w 1728"/>
                  <a:gd name="T114" fmla="*/ 1728 h 17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28" h="1728">
                    <a:moveTo>
                      <a:pt x="1728" y="18"/>
                    </a:moveTo>
                    <a:lnTo>
                      <a:pt x="1726" y="106"/>
                    </a:lnTo>
                    <a:lnTo>
                      <a:pt x="1723" y="193"/>
                    </a:lnTo>
                    <a:lnTo>
                      <a:pt x="1717" y="279"/>
                    </a:lnTo>
                    <a:lnTo>
                      <a:pt x="1709" y="363"/>
                    </a:lnTo>
                    <a:lnTo>
                      <a:pt x="1699" y="446"/>
                    </a:lnTo>
                    <a:lnTo>
                      <a:pt x="1687" y="527"/>
                    </a:lnTo>
                    <a:lnTo>
                      <a:pt x="1673" y="607"/>
                    </a:lnTo>
                    <a:lnTo>
                      <a:pt x="1658" y="685"/>
                    </a:lnTo>
                    <a:lnTo>
                      <a:pt x="1640" y="761"/>
                    </a:lnTo>
                    <a:lnTo>
                      <a:pt x="1621" y="834"/>
                    </a:lnTo>
                    <a:lnTo>
                      <a:pt x="1600" y="906"/>
                    </a:lnTo>
                    <a:lnTo>
                      <a:pt x="1577" y="975"/>
                    </a:lnTo>
                    <a:lnTo>
                      <a:pt x="1553" y="1042"/>
                    </a:lnTo>
                    <a:lnTo>
                      <a:pt x="1528" y="1107"/>
                    </a:lnTo>
                    <a:lnTo>
                      <a:pt x="1500" y="1169"/>
                    </a:lnTo>
                    <a:lnTo>
                      <a:pt x="1472" y="1228"/>
                    </a:lnTo>
                    <a:lnTo>
                      <a:pt x="1442" y="1285"/>
                    </a:lnTo>
                    <a:lnTo>
                      <a:pt x="1411" y="1338"/>
                    </a:lnTo>
                    <a:lnTo>
                      <a:pt x="1378" y="1389"/>
                    </a:lnTo>
                    <a:lnTo>
                      <a:pt x="1344" y="1437"/>
                    </a:lnTo>
                    <a:lnTo>
                      <a:pt x="1309" y="1481"/>
                    </a:lnTo>
                    <a:lnTo>
                      <a:pt x="1273" y="1522"/>
                    </a:lnTo>
                    <a:lnTo>
                      <a:pt x="1236" y="1560"/>
                    </a:lnTo>
                    <a:lnTo>
                      <a:pt x="1198" y="1594"/>
                    </a:lnTo>
                    <a:lnTo>
                      <a:pt x="1159" y="1625"/>
                    </a:lnTo>
                    <a:lnTo>
                      <a:pt x="1119" y="1651"/>
                    </a:lnTo>
                    <a:lnTo>
                      <a:pt x="1079" y="1674"/>
                    </a:lnTo>
                    <a:lnTo>
                      <a:pt x="1058" y="1684"/>
                    </a:lnTo>
                    <a:lnTo>
                      <a:pt x="1037" y="1693"/>
                    </a:lnTo>
                    <a:lnTo>
                      <a:pt x="1016" y="1701"/>
                    </a:lnTo>
                    <a:lnTo>
                      <a:pt x="995" y="1708"/>
                    </a:lnTo>
                    <a:lnTo>
                      <a:pt x="973" y="1714"/>
                    </a:lnTo>
                    <a:lnTo>
                      <a:pt x="952" y="1719"/>
                    </a:lnTo>
                    <a:lnTo>
                      <a:pt x="930" y="1723"/>
                    </a:lnTo>
                    <a:lnTo>
                      <a:pt x="908" y="1726"/>
                    </a:lnTo>
                    <a:lnTo>
                      <a:pt x="886" y="1727"/>
                    </a:lnTo>
                    <a:lnTo>
                      <a:pt x="864" y="1728"/>
                    </a:lnTo>
                    <a:lnTo>
                      <a:pt x="842" y="1727"/>
                    </a:lnTo>
                    <a:lnTo>
                      <a:pt x="820" y="1726"/>
                    </a:lnTo>
                    <a:lnTo>
                      <a:pt x="798" y="1723"/>
                    </a:lnTo>
                    <a:lnTo>
                      <a:pt x="776" y="1719"/>
                    </a:lnTo>
                    <a:lnTo>
                      <a:pt x="754" y="1714"/>
                    </a:lnTo>
                    <a:lnTo>
                      <a:pt x="732" y="1708"/>
                    </a:lnTo>
                    <a:lnTo>
                      <a:pt x="711" y="1701"/>
                    </a:lnTo>
                    <a:lnTo>
                      <a:pt x="690" y="1693"/>
                    </a:lnTo>
                    <a:lnTo>
                      <a:pt x="669" y="1684"/>
                    </a:lnTo>
                    <a:lnTo>
                      <a:pt x="648" y="1674"/>
                    </a:lnTo>
                    <a:lnTo>
                      <a:pt x="607" y="1650"/>
                    </a:lnTo>
                    <a:lnTo>
                      <a:pt x="567" y="1623"/>
                    </a:lnTo>
                    <a:lnTo>
                      <a:pt x="528" y="1592"/>
                    </a:lnTo>
                    <a:lnTo>
                      <a:pt x="490" y="1558"/>
                    </a:lnTo>
                    <a:lnTo>
                      <a:pt x="452" y="1519"/>
                    </a:lnTo>
                    <a:lnTo>
                      <a:pt x="416" y="1478"/>
                    </a:lnTo>
                    <a:lnTo>
                      <a:pt x="381" y="1433"/>
                    </a:lnTo>
                    <a:lnTo>
                      <a:pt x="347" y="1385"/>
                    </a:lnTo>
                    <a:lnTo>
                      <a:pt x="315" y="1333"/>
                    </a:lnTo>
                    <a:lnTo>
                      <a:pt x="283" y="1279"/>
                    </a:lnTo>
                    <a:lnTo>
                      <a:pt x="253" y="1222"/>
                    </a:lnTo>
                    <a:lnTo>
                      <a:pt x="225" y="1162"/>
                    </a:lnTo>
                    <a:lnTo>
                      <a:pt x="197" y="1099"/>
                    </a:lnTo>
                    <a:lnTo>
                      <a:pt x="172" y="1034"/>
                    </a:lnTo>
                    <a:lnTo>
                      <a:pt x="148" y="966"/>
                    </a:lnTo>
                    <a:lnTo>
                      <a:pt x="125" y="896"/>
                    </a:lnTo>
                    <a:lnTo>
                      <a:pt x="104" y="824"/>
                    </a:lnTo>
                    <a:lnTo>
                      <a:pt x="85" y="749"/>
                    </a:lnTo>
                    <a:lnTo>
                      <a:pt x="68" y="673"/>
                    </a:lnTo>
                    <a:lnTo>
                      <a:pt x="52" y="594"/>
                    </a:lnTo>
                    <a:lnTo>
                      <a:pt x="39" y="514"/>
                    </a:lnTo>
                    <a:lnTo>
                      <a:pt x="27" y="432"/>
                    </a:lnTo>
                    <a:lnTo>
                      <a:pt x="18" y="348"/>
                    </a:lnTo>
                    <a:lnTo>
                      <a:pt x="10" y="263"/>
                    </a:lnTo>
                    <a:lnTo>
                      <a:pt x="4" y="177"/>
                    </a:lnTo>
                    <a:lnTo>
                      <a:pt x="1" y="89"/>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 name="Freeform 10"/>
              <p:cNvSpPr>
                <a:spLocks/>
              </p:cNvSpPr>
              <p:nvPr/>
            </p:nvSpPr>
            <p:spPr bwMode="auto">
              <a:xfrm>
                <a:off x="2184" y="2039"/>
                <a:ext cx="1353" cy="250"/>
              </a:xfrm>
              <a:custGeom>
                <a:avLst/>
                <a:gdLst>
                  <a:gd name="T0" fmla="*/ 0 w 1506"/>
                  <a:gd name="T1" fmla="*/ 3 h 298"/>
                  <a:gd name="T2" fmla="*/ 4 w 1506"/>
                  <a:gd name="T3" fmla="*/ 3 h 298"/>
                  <a:gd name="T4" fmla="*/ 4 w 1506"/>
                  <a:gd name="T5" fmla="*/ 3 h 298"/>
                  <a:gd name="T6" fmla="*/ 4 w 1506"/>
                  <a:gd name="T7" fmla="*/ 3 h 298"/>
                  <a:gd name="T8" fmla="*/ 4 w 1506"/>
                  <a:gd name="T9" fmla="*/ 3 h 298"/>
                  <a:gd name="T10" fmla="*/ 4 w 1506"/>
                  <a:gd name="T11" fmla="*/ 3 h 298"/>
                  <a:gd name="T12" fmla="*/ 4 w 1506"/>
                  <a:gd name="T13" fmla="*/ 3 h 298"/>
                  <a:gd name="T14" fmla="*/ 4 w 1506"/>
                  <a:gd name="T15" fmla="*/ 3 h 298"/>
                  <a:gd name="T16" fmla="*/ 4 w 1506"/>
                  <a:gd name="T17" fmla="*/ 3 h 298"/>
                  <a:gd name="T18" fmla="*/ 4 w 1506"/>
                  <a:gd name="T19" fmla="*/ 3 h 298"/>
                  <a:gd name="T20" fmla="*/ 4 w 1506"/>
                  <a:gd name="T21" fmla="*/ 3 h 298"/>
                  <a:gd name="T22" fmla="*/ 4 w 1506"/>
                  <a:gd name="T23" fmla="*/ 3 h 298"/>
                  <a:gd name="T24" fmla="*/ 4 w 1506"/>
                  <a:gd name="T25" fmla="*/ 3 h 298"/>
                  <a:gd name="T26" fmla="*/ 4 w 1506"/>
                  <a:gd name="T27" fmla="*/ 3 h 298"/>
                  <a:gd name="T28" fmla="*/ 4 w 1506"/>
                  <a:gd name="T29" fmla="*/ 3 h 298"/>
                  <a:gd name="T30" fmla="*/ 4 w 1506"/>
                  <a:gd name="T31" fmla="*/ 1 h 298"/>
                  <a:gd name="T32" fmla="*/ 4 w 1506"/>
                  <a:gd name="T33" fmla="*/ 0 h 298"/>
                  <a:gd name="T34" fmla="*/ 4 w 1506"/>
                  <a:gd name="T35" fmla="*/ 1 h 298"/>
                  <a:gd name="T36" fmla="*/ 4 w 1506"/>
                  <a:gd name="T37" fmla="*/ 3 h 298"/>
                  <a:gd name="T38" fmla="*/ 4 w 1506"/>
                  <a:gd name="T39" fmla="*/ 3 h 298"/>
                  <a:gd name="T40" fmla="*/ 4 w 1506"/>
                  <a:gd name="T41" fmla="*/ 3 h 298"/>
                  <a:gd name="T42" fmla="*/ 4 w 1506"/>
                  <a:gd name="T43" fmla="*/ 3 h 298"/>
                  <a:gd name="T44" fmla="*/ 4 w 1506"/>
                  <a:gd name="T45" fmla="*/ 3 h 298"/>
                  <a:gd name="T46" fmla="*/ 4 w 1506"/>
                  <a:gd name="T47" fmla="*/ 3 h 298"/>
                  <a:gd name="T48" fmla="*/ 4 w 1506"/>
                  <a:gd name="T49" fmla="*/ 3 h 298"/>
                  <a:gd name="T50" fmla="*/ 4 w 1506"/>
                  <a:gd name="T51" fmla="*/ 3 h 298"/>
                  <a:gd name="T52" fmla="*/ 4 w 1506"/>
                  <a:gd name="T53" fmla="*/ 3 h 298"/>
                  <a:gd name="T54" fmla="*/ 4 w 1506"/>
                  <a:gd name="T55" fmla="*/ 3 h 298"/>
                  <a:gd name="T56" fmla="*/ 4 w 1506"/>
                  <a:gd name="T57" fmla="*/ 3 h 298"/>
                  <a:gd name="T58" fmla="*/ 4 w 1506"/>
                  <a:gd name="T59" fmla="*/ 3 h 298"/>
                  <a:gd name="T60" fmla="*/ 4 w 1506"/>
                  <a:gd name="T61" fmla="*/ 3 h 298"/>
                  <a:gd name="T62" fmla="*/ 4 w 1506"/>
                  <a:gd name="T63" fmla="*/ 3 h 298"/>
                  <a:gd name="T64" fmla="*/ 4 w 1506"/>
                  <a:gd name="T65" fmla="*/ 3 h 2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06"/>
                  <a:gd name="T100" fmla="*/ 0 h 298"/>
                  <a:gd name="T101" fmla="*/ 1506 w 1506"/>
                  <a:gd name="T102" fmla="*/ 298 h 2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06" h="298">
                    <a:moveTo>
                      <a:pt x="0" y="298"/>
                    </a:moveTo>
                    <a:lnTo>
                      <a:pt x="43" y="263"/>
                    </a:lnTo>
                    <a:lnTo>
                      <a:pt x="86" y="230"/>
                    </a:lnTo>
                    <a:lnTo>
                      <a:pt x="131" y="199"/>
                    </a:lnTo>
                    <a:lnTo>
                      <a:pt x="176" y="170"/>
                    </a:lnTo>
                    <a:lnTo>
                      <a:pt x="223" y="143"/>
                    </a:lnTo>
                    <a:lnTo>
                      <a:pt x="270" y="119"/>
                    </a:lnTo>
                    <a:lnTo>
                      <a:pt x="318" y="97"/>
                    </a:lnTo>
                    <a:lnTo>
                      <a:pt x="367" y="77"/>
                    </a:lnTo>
                    <a:lnTo>
                      <a:pt x="416" y="59"/>
                    </a:lnTo>
                    <a:lnTo>
                      <a:pt x="467" y="43"/>
                    </a:lnTo>
                    <a:lnTo>
                      <a:pt x="517" y="30"/>
                    </a:lnTo>
                    <a:lnTo>
                      <a:pt x="568" y="19"/>
                    </a:lnTo>
                    <a:lnTo>
                      <a:pt x="620" y="11"/>
                    </a:lnTo>
                    <a:lnTo>
                      <a:pt x="671" y="5"/>
                    </a:lnTo>
                    <a:lnTo>
                      <a:pt x="724" y="1"/>
                    </a:lnTo>
                    <a:lnTo>
                      <a:pt x="776" y="0"/>
                    </a:lnTo>
                    <a:lnTo>
                      <a:pt x="825" y="1"/>
                    </a:lnTo>
                    <a:lnTo>
                      <a:pt x="873" y="4"/>
                    </a:lnTo>
                    <a:lnTo>
                      <a:pt x="922" y="10"/>
                    </a:lnTo>
                    <a:lnTo>
                      <a:pt x="970" y="17"/>
                    </a:lnTo>
                    <a:lnTo>
                      <a:pt x="1017" y="26"/>
                    </a:lnTo>
                    <a:lnTo>
                      <a:pt x="1065" y="38"/>
                    </a:lnTo>
                    <a:lnTo>
                      <a:pt x="1111" y="51"/>
                    </a:lnTo>
                    <a:lnTo>
                      <a:pt x="1158" y="67"/>
                    </a:lnTo>
                    <a:lnTo>
                      <a:pt x="1204" y="84"/>
                    </a:lnTo>
                    <a:lnTo>
                      <a:pt x="1249" y="104"/>
                    </a:lnTo>
                    <a:lnTo>
                      <a:pt x="1294" y="125"/>
                    </a:lnTo>
                    <a:lnTo>
                      <a:pt x="1338" y="149"/>
                    </a:lnTo>
                    <a:lnTo>
                      <a:pt x="1381" y="174"/>
                    </a:lnTo>
                    <a:lnTo>
                      <a:pt x="1424" y="201"/>
                    </a:lnTo>
                    <a:lnTo>
                      <a:pt x="1465" y="230"/>
                    </a:lnTo>
                    <a:lnTo>
                      <a:pt x="1506" y="261"/>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1" name="Freeform 11"/>
              <p:cNvSpPr>
                <a:spLocks/>
              </p:cNvSpPr>
              <p:nvPr/>
            </p:nvSpPr>
            <p:spPr bwMode="auto">
              <a:xfrm>
                <a:off x="1056" y="1104"/>
                <a:ext cx="960" cy="1157"/>
              </a:xfrm>
              <a:custGeom>
                <a:avLst/>
                <a:gdLst>
                  <a:gd name="T0" fmla="*/ 2147483646 w 576"/>
                  <a:gd name="T1" fmla="*/ 2147483646 h 533"/>
                  <a:gd name="T2" fmla="*/ 2147483646 w 576"/>
                  <a:gd name="T3" fmla="*/ 2147483646 h 533"/>
                  <a:gd name="T4" fmla="*/ 2147483646 w 576"/>
                  <a:gd name="T5" fmla="*/ 2147483646 h 533"/>
                  <a:gd name="T6" fmla="*/ 2147483646 w 576"/>
                  <a:gd name="T7" fmla="*/ 2147483646 h 533"/>
                  <a:gd name="T8" fmla="*/ 2147483646 w 576"/>
                  <a:gd name="T9" fmla="*/ 2147483646 h 533"/>
                  <a:gd name="T10" fmla="*/ 2147483646 w 576"/>
                  <a:gd name="T11" fmla="*/ 2147483646 h 533"/>
                  <a:gd name="T12" fmla="*/ 2147483646 w 576"/>
                  <a:gd name="T13" fmla="*/ 2147483646 h 533"/>
                  <a:gd name="T14" fmla="*/ 2147483646 w 576"/>
                  <a:gd name="T15" fmla="*/ 2147483646 h 533"/>
                  <a:gd name="T16" fmla="*/ 2147483646 w 576"/>
                  <a:gd name="T17" fmla="*/ 2147483646 h 533"/>
                  <a:gd name="T18" fmla="*/ 2147483646 w 576"/>
                  <a:gd name="T19" fmla="*/ 2147483646 h 533"/>
                  <a:gd name="T20" fmla="*/ 2147483646 w 576"/>
                  <a:gd name="T21" fmla="*/ 2147483646 h 533"/>
                  <a:gd name="T22" fmla="*/ 2147483646 w 576"/>
                  <a:gd name="T23" fmla="*/ 2147483646 h 533"/>
                  <a:gd name="T24" fmla="*/ 2147483646 w 576"/>
                  <a:gd name="T25" fmla="*/ 2147483646 h 533"/>
                  <a:gd name="T26" fmla="*/ 2147483646 w 576"/>
                  <a:gd name="T27" fmla="*/ 2147483646 h 533"/>
                  <a:gd name="T28" fmla="*/ 2147483646 w 576"/>
                  <a:gd name="T29" fmla="*/ 2147483646 h 533"/>
                  <a:gd name="T30" fmla="*/ 2147483646 w 576"/>
                  <a:gd name="T31" fmla="*/ 2147483646 h 533"/>
                  <a:gd name="T32" fmla="*/ 0 w 576"/>
                  <a:gd name="T33" fmla="*/ 0 h 5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6"/>
                  <a:gd name="T52" fmla="*/ 0 h 533"/>
                  <a:gd name="T53" fmla="*/ 576 w 576"/>
                  <a:gd name="T54" fmla="*/ 533 h 5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6" h="533">
                    <a:moveTo>
                      <a:pt x="576" y="533"/>
                    </a:moveTo>
                    <a:lnTo>
                      <a:pt x="535" y="512"/>
                    </a:lnTo>
                    <a:lnTo>
                      <a:pt x="495" y="488"/>
                    </a:lnTo>
                    <a:lnTo>
                      <a:pt x="455" y="464"/>
                    </a:lnTo>
                    <a:lnTo>
                      <a:pt x="415" y="437"/>
                    </a:lnTo>
                    <a:lnTo>
                      <a:pt x="377" y="409"/>
                    </a:lnTo>
                    <a:lnTo>
                      <a:pt x="339" y="379"/>
                    </a:lnTo>
                    <a:lnTo>
                      <a:pt x="301" y="348"/>
                    </a:lnTo>
                    <a:lnTo>
                      <a:pt x="265" y="315"/>
                    </a:lnTo>
                    <a:lnTo>
                      <a:pt x="229" y="281"/>
                    </a:lnTo>
                    <a:lnTo>
                      <a:pt x="194" y="245"/>
                    </a:lnTo>
                    <a:lnTo>
                      <a:pt x="159" y="208"/>
                    </a:lnTo>
                    <a:lnTo>
                      <a:pt x="126" y="169"/>
                    </a:lnTo>
                    <a:lnTo>
                      <a:pt x="93" y="129"/>
                    </a:lnTo>
                    <a:lnTo>
                      <a:pt x="61" y="87"/>
                    </a:lnTo>
                    <a:lnTo>
                      <a:pt x="30" y="44"/>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2" name="Freeform 12"/>
              <p:cNvSpPr>
                <a:spLocks/>
              </p:cNvSpPr>
              <p:nvPr/>
            </p:nvSpPr>
            <p:spPr bwMode="auto">
              <a:xfrm>
                <a:off x="768" y="1584"/>
                <a:ext cx="1249" cy="696"/>
              </a:xfrm>
              <a:custGeom>
                <a:avLst/>
                <a:gdLst>
                  <a:gd name="T0" fmla="*/ 2147483646 w 803"/>
                  <a:gd name="T1" fmla="*/ 2147483646 h 241"/>
                  <a:gd name="T2" fmla="*/ 2147483646 w 803"/>
                  <a:gd name="T3" fmla="*/ 2147483646 h 241"/>
                  <a:gd name="T4" fmla="*/ 2147483646 w 803"/>
                  <a:gd name="T5" fmla="*/ 2147483646 h 241"/>
                  <a:gd name="T6" fmla="*/ 2147483646 w 803"/>
                  <a:gd name="T7" fmla="*/ 2147483646 h 241"/>
                  <a:gd name="T8" fmla="*/ 2147483646 w 803"/>
                  <a:gd name="T9" fmla="*/ 2147483646 h 241"/>
                  <a:gd name="T10" fmla="*/ 2147483646 w 803"/>
                  <a:gd name="T11" fmla="*/ 2147483646 h 241"/>
                  <a:gd name="T12" fmla="*/ 2147483646 w 803"/>
                  <a:gd name="T13" fmla="*/ 2147483646 h 241"/>
                  <a:gd name="T14" fmla="*/ 2147483646 w 803"/>
                  <a:gd name="T15" fmla="*/ 2147483646 h 241"/>
                  <a:gd name="T16" fmla="*/ 2147483646 w 803"/>
                  <a:gd name="T17" fmla="*/ 2147483646 h 241"/>
                  <a:gd name="T18" fmla="*/ 2147483646 w 803"/>
                  <a:gd name="T19" fmla="*/ 2147483646 h 241"/>
                  <a:gd name="T20" fmla="*/ 2147483646 w 803"/>
                  <a:gd name="T21" fmla="*/ 2147483646 h 241"/>
                  <a:gd name="T22" fmla="*/ 2147483646 w 803"/>
                  <a:gd name="T23" fmla="*/ 2147483646 h 241"/>
                  <a:gd name="T24" fmla="*/ 2147483646 w 803"/>
                  <a:gd name="T25" fmla="*/ 2147483646 h 241"/>
                  <a:gd name="T26" fmla="*/ 2147483646 w 803"/>
                  <a:gd name="T27" fmla="*/ 2147483646 h 241"/>
                  <a:gd name="T28" fmla="*/ 2147483646 w 803"/>
                  <a:gd name="T29" fmla="*/ 2147483646 h 241"/>
                  <a:gd name="T30" fmla="*/ 2147483646 w 803"/>
                  <a:gd name="T31" fmla="*/ 2147483646 h 241"/>
                  <a:gd name="T32" fmla="*/ 0 w 803"/>
                  <a:gd name="T33" fmla="*/ 0 h 2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3"/>
                  <a:gd name="T52" fmla="*/ 0 h 241"/>
                  <a:gd name="T53" fmla="*/ 803 w 803"/>
                  <a:gd name="T54" fmla="*/ 241 h 2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3" h="241">
                    <a:moveTo>
                      <a:pt x="803" y="241"/>
                    </a:moveTo>
                    <a:lnTo>
                      <a:pt x="750" y="240"/>
                    </a:lnTo>
                    <a:lnTo>
                      <a:pt x="698" y="237"/>
                    </a:lnTo>
                    <a:lnTo>
                      <a:pt x="645" y="232"/>
                    </a:lnTo>
                    <a:lnTo>
                      <a:pt x="593" y="226"/>
                    </a:lnTo>
                    <a:lnTo>
                      <a:pt x="541" y="217"/>
                    </a:lnTo>
                    <a:lnTo>
                      <a:pt x="490" y="206"/>
                    </a:lnTo>
                    <a:lnTo>
                      <a:pt x="438" y="194"/>
                    </a:lnTo>
                    <a:lnTo>
                      <a:pt x="388" y="180"/>
                    </a:lnTo>
                    <a:lnTo>
                      <a:pt x="337" y="164"/>
                    </a:lnTo>
                    <a:lnTo>
                      <a:pt x="287" y="146"/>
                    </a:lnTo>
                    <a:lnTo>
                      <a:pt x="238" y="126"/>
                    </a:lnTo>
                    <a:lnTo>
                      <a:pt x="189" y="104"/>
                    </a:lnTo>
                    <a:lnTo>
                      <a:pt x="141" y="81"/>
                    </a:lnTo>
                    <a:lnTo>
                      <a:pt x="93" y="56"/>
                    </a:lnTo>
                    <a:lnTo>
                      <a:pt x="46" y="29"/>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3" name="Freeform 13"/>
              <p:cNvSpPr>
                <a:spLocks/>
              </p:cNvSpPr>
              <p:nvPr/>
            </p:nvSpPr>
            <p:spPr bwMode="auto">
              <a:xfrm>
                <a:off x="1864" y="1677"/>
                <a:ext cx="195" cy="563"/>
              </a:xfrm>
              <a:custGeom>
                <a:avLst/>
                <a:gdLst>
                  <a:gd name="T0" fmla="*/ 4 w 217"/>
                  <a:gd name="T1" fmla="*/ 3 h 673"/>
                  <a:gd name="T2" fmla="*/ 4 w 217"/>
                  <a:gd name="T3" fmla="*/ 3 h 673"/>
                  <a:gd name="T4" fmla="*/ 4 w 217"/>
                  <a:gd name="T5" fmla="*/ 3 h 673"/>
                  <a:gd name="T6" fmla="*/ 4 w 217"/>
                  <a:gd name="T7" fmla="*/ 3 h 673"/>
                  <a:gd name="T8" fmla="*/ 4 w 217"/>
                  <a:gd name="T9" fmla="*/ 3 h 673"/>
                  <a:gd name="T10" fmla="*/ 4 w 217"/>
                  <a:gd name="T11" fmla="*/ 3 h 673"/>
                  <a:gd name="T12" fmla="*/ 4 w 217"/>
                  <a:gd name="T13" fmla="*/ 3 h 673"/>
                  <a:gd name="T14" fmla="*/ 4 w 217"/>
                  <a:gd name="T15" fmla="*/ 3 h 673"/>
                  <a:gd name="T16" fmla="*/ 4 w 217"/>
                  <a:gd name="T17" fmla="*/ 3 h 673"/>
                  <a:gd name="T18" fmla="*/ 4 w 217"/>
                  <a:gd name="T19" fmla="*/ 3 h 673"/>
                  <a:gd name="T20" fmla="*/ 4 w 217"/>
                  <a:gd name="T21" fmla="*/ 3 h 673"/>
                  <a:gd name="T22" fmla="*/ 4 w 217"/>
                  <a:gd name="T23" fmla="*/ 3 h 673"/>
                  <a:gd name="T24" fmla="*/ 4 w 217"/>
                  <a:gd name="T25" fmla="*/ 3 h 673"/>
                  <a:gd name="T26" fmla="*/ 4 w 217"/>
                  <a:gd name="T27" fmla="*/ 3 h 673"/>
                  <a:gd name="T28" fmla="*/ 4 w 217"/>
                  <a:gd name="T29" fmla="*/ 3 h 673"/>
                  <a:gd name="T30" fmla="*/ 4 w 217"/>
                  <a:gd name="T31" fmla="*/ 3 h 673"/>
                  <a:gd name="T32" fmla="*/ 0 w 217"/>
                  <a:gd name="T33" fmla="*/ 0 h 6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7"/>
                  <a:gd name="T52" fmla="*/ 0 h 673"/>
                  <a:gd name="T53" fmla="*/ 217 w 217"/>
                  <a:gd name="T54" fmla="*/ 673 h 6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7" h="673">
                    <a:moveTo>
                      <a:pt x="217" y="673"/>
                    </a:moveTo>
                    <a:lnTo>
                      <a:pt x="200" y="646"/>
                    </a:lnTo>
                    <a:lnTo>
                      <a:pt x="184" y="616"/>
                    </a:lnTo>
                    <a:lnTo>
                      <a:pt x="168" y="584"/>
                    </a:lnTo>
                    <a:lnTo>
                      <a:pt x="152" y="550"/>
                    </a:lnTo>
                    <a:lnTo>
                      <a:pt x="137" y="514"/>
                    </a:lnTo>
                    <a:lnTo>
                      <a:pt x="122" y="476"/>
                    </a:lnTo>
                    <a:lnTo>
                      <a:pt x="108" y="437"/>
                    </a:lnTo>
                    <a:lnTo>
                      <a:pt x="94" y="395"/>
                    </a:lnTo>
                    <a:lnTo>
                      <a:pt x="80" y="352"/>
                    </a:lnTo>
                    <a:lnTo>
                      <a:pt x="67" y="306"/>
                    </a:lnTo>
                    <a:lnTo>
                      <a:pt x="55" y="259"/>
                    </a:lnTo>
                    <a:lnTo>
                      <a:pt x="43" y="211"/>
                    </a:lnTo>
                    <a:lnTo>
                      <a:pt x="31" y="160"/>
                    </a:lnTo>
                    <a:lnTo>
                      <a:pt x="20" y="108"/>
                    </a:lnTo>
                    <a:lnTo>
                      <a:pt x="10" y="55"/>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4" name="Freeform 14"/>
              <p:cNvSpPr>
                <a:spLocks/>
              </p:cNvSpPr>
              <p:nvPr/>
            </p:nvSpPr>
            <p:spPr bwMode="auto">
              <a:xfrm>
                <a:off x="2629" y="2365"/>
                <a:ext cx="934" cy="132"/>
              </a:xfrm>
              <a:custGeom>
                <a:avLst/>
                <a:gdLst>
                  <a:gd name="T0" fmla="*/ 3 w 1089"/>
                  <a:gd name="T1" fmla="*/ 0 h 114"/>
                  <a:gd name="T2" fmla="*/ 3 w 1089"/>
                  <a:gd name="T3" fmla="*/ 71723 h 114"/>
                  <a:gd name="T4" fmla="*/ 3 w 1089"/>
                  <a:gd name="T5" fmla="*/ 134857 h 114"/>
                  <a:gd name="T6" fmla="*/ 3 w 1089"/>
                  <a:gd name="T7" fmla="*/ 191504 h 114"/>
                  <a:gd name="T8" fmla="*/ 3 w 1089"/>
                  <a:gd name="T9" fmla="*/ 231748 h 114"/>
                  <a:gd name="T10" fmla="*/ 3 w 1089"/>
                  <a:gd name="T11" fmla="*/ 268340 h 114"/>
                  <a:gd name="T12" fmla="*/ 3 w 1089"/>
                  <a:gd name="T13" fmla="*/ 294123 h 114"/>
                  <a:gd name="T14" fmla="*/ 3 w 1089"/>
                  <a:gd name="T15" fmla="*/ 309999 h 114"/>
                  <a:gd name="T16" fmla="*/ 3 w 1089"/>
                  <a:gd name="T17" fmla="*/ 311807 h 114"/>
                  <a:gd name="T18" fmla="*/ 3 w 1089"/>
                  <a:gd name="T19" fmla="*/ 310709 h 114"/>
                  <a:gd name="T20" fmla="*/ 3 w 1089"/>
                  <a:gd name="T21" fmla="*/ 300100 h 114"/>
                  <a:gd name="T22" fmla="*/ 3 w 1089"/>
                  <a:gd name="T23" fmla="*/ 280684 h 114"/>
                  <a:gd name="T24" fmla="*/ 0 w 1089"/>
                  <a:gd name="T25" fmla="*/ 254015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9"/>
                  <a:gd name="T40" fmla="*/ 0 h 114"/>
                  <a:gd name="T41" fmla="*/ 1089 w 1089"/>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9" h="114">
                    <a:moveTo>
                      <a:pt x="1089" y="0"/>
                    </a:moveTo>
                    <a:lnTo>
                      <a:pt x="1002" y="26"/>
                    </a:lnTo>
                    <a:lnTo>
                      <a:pt x="912" y="49"/>
                    </a:lnTo>
                    <a:lnTo>
                      <a:pt x="820" y="69"/>
                    </a:lnTo>
                    <a:lnTo>
                      <a:pt x="726" y="85"/>
                    </a:lnTo>
                    <a:lnTo>
                      <a:pt x="630" y="98"/>
                    </a:lnTo>
                    <a:lnTo>
                      <a:pt x="532" y="107"/>
                    </a:lnTo>
                    <a:lnTo>
                      <a:pt x="434" y="112"/>
                    </a:lnTo>
                    <a:lnTo>
                      <a:pt x="335" y="114"/>
                    </a:lnTo>
                    <a:lnTo>
                      <a:pt x="250" y="113"/>
                    </a:lnTo>
                    <a:lnTo>
                      <a:pt x="166" y="109"/>
                    </a:lnTo>
                    <a:lnTo>
                      <a:pt x="83" y="102"/>
                    </a:lnTo>
                    <a:lnTo>
                      <a:pt x="0" y="92"/>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 name="Freeform 15"/>
              <p:cNvSpPr>
                <a:spLocks/>
              </p:cNvSpPr>
              <p:nvPr/>
            </p:nvSpPr>
            <p:spPr bwMode="auto">
              <a:xfrm>
                <a:off x="2592" y="2439"/>
                <a:ext cx="88" cy="76"/>
              </a:xfrm>
              <a:custGeom>
                <a:avLst/>
                <a:gdLst>
                  <a:gd name="T0" fmla="*/ 3 w 103"/>
                  <a:gd name="T1" fmla="*/ 0 h 66"/>
                  <a:gd name="T2" fmla="*/ 0 w 103"/>
                  <a:gd name="T3" fmla="*/ 39069 h 66"/>
                  <a:gd name="T4" fmla="*/ 3 w 103"/>
                  <a:gd name="T5" fmla="*/ 134492 h 66"/>
                  <a:gd name="T6" fmla="*/ 3 w 103"/>
                  <a:gd name="T7" fmla="*/ 59655 h 66"/>
                  <a:gd name="T8" fmla="*/ 3 w 103"/>
                  <a:gd name="T9" fmla="*/ 0 h 66"/>
                  <a:gd name="T10" fmla="*/ 0 60000 65536"/>
                  <a:gd name="T11" fmla="*/ 0 60000 65536"/>
                  <a:gd name="T12" fmla="*/ 0 60000 65536"/>
                  <a:gd name="T13" fmla="*/ 0 60000 65536"/>
                  <a:gd name="T14" fmla="*/ 0 60000 65536"/>
                  <a:gd name="T15" fmla="*/ 0 w 103"/>
                  <a:gd name="T16" fmla="*/ 0 h 66"/>
                  <a:gd name="T17" fmla="*/ 103 w 103"/>
                  <a:gd name="T18" fmla="*/ 66 h 66"/>
                </a:gdLst>
                <a:ahLst/>
                <a:cxnLst>
                  <a:cxn ang="T10">
                    <a:pos x="T0" y="T1"/>
                  </a:cxn>
                  <a:cxn ang="T11">
                    <a:pos x="T2" y="T3"/>
                  </a:cxn>
                  <a:cxn ang="T12">
                    <a:pos x="T4" y="T5"/>
                  </a:cxn>
                  <a:cxn ang="T13">
                    <a:pos x="T6" y="T7"/>
                  </a:cxn>
                  <a:cxn ang="T14">
                    <a:pos x="T8" y="T9"/>
                  </a:cxn>
                </a:cxnLst>
                <a:rect l="T15" t="T16" r="T17" b="T18"/>
                <a:pathLst>
                  <a:path w="103" h="66">
                    <a:moveTo>
                      <a:pt x="103" y="0"/>
                    </a:moveTo>
                    <a:lnTo>
                      <a:pt x="0" y="19"/>
                    </a:lnTo>
                    <a:lnTo>
                      <a:pt x="93" y="66"/>
                    </a:lnTo>
                    <a:lnTo>
                      <a:pt x="67" y="29"/>
                    </a:lnTo>
                    <a:lnTo>
                      <a:pt x="103" y="0"/>
                    </a:lnTo>
                    <a:close/>
                  </a:path>
                </a:pathLst>
              </a:custGeom>
              <a:solidFill>
                <a:srgbClr val="0000FF"/>
              </a:solidFill>
              <a:ln w="28575">
                <a:solidFill>
                  <a:srgbClr val="0000FF"/>
                </a:solidFill>
                <a:round/>
                <a:headEnd/>
                <a:tailEnd/>
              </a:ln>
            </p:spPr>
            <p:txBody>
              <a:bodyPr/>
              <a:lstStyle/>
              <a:p>
                <a:endParaRPr lang="zh-CN" altLang="en-US"/>
              </a:p>
            </p:txBody>
          </p:sp>
          <p:sp>
            <p:nvSpPr>
              <p:cNvPr id="7196" name="Freeform 16"/>
              <p:cNvSpPr>
                <a:spLocks/>
              </p:cNvSpPr>
              <p:nvPr/>
            </p:nvSpPr>
            <p:spPr bwMode="auto">
              <a:xfrm>
                <a:off x="3703" y="1210"/>
                <a:ext cx="770" cy="1043"/>
              </a:xfrm>
              <a:custGeom>
                <a:avLst/>
                <a:gdLst>
                  <a:gd name="T0" fmla="*/ 4 w 858"/>
                  <a:gd name="T1" fmla="*/ 0 h 1246"/>
                  <a:gd name="T2" fmla="*/ 4 w 858"/>
                  <a:gd name="T3" fmla="*/ 3 h 1246"/>
                  <a:gd name="T4" fmla="*/ 4 w 858"/>
                  <a:gd name="T5" fmla="*/ 3 h 1246"/>
                  <a:gd name="T6" fmla="*/ 4 w 858"/>
                  <a:gd name="T7" fmla="*/ 3 h 1246"/>
                  <a:gd name="T8" fmla="*/ 4 w 858"/>
                  <a:gd name="T9" fmla="*/ 3 h 1246"/>
                  <a:gd name="T10" fmla="*/ 4 w 858"/>
                  <a:gd name="T11" fmla="*/ 3 h 1246"/>
                  <a:gd name="T12" fmla="*/ 4 w 858"/>
                  <a:gd name="T13" fmla="*/ 3 h 1246"/>
                  <a:gd name="T14" fmla="*/ 4 w 858"/>
                  <a:gd name="T15" fmla="*/ 3 h 1246"/>
                  <a:gd name="T16" fmla="*/ 4 w 858"/>
                  <a:gd name="T17" fmla="*/ 3 h 1246"/>
                  <a:gd name="T18" fmla="*/ 4 w 858"/>
                  <a:gd name="T19" fmla="*/ 3 h 1246"/>
                  <a:gd name="T20" fmla="*/ 4 w 858"/>
                  <a:gd name="T21" fmla="*/ 3 h 1246"/>
                  <a:gd name="T22" fmla="*/ 4 w 858"/>
                  <a:gd name="T23" fmla="*/ 3 h 1246"/>
                  <a:gd name="T24" fmla="*/ 4 w 858"/>
                  <a:gd name="T25" fmla="*/ 3 h 1246"/>
                  <a:gd name="T26" fmla="*/ 4 w 858"/>
                  <a:gd name="T27" fmla="*/ 3 h 1246"/>
                  <a:gd name="T28" fmla="*/ 4 w 858"/>
                  <a:gd name="T29" fmla="*/ 3 h 1246"/>
                  <a:gd name="T30" fmla="*/ 4 w 858"/>
                  <a:gd name="T31" fmla="*/ 3 h 1246"/>
                  <a:gd name="T32" fmla="*/ 4 w 858"/>
                  <a:gd name="T33" fmla="*/ 3 h 1246"/>
                  <a:gd name="T34" fmla="*/ 4 w 858"/>
                  <a:gd name="T35" fmla="*/ 3 h 1246"/>
                  <a:gd name="T36" fmla="*/ 4 w 858"/>
                  <a:gd name="T37" fmla="*/ 3 h 1246"/>
                  <a:gd name="T38" fmla="*/ 4 w 858"/>
                  <a:gd name="T39" fmla="*/ 3 h 1246"/>
                  <a:gd name="T40" fmla="*/ 4 w 858"/>
                  <a:gd name="T41" fmla="*/ 3 h 1246"/>
                  <a:gd name="T42" fmla="*/ 4 w 858"/>
                  <a:gd name="T43" fmla="*/ 3 h 1246"/>
                  <a:gd name="T44" fmla="*/ 4 w 858"/>
                  <a:gd name="T45" fmla="*/ 3 h 1246"/>
                  <a:gd name="T46" fmla="*/ 4 w 858"/>
                  <a:gd name="T47" fmla="*/ 3 h 1246"/>
                  <a:gd name="T48" fmla="*/ 4 w 858"/>
                  <a:gd name="T49" fmla="*/ 3 h 1246"/>
                  <a:gd name="T50" fmla="*/ 4 w 858"/>
                  <a:gd name="T51" fmla="*/ 3 h 1246"/>
                  <a:gd name="T52" fmla="*/ 4 w 858"/>
                  <a:gd name="T53" fmla="*/ 3 h 1246"/>
                  <a:gd name="T54" fmla="*/ 4 w 858"/>
                  <a:gd name="T55" fmla="*/ 3 h 1246"/>
                  <a:gd name="T56" fmla="*/ 4 w 858"/>
                  <a:gd name="T57" fmla="*/ 3 h 1246"/>
                  <a:gd name="T58" fmla="*/ 4 w 858"/>
                  <a:gd name="T59" fmla="*/ 3 h 1246"/>
                  <a:gd name="T60" fmla="*/ 4 w 858"/>
                  <a:gd name="T61" fmla="*/ 3 h 1246"/>
                  <a:gd name="T62" fmla="*/ 4 w 858"/>
                  <a:gd name="T63" fmla="*/ 3 h 1246"/>
                  <a:gd name="T64" fmla="*/ 0 w 858"/>
                  <a:gd name="T65" fmla="*/ 3 h 12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8"/>
                  <a:gd name="T100" fmla="*/ 0 h 1246"/>
                  <a:gd name="T101" fmla="*/ 858 w 858"/>
                  <a:gd name="T102" fmla="*/ 1246 h 12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8" h="1246">
                    <a:moveTo>
                      <a:pt x="858" y="0"/>
                    </a:moveTo>
                    <a:lnTo>
                      <a:pt x="855" y="52"/>
                    </a:lnTo>
                    <a:lnTo>
                      <a:pt x="850" y="103"/>
                    </a:lnTo>
                    <a:lnTo>
                      <a:pt x="843" y="154"/>
                    </a:lnTo>
                    <a:lnTo>
                      <a:pt x="834" y="205"/>
                    </a:lnTo>
                    <a:lnTo>
                      <a:pt x="824" y="255"/>
                    </a:lnTo>
                    <a:lnTo>
                      <a:pt x="812" y="304"/>
                    </a:lnTo>
                    <a:lnTo>
                      <a:pt x="799" y="352"/>
                    </a:lnTo>
                    <a:lnTo>
                      <a:pt x="783" y="400"/>
                    </a:lnTo>
                    <a:lnTo>
                      <a:pt x="766" y="448"/>
                    </a:lnTo>
                    <a:lnTo>
                      <a:pt x="748" y="494"/>
                    </a:lnTo>
                    <a:lnTo>
                      <a:pt x="728" y="540"/>
                    </a:lnTo>
                    <a:lnTo>
                      <a:pt x="707" y="585"/>
                    </a:lnTo>
                    <a:lnTo>
                      <a:pt x="684" y="629"/>
                    </a:lnTo>
                    <a:lnTo>
                      <a:pt x="659" y="672"/>
                    </a:lnTo>
                    <a:lnTo>
                      <a:pt x="633" y="714"/>
                    </a:lnTo>
                    <a:lnTo>
                      <a:pt x="606" y="755"/>
                    </a:lnTo>
                    <a:lnTo>
                      <a:pt x="577" y="796"/>
                    </a:lnTo>
                    <a:lnTo>
                      <a:pt x="547" y="835"/>
                    </a:lnTo>
                    <a:lnTo>
                      <a:pt x="516" y="873"/>
                    </a:lnTo>
                    <a:lnTo>
                      <a:pt x="483" y="909"/>
                    </a:lnTo>
                    <a:lnTo>
                      <a:pt x="449" y="945"/>
                    </a:lnTo>
                    <a:lnTo>
                      <a:pt x="414" y="979"/>
                    </a:lnTo>
                    <a:lnTo>
                      <a:pt x="378" y="1012"/>
                    </a:lnTo>
                    <a:lnTo>
                      <a:pt x="340" y="1044"/>
                    </a:lnTo>
                    <a:lnTo>
                      <a:pt x="302" y="1075"/>
                    </a:lnTo>
                    <a:lnTo>
                      <a:pt x="262" y="1104"/>
                    </a:lnTo>
                    <a:lnTo>
                      <a:pt x="221" y="1131"/>
                    </a:lnTo>
                    <a:lnTo>
                      <a:pt x="179" y="1157"/>
                    </a:lnTo>
                    <a:lnTo>
                      <a:pt x="135" y="1182"/>
                    </a:lnTo>
                    <a:lnTo>
                      <a:pt x="91" y="1205"/>
                    </a:lnTo>
                    <a:lnTo>
                      <a:pt x="46" y="1226"/>
                    </a:lnTo>
                    <a:lnTo>
                      <a:pt x="0" y="1246"/>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7" name="Freeform 17"/>
              <p:cNvSpPr>
                <a:spLocks/>
              </p:cNvSpPr>
              <p:nvPr/>
            </p:nvSpPr>
            <p:spPr bwMode="auto">
              <a:xfrm>
                <a:off x="4443" y="1154"/>
                <a:ext cx="60" cy="84"/>
              </a:xfrm>
              <a:custGeom>
                <a:avLst/>
                <a:gdLst>
                  <a:gd name="T0" fmla="*/ 4 w 67"/>
                  <a:gd name="T1" fmla="*/ 3 h 100"/>
                  <a:gd name="T2" fmla="*/ 4 w 67"/>
                  <a:gd name="T3" fmla="*/ 0 h 100"/>
                  <a:gd name="T4" fmla="*/ 0 w 67"/>
                  <a:gd name="T5" fmla="*/ 3 h 100"/>
                  <a:gd name="T6" fmla="*/ 4 w 67"/>
                  <a:gd name="T7" fmla="*/ 3 h 100"/>
                  <a:gd name="T8" fmla="*/ 4 w 67"/>
                  <a:gd name="T9" fmla="*/ 3 h 100"/>
                  <a:gd name="T10" fmla="*/ 0 60000 65536"/>
                  <a:gd name="T11" fmla="*/ 0 60000 65536"/>
                  <a:gd name="T12" fmla="*/ 0 60000 65536"/>
                  <a:gd name="T13" fmla="*/ 0 60000 65536"/>
                  <a:gd name="T14" fmla="*/ 0 60000 65536"/>
                  <a:gd name="T15" fmla="*/ 0 w 67"/>
                  <a:gd name="T16" fmla="*/ 0 h 100"/>
                  <a:gd name="T17" fmla="*/ 67 w 67"/>
                  <a:gd name="T18" fmla="*/ 100 h 100"/>
                </a:gdLst>
                <a:ahLst/>
                <a:cxnLst>
                  <a:cxn ang="T10">
                    <a:pos x="T0" y="T1"/>
                  </a:cxn>
                  <a:cxn ang="T11">
                    <a:pos x="T2" y="T3"/>
                  </a:cxn>
                  <a:cxn ang="T12">
                    <a:pos x="T4" y="T5"/>
                  </a:cxn>
                  <a:cxn ang="T13">
                    <a:pos x="T6" y="T7"/>
                  </a:cxn>
                  <a:cxn ang="T14">
                    <a:pos x="T8" y="T9"/>
                  </a:cxn>
                </a:cxnLst>
                <a:rect l="T15" t="T16" r="T17" b="T18"/>
                <a:pathLst>
                  <a:path w="67" h="100">
                    <a:moveTo>
                      <a:pt x="67" y="100"/>
                    </a:moveTo>
                    <a:lnTo>
                      <a:pt x="36" y="0"/>
                    </a:lnTo>
                    <a:lnTo>
                      <a:pt x="0" y="98"/>
                    </a:lnTo>
                    <a:lnTo>
                      <a:pt x="34" y="68"/>
                    </a:lnTo>
                    <a:lnTo>
                      <a:pt x="67" y="100"/>
                    </a:lnTo>
                    <a:close/>
                  </a:path>
                </a:pathLst>
              </a:custGeom>
              <a:solidFill>
                <a:srgbClr val="0000FF"/>
              </a:solidFill>
              <a:ln w="28575">
                <a:solidFill>
                  <a:srgbClr val="0000FF"/>
                </a:solidFill>
                <a:round/>
                <a:headEnd/>
                <a:tailEnd/>
              </a:ln>
            </p:spPr>
            <p:txBody>
              <a:bodyPr/>
              <a:lstStyle/>
              <a:p>
                <a:endParaRPr lang="zh-CN" altLang="en-US"/>
              </a:p>
            </p:txBody>
          </p:sp>
          <p:sp>
            <p:nvSpPr>
              <p:cNvPr id="7198" name="Freeform 18"/>
              <p:cNvSpPr>
                <a:spLocks/>
              </p:cNvSpPr>
              <p:nvPr/>
            </p:nvSpPr>
            <p:spPr bwMode="auto">
              <a:xfrm>
                <a:off x="3725" y="2398"/>
                <a:ext cx="763" cy="1194"/>
              </a:xfrm>
              <a:custGeom>
                <a:avLst/>
                <a:gdLst>
                  <a:gd name="T0" fmla="*/ 0 w 850"/>
                  <a:gd name="T1" fmla="*/ 0 h 1424"/>
                  <a:gd name="T2" fmla="*/ 4 w 850"/>
                  <a:gd name="T3" fmla="*/ 3 h 1424"/>
                  <a:gd name="T4" fmla="*/ 4 w 850"/>
                  <a:gd name="T5" fmla="*/ 3 h 1424"/>
                  <a:gd name="T6" fmla="*/ 4 w 850"/>
                  <a:gd name="T7" fmla="*/ 3 h 1424"/>
                  <a:gd name="T8" fmla="*/ 4 w 850"/>
                  <a:gd name="T9" fmla="*/ 3 h 1424"/>
                  <a:gd name="T10" fmla="*/ 4 w 850"/>
                  <a:gd name="T11" fmla="*/ 3 h 1424"/>
                  <a:gd name="T12" fmla="*/ 4 w 850"/>
                  <a:gd name="T13" fmla="*/ 3 h 1424"/>
                  <a:gd name="T14" fmla="*/ 4 w 850"/>
                  <a:gd name="T15" fmla="*/ 3 h 1424"/>
                  <a:gd name="T16" fmla="*/ 4 w 850"/>
                  <a:gd name="T17" fmla="*/ 3 h 1424"/>
                  <a:gd name="T18" fmla="*/ 4 w 850"/>
                  <a:gd name="T19" fmla="*/ 3 h 1424"/>
                  <a:gd name="T20" fmla="*/ 4 w 850"/>
                  <a:gd name="T21" fmla="*/ 3 h 1424"/>
                  <a:gd name="T22" fmla="*/ 4 w 850"/>
                  <a:gd name="T23" fmla="*/ 3 h 1424"/>
                  <a:gd name="T24" fmla="*/ 4 w 850"/>
                  <a:gd name="T25" fmla="*/ 3 h 1424"/>
                  <a:gd name="T26" fmla="*/ 4 w 850"/>
                  <a:gd name="T27" fmla="*/ 3 h 1424"/>
                  <a:gd name="T28" fmla="*/ 4 w 850"/>
                  <a:gd name="T29" fmla="*/ 3 h 1424"/>
                  <a:gd name="T30" fmla="*/ 4 w 850"/>
                  <a:gd name="T31" fmla="*/ 3 h 1424"/>
                  <a:gd name="T32" fmla="*/ 4 w 850"/>
                  <a:gd name="T33" fmla="*/ 3 h 1424"/>
                  <a:gd name="T34" fmla="*/ 4 w 850"/>
                  <a:gd name="T35" fmla="*/ 3 h 1424"/>
                  <a:gd name="T36" fmla="*/ 4 w 850"/>
                  <a:gd name="T37" fmla="*/ 3 h 1424"/>
                  <a:gd name="T38" fmla="*/ 4 w 850"/>
                  <a:gd name="T39" fmla="*/ 3 h 1424"/>
                  <a:gd name="T40" fmla="*/ 4 w 850"/>
                  <a:gd name="T41" fmla="*/ 3 h 1424"/>
                  <a:gd name="T42" fmla="*/ 4 w 850"/>
                  <a:gd name="T43" fmla="*/ 3 h 1424"/>
                  <a:gd name="T44" fmla="*/ 4 w 850"/>
                  <a:gd name="T45" fmla="*/ 3 h 1424"/>
                  <a:gd name="T46" fmla="*/ 4 w 850"/>
                  <a:gd name="T47" fmla="*/ 3 h 1424"/>
                  <a:gd name="T48" fmla="*/ 4 w 850"/>
                  <a:gd name="T49" fmla="*/ 3 h 1424"/>
                  <a:gd name="T50" fmla="*/ 4 w 850"/>
                  <a:gd name="T51" fmla="*/ 3 h 1424"/>
                  <a:gd name="T52" fmla="*/ 4 w 850"/>
                  <a:gd name="T53" fmla="*/ 3 h 1424"/>
                  <a:gd name="T54" fmla="*/ 4 w 850"/>
                  <a:gd name="T55" fmla="*/ 3 h 1424"/>
                  <a:gd name="T56" fmla="*/ 4 w 850"/>
                  <a:gd name="T57" fmla="*/ 3 h 1424"/>
                  <a:gd name="T58" fmla="*/ 4 w 850"/>
                  <a:gd name="T59" fmla="*/ 3 h 1424"/>
                  <a:gd name="T60" fmla="*/ 4 w 850"/>
                  <a:gd name="T61" fmla="*/ 3 h 1424"/>
                  <a:gd name="T62" fmla="*/ 4 w 850"/>
                  <a:gd name="T63" fmla="*/ 3 h 1424"/>
                  <a:gd name="T64" fmla="*/ 4 w 850"/>
                  <a:gd name="T65" fmla="*/ 3 h 14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1424"/>
                  <a:gd name="T101" fmla="*/ 850 w 850"/>
                  <a:gd name="T102" fmla="*/ 1424 h 14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1424">
                    <a:moveTo>
                      <a:pt x="0" y="0"/>
                    </a:moveTo>
                    <a:lnTo>
                      <a:pt x="40" y="25"/>
                    </a:lnTo>
                    <a:lnTo>
                      <a:pt x="80" y="51"/>
                    </a:lnTo>
                    <a:lnTo>
                      <a:pt x="118" y="79"/>
                    </a:lnTo>
                    <a:lnTo>
                      <a:pt x="156" y="108"/>
                    </a:lnTo>
                    <a:lnTo>
                      <a:pt x="194" y="139"/>
                    </a:lnTo>
                    <a:lnTo>
                      <a:pt x="230" y="171"/>
                    </a:lnTo>
                    <a:lnTo>
                      <a:pt x="266" y="205"/>
                    </a:lnTo>
                    <a:lnTo>
                      <a:pt x="301" y="240"/>
                    </a:lnTo>
                    <a:lnTo>
                      <a:pt x="335" y="276"/>
                    </a:lnTo>
                    <a:lnTo>
                      <a:pt x="368" y="314"/>
                    </a:lnTo>
                    <a:lnTo>
                      <a:pt x="401" y="353"/>
                    </a:lnTo>
                    <a:lnTo>
                      <a:pt x="432" y="394"/>
                    </a:lnTo>
                    <a:lnTo>
                      <a:pt x="463" y="435"/>
                    </a:lnTo>
                    <a:lnTo>
                      <a:pt x="493" y="478"/>
                    </a:lnTo>
                    <a:lnTo>
                      <a:pt x="521" y="522"/>
                    </a:lnTo>
                    <a:lnTo>
                      <a:pt x="549" y="568"/>
                    </a:lnTo>
                    <a:lnTo>
                      <a:pt x="576" y="614"/>
                    </a:lnTo>
                    <a:lnTo>
                      <a:pt x="602" y="662"/>
                    </a:lnTo>
                    <a:lnTo>
                      <a:pt x="627" y="710"/>
                    </a:lnTo>
                    <a:lnTo>
                      <a:pt x="651" y="760"/>
                    </a:lnTo>
                    <a:lnTo>
                      <a:pt x="673" y="810"/>
                    </a:lnTo>
                    <a:lnTo>
                      <a:pt x="695" y="862"/>
                    </a:lnTo>
                    <a:lnTo>
                      <a:pt x="716" y="914"/>
                    </a:lnTo>
                    <a:lnTo>
                      <a:pt x="735" y="968"/>
                    </a:lnTo>
                    <a:lnTo>
                      <a:pt x="754" y="1022"/>
                    </a:lnTo>
                    <a:lnTo>
                      <a:pt x="771" y="1077"/>
                    </a:lnTo>
                    <a:lnTo>
                      <a:pt x="787" y="1133"/>
                    </a:lnTo>
                    <a:lnTo>
                      <a:pt x="802" y="1190"/>
                    </a:lnTo>
                    <a:lnTo>
                      <a:pt x="816" y="1247"/>
                    </a:lnTo>
                    <a:lnTo>
                      <a:pt x="829" y="1306"/>
                    </a:lnTo>
                    <a:lnTo>
                      <a:pt x="840" y="1364"/>
                    </a:lnTo>
                    <a:lnTo>
                      <a:pt x="850" y="1424"/>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 name="Freeform 19"/>
              <p:cNvSpPr>
                <a:spLocks/>
              </p:cNvSpPr>
              <p:nvPr/>
            </p:nvSpPr>
            <p:spPr bwMode="auto">
              <a:xfrm>
                <a:off x="4455" y="3563"/>
                <a:ext cx="59" cy="86"/>
              </a:xfrm>
              <a:custGeom>
                <a:avLst/>
                <a:gdLst>
                  <a:gd name="T0" fmla="*/ 0 w 66"/>
                  <a:gd name="T1" fmla="*/ 3 h 103"/>
                  <a:gd name="T2" fmla="*/ 4 w 66"/>
                  <a:gd name="T3" fmla="*/ 3 h 103"/>
                  <a:gd name="T4" fmla="*/ 4 w 66"/>
                  <a:gd name="T5" fmla="*/ 0 h 103"/>
                  <a:gd name="T6" fmla="*/ 4 w 66"/>
                  <a:gd name="T7" fmla="*/ 3 h 103"/>
                  <a:gd name="T8" fmla="*/ 0 w 66"/>
                  <a:gd name="T9" fmla="*/ 3 h 103"/>
                  <a:gd name="T10" fmla="*/ 0 60000 65536"/>
                  <a:gd name="T11" fmla="*/ 0 60000 65536"/>
                  <a:gd name="T12" fmla="*/ 0 60000 65536"/>
                  <a:gd name="T13" fmla="*/ 0 60000 65536"/>
                  <a:gd name="T14" fmla="*/ 0 60000 65536"/>
                  <a:gd name="T15" fmla="*/ 0 w 66"/>
                  <a:gd name="T16" fmla="*/ 0 h 103"/>
                  <a:gd name="T17" fmla="*/ 66 w 66"/>
                  <a:gd name="T18" fmla="*/ 103 h 103"/>
                </a:gdLst>
                <a:ahLst/>
                <a:cxnLst>
                  <a:cxn ang="T10">
                    <a:pos x="T0" y="T1"/>
                  </a:cxn>
                  <a:cxn ang="T11">
                    <a:pos x="T2" y="T3"/>
                  </a:cxn>
                  <a:cxn ang="T12">
                    <a:pos x="T4" y="T5"/>
                  </a:cxn>
                  <a:cxn ang="T13">
                    <a:pos x="T6" y="T7"/>
                  </a:cxn>
                  <a:cxn ang="T14">
                    <a:pos x="T8" y="T9"/>
                  </a:cxn>
                </a:cxnLst>
                <a:rect l="T15" t="T16" r="T17" b="T18"/>
                <a:pathLst>
                  <a:path w="66" h="103">
                    <a:moveTo>
                      <a:pt x="0" y="10"/>
                    </a:moveTo>
                    <a:lnTo>
                      <a:pt x="48" y="103"/>
                    </a:lnTo>
                    <a:lnTo>
                      <a:pt x="66" y="0"/>
                    </a:lnTo>
                    <a:lnTo>
                      <a:pt x="38" y="36"/>
                    </a:lnTo>
                    <a:lnTo>
                      <a:pt x="0" y="10"/>
                    </a:lnTo>
                    <a:close/>
                  </a:path>
                </a:pathLst>
              </a:custGeom>
              <a:solidFill>
                <a:srgbClr val="0000FF"/>
              </a:solidFill>
              <a:ln w="28575">
                <a:solidFill>
                  <a:srgbClr val="0000FF"/>
                </a:solidFill>
                <a:round/>
                <a:headEnd/>
                <a:tailEnd/>
              </a:ln>
            </p:spPr>
            <p:txBody>
              <a:bodyPr/>
              <a:lstStyle/>
              <a:p>
                <a:endParaRPr lang="zh-CN" altLang="en-US"/>
              </a:p>
            </p:txBody>
          </p:sp>
          <p:sp>
            <p:nvSpPr>
              <p:cNvPr id="7200" name="Freeform 20"/>
              <p:cNvSpPr>
                <a:spLocks/>
              </p:cNvSpPr>
              <p:nvPr/>
            </p:nvSpPr>
            <p:spPr bwMode="auto">
              <a:xfrm>
                <a:off x="3663" y="969"/>
                <a:ext cx="294" cy="1281"/>
              </a:xfrm>
              <a:custGeom>
                <a:avLst/>
                <a:gdLst>
                  <a:gd name="T0" fmla="*/ 4 w 327"/>
                  <a:gd name="T1" fmla="*/ 0 h 1529"/>
                  <a:gd name="T2" fmla="*/ 4 w 327"/>
                  <a:gd name="T3" fmla="*/ 3 h 1529"/>
                  <a:gd name="T4" fmla="*/ 4 w 327"/>
                  <a:gd name="T5" fmla="*/ 3 h 1529"/>
                  <a:gd name="T6" fmla="*/ 4 w 327"/>
                  <a:gd name="T7" fmla="*/ 3 h 1529"/>
                  <a:gd name="T8" fmla="*/ 4 w 327"/>
                  <a:gd name="T9" fmla="*/ 3 h 1529"/>
                  <a:gd name="T10" fmla="*/ 4 w 327"/>
                  <a:gd name="T11" fmla="*/ 3 h 1529"/>
                  <a:gd name="T12" fmla="*/ 4 w 327"/>
                  <a:gd name="T13" fmla="*/ 3 h 1529"/>
                  <a:gd name="T14" fmla="*/ 4 w 327"/>
                  <a:gd name="T15" fmla="*/ 3 h 1529"/>
                  <a:gd name="T16" fmla="*/ 4 w 327"/>
                  <a:gd name="T17" fmla="*/ 3 h 1529"/>
                  <a:gd name="T18" fmla="*/ 4 w 327"/>
                  <a:gd name="T19" fmla="*/ 3 h 1529"/>
                  <a:gd name="T20" fmla="*/ 4 w 327"/>
                  <a:gd name="T21" fmla="*/ 3 h 1529"/>
                  <a:gd name="T22" fmla="*/ 4 w 327"/>
                  <a:gd name="T23" fmla="*/ 3 h 1529"/>
                  <a:gd name="T24" fmla="*/ 4 w 327"/>
                  <a:gd name="T25" fmla="*/ 3 h 1529"/>
                  <a:gd name="T26" fmla="*/ 4 w 327"/>
                  <a:gd name="T27" fmla="*/ 3 h 1529"/>
                  <a:gd name="T28" fmla="*/ 4 w 327"/>
                  <a:gd name="T29" fmla="*/ 3 h 1529"/>
                  <a:gd name="T30" fmla="*/ 4 w 327"/>
                  <a:gd name="T31" fmla="*/ 3 h 1529"/>
                  <a:gd name="T32" fmla="*/ 4 w 327"/>
                  <a:gd name="T33" fmla="*/ 3 h 1529"/>
                  <a:gd name="T34" fmla="*/ 4 w 327"/>
                  <a:gd name="T35" fmla="*/ 3 h 1529"/>
                  <a:gd name="T36" fmla="*/ 4 w 327"/>
                  <a:gd name="T37" fmla="*/ 3 h 1529"/>
                  <a:gd name="T38" fmla="*/ 4 w 327"/>
                  <a:gd name="T39" fmla="*/ 3 h 1529"/>
                  <a:gd name="T40" fmla="*/ 4 w 327"/>
                  <a:gd name="T41" fmla="*/ 3 h 1529"/>
                  <a:gd name="T42" fmla="*/ 4 w 327"/>
                  <a:gd name="T43" fmla="*/ 3 h 1529"/>
                  <a:gd name="T44" fmla="*/ 4 w 327"/>
                  <a:gd name="T45" fmla="*/ 3 h 1529"/>
                  <a:gd name="T46" fmla="*/ 4 w 327"/>
                  <a:gd name="T47" fmla="*/ 3 h 1529"/>
                  <a:gd name="T48" fmla="*/ 4 w 327"/>
                  <a:gd name="T49" fmla="*/ 3 h 1529"/>
                  <a:gd name="T50" fmla="*/ 4 w 327"/>
                  <a:gd name="T51" fmla="*/ 3 h 1529"/>
                  <a:gd name="T52" fmla="*/ 4 w 327"/>
                  <a:gd name="T53" fmla="*/ 3 h 1529"/>
                  <a:gd name="T54" fmla="*/ 4 w 327"/>
                  <a:gd name="T55" fmla="*/ 3 h 1529"/>
                  <a:gd name="T56" fmla="*/ 0 w 327"/>
                  <a:gd name="T57" fmla="*/ 3 h 15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7"/>
                  <a:gd name="T88" fmla="*/ 0 h 1529"/>
                  <a:gd name="T89" fmla="*/ 327 w 327"/>
                  <a:gd name="T90" fmla="*/ 1529 h 152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7" h="1529">
                    <a:moveTo>
                      <a:pt x="327" y="0"/>
                    </a:moveTo>
                    <a:lnTo>
                      <a:pt x="324" y="129"/>
                    </a:lnTo>
                    <a:lnTo>
                      <a:pt x="318" y="256"/>
                    </a:lnTo>
                    <a:lnTo>
                      <a:pt x="310" y="381"/>
                    </a:lnTo>
                    <a:lnTo>
                      <a:pt x="299" y="501"/>
                    </a:lnTo>
                    <a:lnTo>
                      <a:pt x="293" y="560"/>
                    </a:lnTo>
                    <a:lnTo>
                      <a:pt x="286" y="618"/>
                    </a:lnTo>
                    <a:lnTo>
                      <a:pt x="278" y="675"/>
                    </a:lnTo>
                    <a:lnTo>
                      <a:pt x="270" y="731"/>
                    </a:lnTo>
                    <a:lnTo>
                      <a:pt x="261" y="786"/>
                    </a:lnTo>
                    <a:lnTo>
                      <a:pt x="252" y="839"/>
                    </a:lnTo>
                    <a:lnTo>
                      <a:pt x="242" y="891"/>
                    </a:lnTo>
                    <a:lnTo>
                      <a:pt x="231" y="942"/>
                    </a:lnTo>
                    <a:lnTo>
                      <a:pt x="220" y="992"/>
                    </a:lnTo>
                    <a:lnTo>
                      <a:pt x="209" y="1040"/>
                    </a:lnTo>
                    <a:lnTo>
                      <a:pt x="197" y="1086"/>
                    </a:lnTo>
                    <a:lnTo>
                      <a:pt x="184" y="1131"/>
                    </a:lnTo>
                    <a:lnTo>
                      <a:pt x="171" y="1175"/>
                    </a:lnTo>
                    <a:lnTo>
                      <a:pt x="158" y="1216"/>
                    </a:lnTo>
                    <a:lnTo>
                      <a:pt x="144" y="1256"/>
                    </a:lnTo>
                    <a:lnTo>
                      <a:pt x="130" y="1294"/>
                    </a:lnTo>
                    <a:lnTo>
                      <a:pt x="115" y="1331"/>
                    </a:lnTo>
                    <a:lnTo>
                      <a:pt x="100" y="1365"/>
                    </a:lnTo>
                    <a:lnTo>
                      <a:pt x="84" y="1398"/>
                    </a:lnTo>
                    <a:lnTo>
                      <a:pt x="68" y="1428"/>
                    </a:lnTo>
                    <a:lnTo>
                      <a:pt x="52" y="1457"/>
                    </a:lnTo>
                    <a:lnTo>
                      <a:pt x="35" y="1483"/>
                    </a:lnTo>
                    <a:lnTo>
                      <a:pt x="18" y="1507"/>
                    </a:lnTo>
                    <a:lnTo>
                      <a:pt x="0" y="152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1" name="Freeform 21"/>
              <p:cNvSpPr>
                <a:spLocks/>
              </p:cNvSpPr>
              <p:nvPr/>
            </p:nvSpPr>
            <p:spPr bwMode="auto">
              <a:xfrm>
                <a:off x="3928" y="912"/>
                <a:ext cx="60" cy="83"/>
              </a:xfrm>
              <a:custGeom>
                <a:avLst/>
                <a:gdLst>
                  <a:gd name="T0" fmla="*/ 4 w 67"/>
                  <a:gd name="T1" fmla="*/ 3 h 99"/>
                  <a:gd name="T2" fmla="*/ 4 w 67"/>
                  <a:gd name="T3" fmla="*/ 0 h 99"/>
                  <a:gd name="T4" fmla="*/ 0 w 67"/>
                  <a:gd name="T5" fmla="*/ 3 h 99"/>
                  <a:gd name="T6" fmla="*/ 4 w 67"/>
                  <a:gd name="T7" fmla="*/ 3 h 99"/>
                  <a:gd name="T8" fmla="*/ 4 w 67"/>
                  <a:gd name="T9" fmla="*/ 3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67" y="99"/>
                    </a:moveTo>
                    <a:lnTo>
                      <a:pt x="33" y="0"/>
                    </a:lnTo>
                    <a:lnTo>
                      <a:pt x="0" y="99"/>
                    </a:lnTo>
                    <a:lnTo>
                      <a:pt x="33" y="68"/>
                    </a:lnTo>
                    <a:lnTo>
                      <a:pt x="67" y="99"/>
                    </a:lnTo>
                    <a:close/>
                  </a:path>
                </a:pathLst>
              </a:custGeom>
              <a:solidFill>
                <a:srgbClr val="0000FF"/>
              </a:solidFill>
              <a:ln w="28575">
                <a:solidFill>
                  <a:srgbClr val="0000FF"/>
                </a:solidFill>
                <a:round/>
                <a:headEnd/>
                <a:tailEnd/>
              </a:ln>
            </p:spPr>
            <p:txBody>
              <a:bodyPr/>
              <a:lstStyle/>
              <a:p>
                <a:endParaRPr lang="zh-CN" altLang="en-US"/>
              </a:p>
            </p:txBody>
          </p:sp>
          <p:sp>
            <p:nvSpPr>
              <p:cNvPr id="7202" name="Freeform 22"/>
              <p:cNvSpPr>
                <a:spLocks/>
              </p:cNvSpPr>
              <p:nvPr/>
            </p:nvSpPr>
            <p:spPr bwMode="auto">
              <a:xfrm>
                <a:off x="3698" y="2428"/>
                <a:ext cx="302" cy="1290"/>
              </a:xfrm>
              <a:custGeom>
                <a:avLst/>
                <a:gdLst>
                  <a:gd name="T0" fmla="*/ 0 w 337"/>
                  <a:gd name="T1" fmla="*/ 0 h 1539"/>
                  <a:gd name="T2" fmla="*/ 4 w 337"/>
                  <a:gd name="T3" fmla="*/ 3 h 1539"/>
                  <a:gd name="T4" fmla="*/ 4 w 337"/>
                  <a:gd name="T5" fmla="*/ 3 h 1539"/>
                  <a:gd name="T6" fmla="*/ 4 w 337"/>
                  <a:gd name="T7" fmla="*/ 3 h 1539"/>
                  <a:gd name="T8" fmla="*/ 4 w 337"/>
                  <a:gd name="T9" fmla="*/ 3 h 1539"/>
                  <a:gd name="T10" fmla="*/ 4 w 337"/>
                  <a:gd name="T11" fmla="*/ 3 h 1539"/>
                  <a:gd name="T12" fmla="*/ 4 w 337"/>
                  <a:gd name="T13" fmla="*/ 3 h 1539"/>
                  <a:gd name="T14" fmla="*/ 4 w 337"/>
                  <a:gd name="T15" fmla="*/ 3 h 1539"/>
                  <a:gd name="T16" fmla="*/ 4 w 337"/>
                  <a:gd name="T17" fmla="*/ 3 h 1539"/>
                  <a:gd name="T18" fmla="*/ 4 w 337"/>
                  <a:gd name="T19" fmla="*/ 3 h 1539"/>
                  <a:gd name="T20" fmla="*/ 4 w 337"/>
                  <a:gd name="T21" fmla="*/ 3 h 1539"/>
                  <a:gd name="T22" fmla="*/ 4 w 337"/>
                  <a:gd name="T23" fmla="*/ 3 h 1539"/>
                  <a:gd name="T24" fmla="*/ 4 w 337"/>
                  <a:gd name="T25" fmla="*/ 3 h 1539"/>
                  <a:gd name="T26" fmla="*/ 4 w 337"/>
                  <a:gd name="T27" fmla="*/ 3 h 1539"/>
                  <a:gd name="T28" fmla="*/ 4 w 337"/>
                  <a:gd name="T29" fmla="*/ 3 h 1539"/>
                  <a:gd name="T30" fmla="*/ 4 w 337"/>
                  <a:gd name="T31" fmla="*/ 3 h 1539"/>
                  <a:gd name="T32" fmla="*/ 4 w 337"/>
                  <a:gd name="T33" fmla="*/ 3 h 1539"/>
                  <a:gd name="T34" fmla="*/ 4 w 337"/>
                  <a:gd name="T35" fmla="*/ 3 h 1539"/>
                  <a:gd name="T36" fmla="*/ 4 w 337"/>
                  <a:gd name="T37" fmla="*/ 3 h 1539"/>
                  <a:gd name="T38" fmla="*/ 4 w 337"/>
                  <a:gd name="T39" fmla="*/ 3 h 1539"/>
                  <a:gd name="T40" fmla="*/ 4 w 337"/>
                  <a:gd name="T41" fmla="*/ 3 h 1539"/>
                  <a:gd name="T42" fmla="*/ 4 w 337"/>
                  <a:gd name="T43" fmla="*/ 3 h 1539"/>
                  <a:gd name="T44" fmla="*/ 4 w 337"/>
                  <a:gd name="T45" fmla="*/ 3 h 1539"/>
                  <a:gd name="T46" fmla="*/ 4 w 337"/>
                  <a:gd name="T47" fmla="*/ 3 h 1539"/>
                  <a:gd name="T48" fmla="*/ 4 w 337"/>
                  <a:gd name="T49" fmla="*/ 3 h 1539"/>
                  <a:gd name="T50" fmla="*/ 4 w 337"/>
                  <a:gd name="T51" fmla="*/ 3 h 1539"/>
                  <a:gd name="T52" fmla="*/ 4 w 337"/>
                  <a:gd name="T53" fmla="*/ 3 h 1539"/>
                  <a:gd name="T54" fmla="*/ 4 w 337"/>
                  <a:gd name="T55" fmla="*/ 3 h 1539"/>
                  <a:gd name="T56" fmla="*/ 4 w 337"/>
                  <a:gd name="T57" fmla="*/ 3 h 1539"/>
                  <a:gd name="T58" fmla="*/ 4 w 337"/>
                  <a:gd name="T59" fmla="*/ 3 h 15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37"/>
                  <a:gd name="T91" fmla="*/ 0 h 1539"/>
                  <a:gd name="T92" fmla="*/ 337 w 337"/>
                  <a:gd name="T93" fmla="*/ 1539 h 15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37" h="1539">
                    <a:moveTo>
                      <a:pt x="0" y="0"/>
                    </a:moveTo>
                    <a:lnTo>
                      <a:pt x="18" y="21"/>
                    </a:lnTo>
                    <a:lnTo>
                      <a:pt x="36" y="44"/>
                    </a:lnTo>
                    <a:lnTo>
                      <a:pt x="53" y="70"/>
                    </a:lnTo>
                    <a:lnTo>
                      <a:pt x="70" y="98"/>
                    </a:lnTo>
                    <a:lnTo>
                      <a:pt x="86" y="128"/>
                    </a:lnTo>
                    <a:lnTo>
                      <a:pt x="102" y="160"/>
                    </a:lnTo>
                    <a:lnTo>
                      <a:pt x="118" y="194"/>
                    </a:lnTo>
                    <a:lnTo>
                      <a:pt x="133" y="230"/>
                    </a:lnTo>
                    <a:lnTo>
                      <a:pt x="148" y="268"/>
                    </a:lnTo>
                    <a:lnTo>
                      <a:pt x="163" y="307"/>
                    </a:lnTo>
                    <a:lnTo>
                      <a:pt x="176" y="349"/>
                    </a:lnTo>
                    <a:lnTo>
                      <a:pt x="190" y="392"/>
                    </a:lnTo>
                    <a:lnTo>
                      <a:pt x="203" y="438"/>
                    </a:lnTo>
                    <a:lnTo>
                      <a:pt x="215" y="484"/>
                    </a:lnTo>
                    <a:lnTo>
                      <a:pt x="227" y="533"/>
                    </a:lnTo>
                    <a:lnTo>
                      <a:pt x="238" y="582"/>
                    </a:lnTo>
                    <a:lnTo>
                      <a:pt x="249" y="634"/>
                    </a:lnTo>
                    <a:lnTo>
                      <a:pt x="259" y="686"/>
                    </a:lnTo>
                    <a:lnTo>
                      <a:pt x="269" y="740"/>
                    </a:lnTo>
                    <a:lnTo>
                      <a:pt x="278" y="796"/>
                    </a:lnTo>
                    <a:lnTo>
                      <a:pt x="287" y="852"/>
                    </a:lnTo>
                    <a:lnTo>
                      <a:pt x="294" y="910"/>
                    </a:lnTo>
                    <a:lnTo>
                      <a:pt x="302" y="969"/>
                    </a:lnTo>
                    <a:lnTo>
                      <a:pt x="308" y="1029"/>
                    </a:lnTo>
                    <a:lnTo>
                      <a:pt x="314" y="1090"/>
                    </a:lnTo>
                    <a:lnTo>
                      <a:pt x="320" y="1151"/>
                    </a:lnTo>
                    <a:lnTo>
                      <a:pt x="328" y="1278"/>
                    </a:lnTo>
                    <a:lnTo>
                      <a:pt x="334" y="1407"/>
                    </a:lnTo>
                    <a:lnTo>
                      <a:pt x="337" y="153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3" name="Freeform 23"/>
              <p:cNvSpPr>
                <a:spLocks/>
              </p:cNvSpPr>
              <p:nvPr/>
            </p:nvSpPr>
            <p:spPr bwMode="auto">
              <a:xfrm>
                <a:off x="3971" y="3693"/>
                <a:ext cx="60" cy="83"/>
              </a:xfrm>
              <a:custGeom>
                <a:avLst/>
                <a:gdLst>
                  <a:gd name="T0" fmla="*/ 0 w 67"/>
                  <a:gd name="T1" fmla="*/ 0 h 99"/>
                  <a:gd name="T2" fmla="*/ 4 w 67"/>
                  <a:gd name="T3" fmla="*/ 3 h 99"/>
                  <a:gd name="T4" fmla="*/ 4 w 67"/>
                  <a:gd name="T5" fmla="*/ 0 h 99"/>
                  <a:gd name="T6" fmla="*/ 4 w 67"/>
                  <a:gd name="T7" fmla="*/ 3 h 99"/>
                  <a:gd name="T8" fmla="*/ 0 w 67"/>
                  <a:gd name="T9" fmla="*/ 0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0"/>
                    </a:moveTo>
                    <a:lnTo>
                      <a:pt x="34" y="99"/>
                    </a:lnTo>
                    <a:lnTo>
                      <a:pt x="67" y="0"/>
                    </a:lnTo>
                    <a:lnTo>
                      <a:pt x="34" y="31"/>
                    </a:lnTo>
                    <a:lnTo>
                      <a:pt x="0" y="0"/>
                    </a:lnTo>
                    <a:close/>
                  </a:path>
                </a:pathLst>
              </a:custGeom>
              <a:solidFill>
                <a:srgbClr val="0000FF"/>
              </a:solidFill>
              <a:ln w="28575">
                <a:solidFill>
                  <a:srgbClr val="0000FF"/>
                </a:solidFill>
                <a:round/>
                <a:headEnd/>
                <a:tailEnd/>
              </a:ln>
            </p:spPr>
            <p:txBody>
              <a:bodyPr/>
              <a:lstStyle/>
              <a:p>
                <a:endParaRPr lang="zh-CN" altLang="en-US"/>
              </a:p>
            </p:txBody>
          </p:sp>
          <p:sp>
            <p:nvSpPr>
              <p:cNvPr id="7204" name="Freeform 24"/>
              <p:cNvSpPr>
                <a:spLocks/>
              </p:cNvSpPr>
              <p:nvPr/>
            </p:nvSpPr>
            <p:spPr bwMode="auto">
              <a:xfrm>
                <a:off x="3742" y="1866"/>
                <a:ext cx="992" cy="414"/>
              </a:xfrm>
              <a:custGeom>
                <a:avLst/>
                <a:gdLst>
                  <a:gd name="T0" fmla="*/ 4 w 1105"/>
                  <a:gd name="T1" fmla="*/ 0 h 494"/>
                  <a:gd name="T2" fmla="*/ 4 w 1105"/>
                  <a:gd name="T3" fmla="*/ 3 h 494"/>
                  <a:gd name="T4" fmla="*/ 4 w 1105"/>
                  <a:gd name="T5" fmla="*/ 3 h 494"/>
                  <a:gd name="T6" fmla="*/ 4 w 1105"/>
                  <a:gd name="T7" fmla="*/ 3 h 494"/>
                  <a:gd name="T8" fmla="*/ 4 w 1105"/>
                  <a:gd name="T9" fmla="*/ 3 h 494"/>
                  <a:gd name="T10" fmla="*/ 4 w 1105"/>
                  <a:gd name="T11" fmla="*/ 3 h 494"/>
                  <a:gd name="T12" fmla="*/ 4 w 1105"/>
                  <a:gd name="T13" fmla="*/ 3 h 494"/>
                  <a:gd name="T14" fmla="*/ 4 w 1105"/>
                  <a:gd name="T15" fmla="*/ 3 h 494"/>
                  <a:gd name="T16" fmla="*/ 4 w 1105"/>
                  <a:gd name="T17" fmla="*/ 3 h 494"/>
                  <a:gd name="T18" fmla="*/ 4 w 1105"/>
                  <a:gd name="T19" fmla="*/ 3 h 494"/>
                  <a:gd name="T20" fmla="*/ 4 w 1105"/>
                  <a:gd name="T21" fmla="*/ 3 h 494"/>
                  <a:gd name="T22" fmla="*/ 4 w 1105"/>
                  <a:gd name="T23" fmla="*/ 3 h 494"/>
                  <a:gd name="T24" fmla="*/ 4 w 1105"/>
                  <a:gd name="T25" fmla="*/ 3 h 494"/>
                  <a:gd name="T26" fmla="*/ 4 w 1105"/>
                  <a:gd name="T27" fmla="*/ 3 h 494"/>
                  <a:gd name="T28" fmla="*/ 4 w 1105"/>
                  <a:gd name="T29" fmla="*/ 3 h 494"/>
                  <a:gd name="T30" fmla="*/ 4 w 1105"/>
                  <a:gd name="T31" fmla="*/ 3 h 494"/>
                  <a:gd name="T32" fmla="*/ 4 w 1105"/>
                  <a:gd name="T33" fmla="*/ 3 h 494"/>
                  <a:gd name="T34" fmla="*/ 4 w 1105"/>
                  <a:gd name="T35" fmla="*/ 3 h 494"/>
                  <a:gd name="T36" fmla="*/ 4 w 1105"/>
                  <a:gd name="T37" fmla="*/ 3 h 494"/>
                  <a:gd name="T38" fmla="*/ 0 w 1105"/>
                  <a:gd name="T39" fmla="*/ 3 h 49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5"/>
                  <a:gd name="T61" fmla="*/ 0 h 494"/>
                  <a:gd name="T62" fmla="*/ 1105 w 1105"/>
                  <a:gd name="T63" fmla="*/ 494 h 49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5" h="494">
                    <a:moveTo>
                      <a:pt x="1105" y="0"/>
                    </a:moveTo>
                    <a:lnTo>
                      <a:pt x="1048" y="58"/>
                    </a:lnTo>
                    <a:lnTo>
                      <a:pt x="989" y="112"/>
                    </a:lnTo>
                    <a:lnTo>
                      <a:pt x="927" y="163"/>
                    </a:lnTo>
                    <a:lnTo>
                      <a:pt x="864" y="211"/>
                    </a:lnTo>
                    <a:lnTo>
                      <a:pt x="799" y="255"/>
                    </a:lnTo>
                    <a:lnTo>
                      <a:pt x="732" y="296"/>
                    </a:lnTo>
                    <a:lnTo>
                      <a:pt x="664" y="333"/>
                    </a:lnTo>
                    <a:lnTo>
                      <a:pt x="595" y="366"/>
                    </a:lnTo>
                    <a:lnTo>
                      <a:pt x="524" y="395"/>
                    </a:lnTo>
                    <a:lnTo>
                      <a:pt x="451" y="421"/>
                    </a:lnTo>
                    <a:lnTo>
                      <a:pt x="378" y="443"/>
                    </a:lnTo>
                    <a:lnTo>
                      <a:pt x="304" y="461"/>
                    </a:lnTo>
                    <a:lnTo>
                      <a:pt x="229" y="476"/>
                    </a:lnTo>
                    <a:lnTo>
                      <a:pt x="191" y="481"/>
                    </a:lnTo>
                    <a:lnTo>
                      <a:pt x="153" y="486"/>
                    </a:lnTo>
                    <a:lnTo>
                      <a:pt x="115" y="489"/>
                    </a:lnTo>
                    <a:lnTo>
                      <a:pt x="77" y="492"/>
                    </a:lnTo>
                    <a:lnTo>
                      <a:pt x="39" y="494"/>
                    </a:lnTo>
                    <a:lnTo>
                      <a:pt x="0" y="494"/>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 name="Freeform 25"/>
              <p:cNvSpPr>
                <a:spLocks/>
              </p:cNvSpPr>
              <p:nvPr/>
            </p:nvSpPr>
            <p:spPr bwMode="auto">
              <a:xfrm>
                <a:off x="4694" y="1825"/>
                <a:ext cx="81" cy="80"/>
              </a:xfrm>
              <a:custGeom>
                <a:avLst/>
                <a:gdLst>
                  <a:gd name="T0" fmla="*/ 4 w 91"/>
                  <a:gd name="T1" fmla="*/ 3 h 96"/>
                  <a:gd name="T2" fmla="*/ 4 w 91"/>
                  <a:gd name="T3" fmla="*/ 0 h 96"/>
                  <a:gd name="T4" fmla="*/ 0 w 91"/>
                  <a:gd name="T5" fmla="*/ 3 h 96"/>
                  <a:gd name="T6" fmla="*/ 4 w 91"/>
                  <a:gd name="T7" fmla="*/ 3 h 96"/>
                  <a:gd name="T8" fmla="*/ 4 w 91"/>
                  <a:gd name="T9" fmla="*/ 3 h 96"/>
                  <a:gd name="T10" fmla="*/ 0 60000 65536"/>
                  <a:gd name="T11" fmla="*/ 0 60000 65536"/>
                  <a:gd name="T12" fmla="*/ 0 60000 65536"/>
                  <a:gd name="T13" fmla="*/ 0 60000 65536"/>
                  <a:gd name="T14" fmla="*/ 0 60000 65536"/>
                  <a:gd name="T15" fmla="*/ 0 w 91"/>
                  <a:gd name="T16" fmla="*/ 0 h 96"/>
                  <a:gd name="T17" fmla="*/ 91 w 91"/>
                  <a:gd name="T18" fmla="*/ 96 h 96"/>
                </a:gdLst>
                <a:ahLst/>
                <a:cxnLst>
                  <a:cxn ang="T10">
                    <a:pos x="T0" y="T1"/>
                  </a:cxn>
                  <a:cxn ang="T11">
                    <a:pos x="T2" y="T3"/>
                  </a:cxn>
                  <a:cxn ang="T12">
                    <a:pos x="T4" y="T5"/>
                  </a:cxn>
                  <a:cxn ang="T13">
                    <a:pos x="T6" y="T7"/>
                  </a:cxn>
                  <a:cxn ang="T14">
                    <a:pos x="T8" y="T9"/>
                  </a:cxn>
                </a:cxnLst>
                <a:rect l="T15" t="T16" r="T17" b="T18"/>
                <a:pathLst>
                  <a:path w="91" h="96">
                    <a:moveTo>
                      <a:pt x="50" y="96"/>
                    </a:moveTo>
                    <a:lnTo>
                      <a:pt x="91" y="0"/>
                    </a:lnTo>
                    <a:lnTo>
                      <a:pt x="0" y="52"/>
                    </a:lnTo>
                    <a:lnTo>
                      <a:pt x="46" y="51"/>
                    </a:lnTo>
                    <a:lnTo>
                      <a:pt x="50" y="96"/>
                    </a:lnTo>
                    <a:close/>
                  </a:path>
                </a:pathLst>
              </a:custGeom>
              <a:solidFill>
                <a:srgbClr val="0000FF"/>
              </a:solidFill>
              <a:ln w="28575">
                <a:solidFill>
                  <a:srgbClr val="0000FF"/>
                </a:solidFill>
                <a:round/>
                <a:headEnd/>
                <a:tailEnd/>
              </a:ln>
            </p:spPr>
            <p:txBody>
              <a:bodyPr/>
              <a:lstStyle/>
              <a:p>
                <a:endParaRPr lang="zh-CN" altLang="en-US"/>
              </a:p>
            </p:txBody>
          </p:sp>
          <p:sp>
            <p:nvSpPr>
              <p:cNvPr id="7206" name="Freeform 26"/>
              <p:cNvSpPr>
                <a:spLocks/>
              </p:cNvSpPr>
              <p:nvPr/>
            </p:nvSpPr>
            <p:spPr bwMode="auto">
              <a:xfrm>
                <a:off x="3699" y="2360"/>
                <a:ext cx="993" cy="413"/>
              </a:xfrm>
              <a:custGeom>
                <a:avLst/>
                <a:gdLst>
                  <a:gd name="T0" fmla="*/ 0 w 1106"/>
                  <a:gd name="T1" fmla="*/ 0 h 493"/>
                  <a:gd name="T2" fmla="*/ 4 w 1106"/>
                  <a:gd name="T3" fmla="*/ 1 h 493"/>
                  <a:gd name="T4" fmla="*/ 4 w 1106"/>
                  <a:gd name="T5" fmla="*/ 2 h 493"/>
                  <a:gd name="T6" fmla="*/ 4 w 1106"/>
                  <a:gd name="T7" fmla="*/ 3 h 493"/>
                  <a:gd name="T8" fmla="*/ 4 w 1106"/>
                  <a:gd name="T9" fmla="*/ 3 h 493"/>
                  <a:gd name="T10" fmla="*/ 4 w 1106"/>
                  <a:gd name="T11" fmla="*/ 3 h 493"/>
                  <a:gd name="T12" fmla="*/ 4 w 1106"/>
                  <a:gd name="T13" fmla="*/ 3 h 493"/>
                  <a:gd name="T14" fmla="*/ 4 w 1106"/>
                  <a:gd name="T15" fmla="*/ 3 h 493"/>
                  <a:gd name="T16" fmla="*/ 4 w 1106"/>
                  <a:gd name="T17" fmla="*/ 3 h 493"/>
                  <a:gd name="T18" fmla="*/ 4 w 1106"/>
                  <a:gd name="T19" fmla="*/ 3 h 493"/>
                  <a:gd name="T20" fmla="*/ 4 w 1106"/>
                  <a:gd name="T21" fmla="*/ 3 h 493"/>
                  <a:gd name="T22" fmla="*/ 4 w 1106"/>
                  <a:gd name="T23" fmla="*/ 3 h 493"/>
                  <a:gd name="T24" fmla="*/ 4 w 1106"/>
                  <a:gd name="T25" fmla="*/ 3 h 493"/>
                  <a:gd name="T26" fmla="*/ 4 w 1106"/>
                  <a:gd name="T27" fmla="*/ 3 h 493"/>
                  <a:gd name="T28" fmla="*/ 4 w 1106"/>
                  <a:gd name="T29" fmla="*/ 3 h 493"/>
                  <a:gd name="T30" fmla="*/ 4 w 1106"/>
                  <a:gd name="T31" fmla="*/ 3 h 493"/>
                  <a:gd name="T32" fmla="*/ 4 w 1106"/>
                  <a:gd name="T33" fmla="*/ 3 h 493"/>
                  <a:gd name="T34" fmla="*/ 4 w 1106"/>
                  <a:gd name="T35" fmla="*/ 3 h 493"/>
                  <a:gd name="T36" fmla="*/ 4 w 1106"/>
                  <a:gd name="T37" fmla="*/ 3 h 493"/>
                  <a:gd name="T38" fmla="*/ 4 w 1106"/>
                  <a:gd name="T39" fmla="*/ 3 h 4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6"/>
                  <a:gd name="T61" fmla="*/ 0 h 493"/>
                  <a:gd name="T62" fmla="*/ 1106 w 1106"/>
                  <a:gd name="T63" fmla="*/ 493 h 49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6" h="493">
                    <a:moveTo>
                      <a:pt x="0" y="0"/>
                    </a:moveTo>
                    <a:lnTo>
                      <a:pt x="39" y="1"/>
                    </a:lnTo>
                    <a:lnTo>
                      <a:pt x="77" y="2"/>
                    </a:lnTo>
                    <a:lnTo>
                      <a:pt x="115" y="5"/>
                    </a:lnTo>
                    <a:lnTo>
                      <a:pt x="153" y="8"/>
                    </a:lnTo>
                    <a:lnTo>
                      <a:pt x="191" y="13"/>
                    </a:lnTo>
                    <a:lnTo>
                      <a:pt x="229" y="18"/>
                    </a:lnTo>
                    <a:lnTo>
                      <a:pt x="304" y="33"/>
                    </a:lnTo>
                    <a:lnTo>
                      <a:pt x="378" y="51"/>
                    </a:lnTo>
                    <a:lnTo>
                      <a:pt x="452" y="73"/>
                    </a:lnTo>
                    <a:lnTo>
                      <a:pt x="524" y="98"/>
                    </a:lnTo>
                    <a:lnTo>
                      <a:pt x="595" y="128"/>
                    </a:lnTo>
                    <a:lnTo>
                      <a:pt x="665" y="161"/>
                    </a:lnTo>
                    <a:lnTo>
                      <a:pt x="733" y="198"/>
                    </a:lnTo>
                    <a:lnTo>
                      <a:pt x="800" y="239"/>
                    </a:lnTo>
                    <a:lnTo>
                      <a:pt x="865" y="283"/>
                    </a:lnTo>
                    <a:lnTo>
                      <a:pt x="928" y="330"/>
                    </a:lnTo>
                    <a:lnTo>
                      <a:pt x="990" y="381"/>
                    </a:lnTo>
                    <a:lnTo>
                      <a:pt x="1049" y="435"/>
                    </a:lnTo>
                    <a:lnTo>
                      <a:pt x="1106" y="493"/>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7" name="Freeform 27"/>
              <p:cNvSpPr>
                <a:spLocks/>
              </p:cNvSpPr>
              <p:nvPr/>
            </p:nvSpPr>
            <p:spPr bwMode="auto">
              <a:xfrm>
                <a:off x="4652" y="2735"/>
                <a:ext cx="81" cy="80"/>
              </a:xfrm>
              <a:custGeom>
                <a:avLst/>
                <a:gdLst>
                  <a:gd name="T0" fmla="*/ 0 w 91"/>
                  <a:gd name="T1" fmla="*/ 3 h 96"/>
                  <a:gd name="T2" fmla="*/ 4 w 91"/>
                  <a:gd name="T3" fmla="*/ 3 h 96"/>
                  <a:gd name="T4" fmla="*/ 4 w 91"/>
                  <a:gd name="T5" fmla="*/ 0 h 96"/>
                  <a:gd name="T6" fmla="*/ 4 w 91"/>
                  <a:gd name="T7" fmla="*/ 3 h 96"/>
                  <a:gd name="T8" fmla="*/ 0 w 91"/>
                  <a:gd name="T9" fmla="*/ 3 h 96"/>
                  <a:gd name="T10" fmla="*/ 0 60000 65536"/>
                  <a:gd name="T11" fmla="*/ 0 60000 65536"/>
                  <a:gd name="T12" fmla="*/ 0 60000 65536"/>
                  <a:gd name="T13" fmla="*/ 0 60000 65536"/>
                  <a:gd name="T14" fmla="*/ 0 60000 65536"/>
                  <a:gd name="T15" fmla="*/ 0 w 91"/>
                  <a:gd name="T16" fmla="*/ 0 h 96"/>
                  <a:gd name="T17" fmla="*/ 91 w 91"/>
                  <a:gd name="T18" fmla="*/ 96 h 96"/>
                </a:gdLst>
                <a:ahLst/>
                <a:cxnLst>
                  <a:cxn ang="T10">
                    <a:pos x="T0" y="T1"/>
                  </a:cxn>
                  <a:cxn ang="T11">
                    <a:pos x="T2" y="T3"/>
                  </a:cxn>
                  <a:cxn ang="T12">
                    <a:pos x="T4" y="T5"/>
                  </a:cxn>
                  <a:cxn ang="T13">
                    <a:pos x="T6" y="T7"/>
                  </a:cxn>
                  <a:cxn ang="T14">
                    <a:pos x="T8" y="T9"/>
                  </a:cxn>
                </a:cxnLst>
                <a:rect l="T15" t="T16" r="T17" b="T18"/>
                <a:pathLst>
                  <a:path w="91" h="96">
                    <a:moveTo>
                      <a:pt x="0" y="45"/>
                    </a:moveTo>
                    <a:lnTo>
                      <a:pt x="91" y="96"/>
                    </a:lnTo>
                    <a:lnTo>
                      <a:pt x="49" y="0"/>
                    </a:lnTo>
                    <a:lnTo>
                      <a:pt x="46" y="45"/>
                    </a:lnTo>
                    <a:lnTo>
                      <a:pt x="0" y="45"/>
                    </a:lnTo>
                    <a:close/>
                  </a:path>
                </a:pathLst>
              </a:custGeom>
              <a:solidFill>
                <a:srgbClr val="0000FF"/>
              </a:solidFill>
              <a:ln w="28575">
                <a:solidFill>
                  <a:srgbClr val="0000FF"/>
                </a:solidFill>
                <a:round/>
                <a:headEnd/>
                <a:tailEnd/>
              </a:ln>
            </p:spPr>
            <p:txBody>
              <a:bodyPr/>
              <a:lstStyle/>
              <a:p>
                <a:endParaRPr lang="zh-CN" altLang="en-US"/>
              </a:p>
            </p:txBody>
          </p:sp>
          <p:sp>
            <p:nvSpPr>
              <p:cNvPr id="7208" name="Freeform 28"/>
              <p:cNvSpPr>
                <a:spLocks/>
              </p:cNvSpPr>
              <p:nvPr/>
            </p:nvSpPr>
            <p:spPr bwMode="auto">
              <a:xfrm>
                <a:off x="4903" y="2292"/>
                <a:ext cx="89" cy="56"/>
              </a:xfrm>
              <a:custGeom>
                <a:avLst/>
                <a:gdLst>
                  <a:gd name="T0" fmla="*/ 0 w 99"/>
                  <a:gd name="T1" fmla="*/ 3 h 67"/>
                  <a:gd name="T2" fmla="*/ 4 w 99"/>
                  <a:gd name="T3" fmla="*/ 3 h 67"/>
                  <a:gd name="T4" fmla="*/ 0 w 99"/>
                  <a:gd name="T5" fmla="*/ 0 h 67"/>
                  <a:gd name="T6" fmla="*/ 4 w 99"/>
                  <a:gd name="T7" fmla="*/ 3 h 67"/>
                  <a:gd name="T8" fmla="*/ 0 w 99"/>
                  <a:gd name="T9" fmla="*/ 3 h 67"/>
                  <a:gd name="T10" fmla="*/ 0 60000 65536"/>
                  <a:gd name="T11" fmla="*/ 0 60000 65536"/>
                  <a:gd name="T12" fmla="*/ 0 60000 65536"/>
                  <a:gd name="T13" fmla="*/ 0 60000 65536"/>
                  <a:gd name="T14" fmla="*/ 0 60000 65536"/>
                  <a:gd name="T15" fmla="*/ 0 w 99"/>
                  <a:gd name="T16" fmla="*/ 0 h 67"/>
                  <a:gd name="T17" fmla="*/ 99 w 99"/>
                  <a:gd name="T18" fmla="*/ 67 h 67"/>
                </a:gdLst>
                <a:ahLst/>
                <a:cxnLst>
                  <a:cxn ang="T10">
                    <a:pos x="T0" y="T1"/>
                  </a:cxn>
                  <a:cxn ang="T11">
                    <a:pos x="T2" y="T3"/>
                  </a:cxn>
                  <a:cxn ang="T12">
                    <a:pos x="T4" y="T5"/>
                  </a:cxn>
                  <a:cxn ang="T13">
                    <a:pos x="T6" y="T7"/>
                  </a:cxn>
                  <a:cxn ang="T14">
                    <a:pos x="T8" y="T9"/>
                  </a:cxn>
                </a:cxnLst>
                <a:rect l="T15" t="T16" r="T17" b="T18"/>
                <a:pathLst>
                  <a:path w="99" h="67">
                    <a:moveTo>
                      <a:pt x="0" y="67"/>
                    </a:moveTo>
                    <a:lnTo>
                      <a:pt x="99" y="33"/>
                    </a:lnTo>
                    <a:lnTo>
                      <a:pt x="0" y="0"/>
                    </a:lnTo>
                    <a:lnTo>
                      <a:pt x="31" y="33"/>
                    </a:lnTo>
                    <a:lnTo>
                      <a:pt x="0" y="67"/>
                    </a:lnTo>
                    <a:close/>
                  </a:path>
                </a:pathLst>
              </a:custGeom>
              <a:solidFill>
                <a:srgbClr val="0000FF"/>
              </a:solidFill>
              <a:ln w="28575">
                <a:solidFill>
                  <a:srgbClr val="0000FF"/>
                </a:solidFill>
                <a:round/>
                <a:headEnd/>
                <a:tailEnd/>
              </a:ln>
            </p:spPr>
            <p:txBody>
              <a:bodyPr/>
              <a:lstStyle/>
              <a:p>
                <a:endParaRPr lang="zh-CN" altLang="en-US"/>
              </a:p>
            </p:txBody>
          </p:sp>
          <p:sp>
            <p:nvSpPr>
              <p:cNvPr id="7209" name="Freeform 29"/>
              <p:cNvSpPr>
                <a:spLocks/>
              </p:cNvSpPr>
              <p:nvPr/>
            </p:nvSpPr>
            <p:spPr bwMode="auto">
              <a:xfrm>
                <a:off x="2538" y="2405"/>
                <a:ext cx="1025" cy="282"/>
              </a:xfrm>
              <a:custGeom>
                <a:avLst/>
                <a:gdLst>
                  <a:gd name="T0" fmla="*/ 3 w 1182"/>
                  <a:gd name="T1" fmla="*/ 0 h 261"/>
                  <a:gd name="T2" fmla="*/ 3 w 1182"/>
                  <a:gd name="T3" fmla="*/ 2042 h 261"/>
                  <a:gd name="T4" fmla="*/ 3 w 1182"/>
                  <a:gd name="T5" fmla="*/ 3933 h 261"/>
                  <a:gd name="T6" fmla="*/ 3 w 1182"/>
                  <a:gd name="T7" fmla="*/ 5659 h 261"/>
                  <a:gd name="T8" fmla="*/ 3 w 1182"/>
                  <a:gd name="T9" fmla="*/ 7385 h 261"/>
                  <a:gd name="T10" fmla="*/ 3 w 1182"/>
                  <a:gd name="T11" fmla="*/ 8913 h 261"/>
                  <a:gd name="T12" fmla="*/ 3 w 1182"/>
                  <a:gd name="T13" fmla="*/ 10368 h 261"/>
                  <a:gd name="T14" fmla="*/ 3 w 1182"/>
                  <a:gd name="T15" fmla="*/ 11519 h 261"/>
                  <a:gd name="T16" fmla="*/ 3 w 1182"/>
                  <a:gd name="T17" fmla="*/ 12694 h 261"/>
                  <a:gd name="T18" fmla="*/ 3 w 1182"/>
                  <a:gd name="T19" fmla="*/ 13715 h 261"/>
                  <a:gd name="T20" fmla="*/ 3 w 1182"/>
                  <a:gd name="T21" fmla="*/ 14529 h 261"/>
                  <a:gd name="T22" fmla="*/ 3 w 1182"/>
                  <a:gd name="T23" fmla="*/ 15343 h 261"/>
                  <a:gd name="T24" fmla="*/ 3 w 1182"/>
                  <a:gd name="T25" fmla="*/ 15983 h 261"/>
                  <a:gd name="T26" fmla="*/ 3 w 1182"/>
                  <a:gd name="T27" fmla="*/ 16513 h 261"/>
                  <a:gd name="T28" fmla="*/ 3 w 1182"/>
                  <a:gd name="T29" fmla="*/ 16722 h 261"/>
                  <a:gd name="T30" fmla="*/ 3 w 1182"/>
                  <a:gd name="T31" fmla="*/ 16961 h 261"/>
                  <a:gd name="T32" fmla="*/ 3 w 1182"/>
                  <a:gd name="T33" fmla="*/ 17108 h 261"/>
                  <a:gd name="T34" fmla="*/ 3 w 1182"/>
                  <a:gd name="T35" fmla="*/ 16961 h 261"/>
                  <a:gd name="T36" fmla="*/ 3 w 1182"/>
                  <a:gd name="T37" fmla="*/ 16629 h 261"/>
                  <a:gd name="T38" fmla="*/ 3 w 1182"/>
                  <a:gd name="T39" fmla="*/ 16165 h 261"/>
                  <a:gd name="T40" fmla="*/ 3 w 1182"/>
                  <a:gd name="T41" fmla="*/ 15468 h 261"/>
                  <a:gd name="T42" fmla="*/ 3 w 1182"/>
                  <a:gd name="T43" fmla="*/ 14655 h 261"/>
                  <a:gd name="T44" fmla="*/ 3 w 1182"/>
                  <a:gd name="T45" fmla="*/ 13638 h 261"/>
                  <a:gd name="T46" fmla="*/ 3 w 1182"/>
                  <a:gd name="T47" fmla="*/ 12324 h 261"/>
                  <a:gd name="T48" fmla="*/ 0 w 1182"/>
                  <a:gd name="T49" fmla="*/ 11039 h 2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2"/>
                  <a:gd name="T76" fmla="*/ 0 h 261"/>
                  <a:gd name="T77" fmla="*/ 1182 w 1182"/>
                  <a:gd name="T78" fmla="*/ 261 h 2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2" h="261">
                    <a:moveTo>
                      <a:pt x="1182" y="0"/>
                    </a:moveTo>
                    <a:lnTo>
                      <a:pt x="1141" y="31"/>
                    </a:lnTo>
                    <a:lnTo>
                      <a:pt x="1100" y="60"/>
                    </a:lnTo>
                    <a:lnTo>
                      <a:pt x="1057" y="87"/>
                    </a:lnTo>
                    <a:lnTo>
                      <a:pt x="1014" y="113"/>
                    </a:lnTo>
                    <a:lnTo>
                      <a:pt x="970" y="136"/>
                    </a:lnTo>
                    <a:lnTo>
                      <a:pt x="925" y="157"/>
                    </a:lnTo>
                    <a:lnTo>
                      <a:pt x="880" y="177"/>
                    </a:lnTo>
                    <a:lnTo>
                      <a:pt x="834" y="194"/>
                    </a:lnTo>
                    <a:lnTo>
                      <a:pt x="787" y="210"/>
                    </a:lnTo>
                    <a:lnTo>
                      <a:pt x="740" y="223"/>
                    </a:lnTo>
                    <a:lnTo>
                      <a:pt x="693" y="235"/>
                    </a:lnTo>
                    <a:lnTo>
                      <a:pt x="645" y="244"/>
                    </a:lnTo>
                    <a:lnTo>
                      <a:pt x="597" y="252"/>
                    </a:lnTo>
                    <a:lnTo>
                      <a:pt x="549" y="257"/>
                    </a:lnTo>
                    <a:lnTo>
                      <a:pt x="500" y="260"/>
                    </a:lnTo>
                    <a:lnTo>
                      <a:pt x="451" y="261"/>
                    </a:lnTo>
                    <a:lnTo>
                      <a:pt x="393" y="260"/>
                    </a:lnTo>
                    <a:lnTo>
                      <a:pt x="336" y="255"/>
                    </a:lnTo>
                    <a:lnTo>
                      <a:pt x="279" y="248"/>
                    </a:lnTo>
                    <a:lnTo>
                      <a:pt x="222" y="237"/>
                    </a:lnTo>
                    <a:lnTo>
                      <a:pt x="165" y="224"/>
                    </a:lnTo>
                    <a:lnTo>
                      <a:pt x="110" y="208"/>
                    </a:lnTo>
                    <a:lnTo>
                      <a:pt x="54" y="190"/>
                    </a:lnTo>
                    <a:lnTo>
                      <a:pt x="0" y="168"/>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0" name="Freeform 30"/>
              <p:cNvSpPr>
                <a:spLocks/>
              </p:cNvSpPr>
              <p:nvPr/>
            </p:nvSpPr>
            <p:spPr bwMode="auto">
              <a:xfrm>
                <a:off x="2544" y="2564"/>
                <a:ext cx="90" cy="76"/>
              </a:xfrm>
              <a:custGeom>
                <a:avLst/>
                <a:gdLst>
                  <a:gd name="T0" fmla="*/ 3 w 104"/>
                  <a:gd name="T1" fmla="*/ 393 h 71"/>
                  <a:gd name="T2" fmla="*/ 0 w 104"/>
                  <a:gd name="T3" fmla="*/ 0 h 71"/>
                  <a:gd name="T4" fmla="*/ 3 w 104"/>
                  <a:gd name="T5" fmla="*/ 2832 h 71"/>
                  <a:gd name="T6" fmla="*/ 3 w 104"/>
                  <a:gd name="T7" fmla="*/ 1094 h 71"/>
                  <a:gd name="T8" fmla="*/ 3 w 104"/>
                  <a:gd name="T9" fmla="*/ 393 h 71"/>
                  <a:gd name="T10" fmla="*/ 0 60000 65536"/>
                  <a:gd name="T11" fmla="*/ 0 60000 65536"/>
                  <a:gd name="T12" fmla="*/ 0 60000 65536"/>
                  <a:gd name="T13" fmla="*/ 0 60000 65536"/>
                  <a:gd name="T14" fmla="*/ 0 60000 65536"/>
                  <a:gd name="T15" fmla="*/ 0 w 104"/>
                  <a:gd name="T16" fmla="*/ 0 h 71"/>
                  <a:gd name="T17" fmla="*/ 104 w 104"/>
                  <a:gd name="T18" fmla="*/ 71 h 71"/>
                </a:gdLst>
                <a:ahLst/>
                <a:cxnLst>
                  <a:cxn ang="T10">
                    <a:pos x="T0" y="T1"/>
                  </a:cxn>
                  <a:cxn ang="T11">
                    <a:pos x="T2" y="T3"/>
                  </a:cxn>
                  <a:cxn ang="T12">
                    <a:pos x="T4" y="T5"/>
                  </a:cxn>
                  <a:cxn ang="T13">
                    <a:pos x="T6" y="T7"/>
                  </a:cxn>
                  <a:cxn ang="T14">
                    <a:pos x="T8" y="T9"/>
                  </a:cxn>
                </a:cxnLst>
                <a:rect l="T15" t="T16" r="T17" b="T18"/>
                <a:pathLst>
                  <a:path w="104" h="71">
                    <a:moveTo>
                      <a:pt x="104" y="10"/>
                    </a:moveTo>
                    <a:lnTo>
                      <a:pt x="0" y="0"/>
                    </a:lnTo>
                    <a:lnTo>
                      <a:pt x="76" y="71"/>
                    </a:lnTo>
                    <a:lnTo>
                      <a:pt x="62" y="28"/>
                    </a:lnTo>
                    <a:lnTo>
                      <a:pt x="104" y="10"/>
                    </a:lnTo>
                    <a:close/>
                  </a:path>
                </a:pathLst>
              </a:custGeom>
              <a:solidFill>
                <a:srgbClr val="0000FF"/>
              </a:solidFill>
              <a:ln w="28575">
                <a:solidFill>
                  <a:srgbClr val="0000FF"/>
                </a:solidFill>
                <a:round/>
                <a:headEnd/>
                <a:tailEnd/>
              </a:ln>
            </p:spPr>
            <p:txBody>
              <a:bodyPr/>
              <a:lstStyle/>
              <a:p>
                <a:endParaRPr lang="zh-CN" altLang="en-US"/>
              </a:p>
            </p:txBody>
          </p:sp>
          <p:sp>
            <p:nvSpPr>
              <p:cNvPr id="7211" name="Freeform 31"/>
              <p:cNvSpPr>
                <a:spLocks/>
              </p:cNvSpPr>
              <p:nvPr/>
            </p:nvSpPr>
            <p:spPr bwMode="auto">
              <a:xfrm>
                <a:off x="2098" y="917"/>
                <a:ext cx="1551" cy="1291"/>
              </a:xfrm>
              <a:custGeom>
                <a:avLst/>
                <a:gdLst>
                  <a:gd name="T0" fmla="*/ 1 w 1680"/>
                  <a:gd name="T1" fmla="*/ 3 h 1539"/>
                  <a:gd name="T2" fmla="*/ 1 w 1680"/>
                  <a:gd name="T3" fmla="*/ 3 h 1539"/>
                  <a:gd name="T4" fmla="*/ 6 w 1680"/>
                  <a:gd name="T5" fmla="*/ 3 h 1539"/>
                  <a:gd name="T6" fmla="*/ 6 w 1680"/>
                  <a:gd name="T7" fmla="*/ 3 h 1539"/>
                  <a:gd name="T8" fmla="*/ 6 w 1680"/>
                  <a:gd name="T9" fmla="*/ 3 h 1539"/>
                  <a:gd name="T10" fmla="*/ 6 w 1680"/>
                  <a:gd name="T11" fmla="*/ 3 h 1539"/>
                  <a:gd name="T12" fmla="*/ 6 w 1680"/>
                  <a:gd name="T13" fmla="*/ 3 h 1539"/>
                  <a:gd name="T14" fmla="*/ 6 w 1680"/>
                  <a:gd name="T15" fmla="*/ 3 h 1539"/>
                  <a:gd name="T16" fmla="*/ 6 w 1680"/>
                  <a:gd name="T17" fmla="*/ 3 h 1539"/>
                  <a:gd name="T18" fmla="*/ 6 w 1680"/>
                  <a:gd name="T19" fmla="*/ 3 h 1539"/>
                  <a:gd name="T20" fmla="*/ 6 w 1680"/>
                  <a:gd name="T21" fmla="*/ 3 h 1539"/>
                  <a:gd name="T22" fmla="*/ 6 w 1680"/>
                  <a:gd name="T23" fmla="*/ 3 h 1539"/>
                  <a:gd name="T24" fmla="*/ 6 w 1680"/>
                  <a:gd name="T25" fmla="*/ 3 h 1539"/>
                  <a:gd name="T26" fmla="*/ 6 w 1680"/>
                  <a:gd name="T27" fmla="*/ 3 h 1539"/>
                  <a:gd name="T28" fmla="*/ 8 w 1680"/>
                  <a:gd name="T29" fmla="*/ 3 h 1539"/>
                  <a:gd name="T30" fmla="*/ 10 w 1680"/>
                  <a:gd name="T31" fmla="*/ 3 h 1539"/>
                  <a:gd name="T32" fmla="*/ 11 w 1680"/>
                  <a:gd name="T33" fmla="*/ 2 h 1539"/>
                  <a:gd name="T34" fmla="*/ 12 w 1680"/>
                  <a:gd name="T35" fmla="*/ 2 h 1539"/>
                  <a:gd name="T36" fmla="*/ 14 w 1680"/>
                  <a:gd name="T37" fmla="*/ 3 h 1539"/>
                  <a:gd name="T38" fmla="*/ 15 w 1680"/>
                  <a:gd name="T39" fmla="*/ 3 h 1539"/>
                  <a:gd name="T40" fmla="*/ 15 w 1680"/>
                  <a:gd name="T41" fmla="*/ 3 h 1539"/>
                  <a:gd name="T42" fmla="*/ 16 w 1680"/>
                  <a:gd name="T43" fmla="*/ 3 h 1539"/>
                  <a:gd name="T44" fmla="*/ 17 w 1680"/>
                  <a:gd name="T45" fmla="*/ 3 h 1539"/>
                  <a:gd name="T46" fmla="*/ 18 w 1680"/>
                  <a:gd name="T47" fmla="*/ 3 h 1539"/>
                  <a:gd name="T48" fmla="*/ 18 w 1680"/>
                  <a:gd name="T49" fmla="*/ 3 h 1539"/>
                  <a:gd name="T50" fmla="*/ 20 w 1680"/>
                  <a:gd name="T51" fmla="*/ 3 h 1539"/>
                  <a:gd name="T52" fmla="*/ 20 w 1680"/>
                  <a:gd name="T53" fmla="*/ 3 h 1539"/>
                  <a:gd name="T54" fmla="*/ 21 w 1680"/>
                  <a:gd name="T55" fmla="*/ 3 h 1539"/>
                  <a:gd name="T56" fmla="*/ 22 w 1680"/>
                  <a:gd name="T57" fmla="*/ 3 h 1539"/>
                  <a:gd name="T58" fmla="*/ 22 w 1680"/>
                  <a:gd name="T59" fmla="*/ 3 h 1539"/>
                  <a:gd name="T60" fmla="*/ 22 w 1680"/>
                  <a:gd name="T61" fmla="*/ 3 h 1539"/>
                  <a:gd name="T62" fmla="*/ 22 w 1680"/>
                  <a:gd name="T63" fmla="*/ 3 h 1539"/>
                  <a:gd name="T64" fmla="*/ 22 w 1680"/>
                  <a:gd name="T65" fmla="*/ 3 h 1539"/>
                  <a:gd name="T66" fmla="*/ 22 w 1680"/>
                  <a:gd name="T67" fmla="*/ 3 h 15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80"/>
                  <a:gd name="T103" fmla="*/ 0 h 1539"/>
                  <a:gd name="T104" fmla="*/ 1680 w 1680"/>
                  <a:gd name="T105" fmla="*/ 1539 h 15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80" h="1539">
                    <a:moveTo>
                      <a:pt x="2" y="1539"/>
                    </a:moveTo>
                    <a:lnTo>
                      <a:pt x="1" y="1493"/>
                    </a:lnTo>
                    <a:lnTo>
                      <a:pt x="0" y="1447"/>
                    </a:lnTo>
                    <a:lnTo>
                      <a:pt x="1" y="1373"/>
                    </a:lnTo>
                    <a:lnTo>
                      <a:pt x="4" y="1299"/>
                    </a:lnTo>
                    <a:lnTo>
                      <a:pt x="10" y="1227"/>
                    </a:lnTo>
                    <a:lnTo>
                      <a:pt x="17" y="1155"/>
                    </a:lnTo>
                    <a:lnTo>
                      <a:pt x="26" y="1085"/>
                    </a:lnTo>
                    <a:lnTo>
                      <a:pt x="38" y="1017"/>
                    </a:lnTo>
                    <a:lnTo>
                      <a:pt x="51" y="950"/>
                    </a:lnTo>
                    <a:lnTo>
                      <a:pt x="66" y="884"/>
                    </a:lnTo>
                    <a:lnTo>
                      <a:pt x="83" y="820"/>
                    </a:lnTo>
                    <a:lnTo>
                      <a:pt x="101" y="757"/>
                    </a:lnTo>
                    <a:lnTo>
                      <a:pt x="122" y="697"/>
                    </a:lnTo>
                    <a:lnTo>
                      <a:pt x="143" y="638"/>
                    </a:lnTo>
                    <a:lnTo>
                      <a:pt x="167" y="581"/>
                    </a:lnTo>
                    <a:lnTo>
                      <a:pt x="192" y="527"/>
                    </a:lnTo>
                    <a:lnTo>
                      <a:pt x="218" y="474"/>
                    </a:lnTo>
                    <a:lnTo>
                      <a:pt x="246" y="424"/>
                    </a:lnTo>
                    <a:lnTo>
                      <a:pt x="275" y="376"/>
                    </a:lnTo>
                    <a:lnTo>
                      <a:pt x="306" y="331"/>
                    </a:lnTo>
                    <a:lnTo>
                      <a:pt x="337" y="288"/>
                    </a:lnTo>
                    <a:lnTo>
                      <a:pt x="370" y="247"/>
                    </a:lnTo>
                    <a:lnTo>
                      <a:pt x="404" y="210"/>
                    </a:lnTo>
                    <a:lnTo>
                      <a:pt x="440" y="175"/>
                    </a:lnTo>
                    <a:lnTo>
                      <a:pt x="476" y="143"/>
                    </a:lnTo>
                    <a:lnTo>
                      <a:pt x="513" y="114"/>
                    </a:lnTo>
                    <a:lnTo>
                      <a:pt x="551" y="88"/>
                    </a:lnTo>
                    <a:lnTo>
                      <a:pt x="590" y="65"/>
                    </a:lnTo>
                    <a:lnTo>
                      <a:pt x="630" y="46"/>
                    </a:lnTo>
                    <a:lnTo>
                      <a:pt x="671" y="29"/>
                    </a:lnTo>
                    <a:lnTo>
                      <a:pt x="712" y="17"/>
                    </a:lnTo>
                    <a:lnTo>
                      <a:pt x="754" y="8"/>
                    </a:lnTo>
                    <a:lnTo>
                      <a:pt x="797" y="2"/>
                    </a:lnTo>
                    <a:lnTo>
                      <a:pt x="840" y="0"/>
                    </a:lnTo>
                    <a:lnTo>
                      <a:pt x="883" y="2"/>
                    </a:lnTo>
                    <a:lnTo>
                      <a:pt x="926" y="8"/>
                    </a:lnTo>
                    <a:lnTo>
                      <a:pt x="968" y="17"/>
                    </a:lnTo>
                    <a:lnTo>
                      <a:pt x="1009" y="29"/>
                    </a:lnTo>
                    <a:lnTo>
                      <a:pt x="1050" y="46"/>
                    </a:lnTo>
                    <a:lnTo>
                      <a:pt x="1090" y="65"/>
                    </a:lnTo>
                    <a:lnTo>
                      <a:pt x="1129" y="88"/>
                    </a:lnTo>
                    <a:lnTo>
                      <a:pt x="1167" y="114"/>
                    </a:lnTo>
                    <a:lnTo>
                      <a:pt x="1204" y="143"/>
                    </a:lnTo>
                    <a:lnTo>
                      <a:pt x="1240" y="175"/>
                    </a:lnTo>
                    <a:lnTo>
                      <a:pt x="1276" y="210"/>
                    </a:lnTo>
                    <a:lnTo>
                      <a:pt x="1310" y="247"/>
                    </a:lnTo>
                    <a:lnTo>
                      <a:pt x="1343" y="288"/>
                    </a:lnTo>
                    <a:lnTo>
                      <a:pt x="1374" y="331"/>
                    </a:lnTo>
                    <a:lnTo>
                      <a:pt x="1405" y="376"/>
                    </a:lnTo>
                    <a:lnTo>
                      <a:pt x="1434" y="424"/>
                    </a:lnTo>
                    <a:lnTo>
                      <a:pt x="1462" y="474"/>
                    </a:lnTo>
                    <a:lnTo>
                      <a:pt x="1488" y="527"/>
                    </a:lnTo>
                    <a:lnTo>
                      <a:pt x="1513" y="581"/>
                    </a:lnTo>
                    <a:lnTo>
                      <a:pt x="1537" y="638"/>
                    </a:lnTo>
                    <a:lnTo>
                      <a:pt x="1558" y="697"/>
                    </a:lnTo>
                    <a:lnTo>
                      <a:pt x="1579" y="757"/>
                    </a:lnTo>
                    <a:lnTo>
                      <a:pt x="1597" y="820"/>
                    </a:lnTo>
                    <a:lnTo>
                      <a:pt x="1614" y="884"/>
                    </a:lnTo>
                    <a:lnTo>
                      <a:pt x="1629" y="950"/>
                    </a:lnTo>
                    <a:lnTo>
                      <a:pt x="1642" y="1017"/>
                    </a:lnTo>
                    <a:lnTo>
                      <a:pt x="1654" y="1085"/>
                    </a:lnTo>
                    <a:lnTo>
                      <a:pt x="1663" y="1155"/>
                    </a:lnTo>
                    <a:lnTo>
                      <a:pt x="1670" y="1227"/>
                    </a:lnTo>
                    <a:lnTo>
                      <a:pt x="1676" y="1299"/>
                    </a:lnTo>
                    <a:lnTo>
                      <a:pt x="1679" y="1373"/>
                    </a:lnTo>
                    <a:lnTo>
                      <a:pt x="1680" y="1447"/>
                    </a:lnTo>
                    <a:lnTo>
                      <a:pt x="1680" y="1467"/>
                    </a:lnTo>
                    <a:lnTo>
                      <a:pt x="1680" y="1487"/>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2" name="Freeform 32"/>
              <p:cNvSpPr>
                <a:spLocks/>
              </p:cNvSpPr>
              <p:nvPr/>
            </p:nvSpPr>
            <p:spPr bwMode="auto">
              <a:xfrm>
                <a:off x="2175" y="913"/>
                <a:ext cx="1473" cy="1292"/>
              </a:xfrm>
              <a:custGeom>
                <a:avLst/>
                <a:gdLst>
                  <a:gd name="T0" fmla="*/ 6 w 1603"/>
                  <a:gd name="T1" fmla="*/ 3 h 1488"/>
                  <a:gd name="T2" fmla="*/ 6 w 1603"/>
                  <a:gd name="T3" fmla="*/ 3 h 1488"/>
                  <a:gd name="T4" fmla="*/ 6 w 1603"/>
                  <a:gd name="T5" fmla="*/ 3 h 1488"/>
                  <a:gd name="T6" fmla="*/ 6 w 1603"/>
                  <a:gd name="T7" fmla="*/ 3 h 1488"/>
                  <a:gd name="T8" fmla="*/ 6 w 1603"/>
                  <a:gd name="T9" fmla="*/ 3 h 1488"/>
                  <a:gd name="T10" fmla="*/ 6 w 1603"/>
                  <a:gd name="T11" fmla="*/ 3 h 1488"/>
                  <a:gd name="T12" fmla="*/ 6 w 1603"/>
                  <a:gd name="T13" fmla="*/ 3 h 1488"/>
                  <a:gd name="T14" fmla="*/ 6 w 1603"/>
                  <a:gd name="T15" fmla="*/ 3 h 1488"/>
                  <a:gd name="T16" fmla="*/ 6 w 1603"/>
                  <a:gd name="T17" fmla="*/ 3 h 1488"/>
                  <a:gd name="T18" fmla="*/ 6 w 1603"/>
                  <a:gd name="T19" fmla="*/ 3 h 1488"/>
                  <a:gd name="T20" fmla="*/ 6 w 1603"/>
                  <a:gd name="T21" fmla="*/ 3 h 1488"/>
                  <a:gd name="T22" fmla="*/ 6 w 1603"/>
                  <a:gd name="T23" fmla="*/ 3 h 1488"/>
                  <a:gd name="T24" fmla="*/ 6 w 1603"/>
                  <a:gd name="T25" fmla="*/ 3 h 1488"/>
                  <a:gd name="T26" fmla="*/ 6 w 1603"/>
                  <a:gd name="T27" fmla="*/ 3 h 1488"/>
                  <a:gd name="T28" fmla="*/ 6 w 1603"/>
                  <a:gd name="T29" fmla="*/ 3 h 1488"/>
                  <a:gd name="T30" fmla="*/ 7 w 1603"/>
                  <a:gd name="T31" fmla="*/ 1 h 1488"/>
                  <a:gd name="T32" fmla="*/ 9 w 1603"/>
                  <a:gd name="T33" fmla="*/ 2 h 1488"/>
                  <a:gd name="T34" fmla="*/ 10 w 1603"/>
                  <a:gd name="T35" fmla="*/ 3 h 1488"/>
                  <a:gd name="T36" fmla="*/ 11 w 1603"/>
                  <a:gd name="T37" fmla="*/ 3 h 1488"/>
                  <a:gd name="T38" fmla="*/ 12 w 1603"/>
                  <a:gd name="T39" fmla="*/ 3 h 1488"/>
                  <a:gd name="T40" fmla="*/ 13 w 1603"/>
                  <a:gd name="T41" fmla="*/ 3 h 1488"/>
                  <a:gd name="T42" fmla="*/ 13 w 1603"/>
                  <a:gd name="T43" fmla="*/ 3 h 1488"/>
                  <a:gd name="T44" fmla="*/ 14 w 1603"/>
                  <a:gd name="T45" fmla="*/ 3 h 1488"/>
                  <a:gd name="T46" fmla="*/ 14 w 1603"/>
                  <a:gd name="T47" fmla="*/ 3 h 1488"/>
                  <a:gd name="T48" fmla="*/ 15 w 1603"/>
                  <a:gd name="T49" fmla="*/ 3 h 1488"/>
                  <a:gd name="T50" fmla="*/ 15 w 1603"/>
                  <a:gd name="T51" fmla="*/ 3 h 1488"/>
                  <a:gd name="T52" fmla="*/ 16 w 1603"/>
                  <a:gd name="T53" fmla="*/ 3 h 1488"/>
                  <a:gd name="T54" fmla="*/ 16 w 1603"/>
                  <a:gd name="T55" fmla="*/ 3 h 1488"/>
                  <a:gd name="T56" fmla="*/ 16 w 1603"/>
                  <a:gd name="T57" fmla="*/ 3 h 1488"/>
                  <a:gd name="T58" fmla="*/ 16 w 1603"/>
                  <a:gd name="T59" fmla="*/ 3 h 1488"/>
                  <a:gd name="T60" fmla="*/ 17 w 1603"/>
                  <a:gd name="T61" fmla="*/ 3 h 1488"/>
                  <a:gd name="T62" fmla="*/ 17 w 1603"/>
                  <a:gd name="T63" fmla="*/ 3 h 1488"/>
                  <a:gd name="T64" fmla="*/ 17 w 1603"/>
                  <a:gd name="T65" fmla="*/ 3 h 14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3"/>
                  <a:gd name="T100" fmla="*/ 0 h 1488"/>
                  <a:gd name="T101" fmla="*/ 1603 w 1603"/>
                  <a:gd name="T102" fmla="*/ 1488 h 14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3" h="1488">
                    <a:moveTo>
                      <a:pt x="0" y="838"/>
                    </a:moveTo>
                    <a:lnTo>
                      <a:pt x="13" y="791"/>
                    </a:lnTo>
                    <a:lnTo>
                      <a:pt x="28" y="745"/>
                    </a:lnTo>
                    <a:lnTo>
                      <a:pt x="43" y="700"/>
                    </a:lnTo>
                    <a:lnTo>
                      <a:pt x="59" y="656"/>
                    </a:lnTo>
                    <a:lnTo>
                      <a:pt x="75" y="613"/>
                    </a:lnTo>
                    <a:lnTo>
                      <a:pt x="93" y="572"/>
                    </a:lnTo>
                    <a:lnTo>
                      <a:pt x="112" y="531"/>
                    </a:lnTo>
                    <a:lnTo>
                      <a:pt x="131" y="492"/>
                    </a:lnTo>
                    <a:lnTo>
                      <a:pt x="151" y="455"/>
                    </a:lnTo>
                    <a:lnTo>
                      <a:pt x="171" y="418"/>
                    </a:lnTo>
                    <a:lnTo>
                      <a:pt x="193" y="383"/>
                    </a:lnTo>
                    <a:lnTo>
                      <a:pt x="215" y="349"/>
                    </a:lnTo>
                    <a:lnTo>
                      <a:pt x="238" y="317"/>
                    </a:lnTo>
                    <a:lnTo>
                      <a:pt x="261" y="286"/>
                    </a:lnTo>
                    <a:lnTo>
                      <a:pt x="285" y="256"/>
                    </a:lnTo>
                    <a:lnTo>
                      <a:pt x="310" y="228"/>
                    </a:lnTo>
                    <a:lnTo>
                      <a:pt x="335" y="202"/>
                    </a:lnTo>
                    <a:lnTo>
                      <a:pt x="360" y="176"/>
                    </a:lnTo>
                    <a:lnTo>
                      <a:pt x="386" y="153"/>
                    </a:lnTo>
                    <a:lnTo>
                      <a:pt x="413" y="131"/>
                    </a:lnTo>
                    <a:lnTo>
                      <a:pt x="440" y="111"/>
                    </a:lnTo>
                    <a:lnTo>
                      <a:pt x="468" y="92"/>
                    </a:lnTo>
                    <a:lnTo>
                      <a:pt x="496" y="75"/>
                    </a:lnTo>
                    <a:lnTo>
                      <a:pt x="524" y="59"/>
                    </a:lnTo>
                    <a:lnTo>
                      <a:pt x="553" y="46"/>
                    </a:lnTo>
                    <a:lnTo>
                      <a:pt x="582" y="34"/>
                    </a:lnTo>
                    <a:lnTo>
                      <a:pt x="612" y="24"/>
                    </a:lnTo>
                    <a:lnTo>
                      <a:pt x="641" y="15"/>
                    </a:lnTo>
                    <a:lnTo>
                      <a:pt x="671" y="9"/>
                    </a:lnTo>
                    <a:lnTo>
                      <a:pt x="702" y="4"/>
                    </a:lnTo>
                    <a:lnTo>
                      <a:pt x="732" y="1"/>
                    </a:lnTo>
                    <a:lnTo>
                      <a:pt x="763" y="0"/>
                    </a:lnTo>
                    <a:lnTo>
                      <a:pt x="806" y="2"/>
                    </a:lnTo>
                    <a:lnTo>
                      <a:pt x="849" y="8"/>
                    </a:lnTo>
                    <a:lnTo>
                      <a:pt x="891" y="17"/>
                    </a:lnTo>
                    <a:lnTo>
                      <a:pt x="932" y="29"/>
                    </a:lnTo>
                    <a:lnTo>
                      <a:pt x="973" y="46"/>
                    </a:lnTo>
                    <a:lnTo>
                      <a:pt x="1013" y="65"/>
                    </a:lnTo>
                    <a:lnTo>
                      <a:pt x="1052" y="88"/>
                    </a:lnTo>
                    <a:lnTo>
                      <a:pt x="1090" y="114"/>
                    </a:lnTo>
                    <a:lnTo>
                      <a:pt x="1127" y="143"/>
                    </a:lnTo>
                    <a:lnTo>
                      <a:pt x="1163" y="175"/>
                    </a:lnTo>
                    <a:lnTo>
                      <a:pt x="1199" y="210"/>
                    </a:lnTo>
                    <a:lnTo>
                      <a:pt x="1233" y="247"/>
                    </a:lnTo>
                    <a:lnTo>
                      <a:pt x="1266" y="288"/>
                    </a:lnTo>
                    <a:lnTo>
                      <a:pt x="1297" y="331"/>
                    </a:lnTo>
                    <a:lnTo>
                      <a:pt x="1328" y="376"/>
                    </a:lnTo>
                    <a:lnTo>
                      <a:pt x="1357" y="424"/>
                    </a:lnTo>
                    <a:lnTo>
                      <a:pt x="1385" y="474"/>
                    </a:lnTo>
                    <a:lnTo>
                      <a:pt x="1411" y="527"/>
                    </a:lnTo>
                    <a:lnTo>
                      <a:pt x="1436" y="582"/>
                    </a:lnTo>
                    <a:lnTo>
                      <a:pt x="1460" y="638"/>
                    </a:lnTo>
                    <a:lnTo>
                      <a:pt x="1481" y="697"/>
                    </a:lnTo>
                    <a:lnTo>
                      <a:pt x="1502" y="758"/>
                    </a:lnTo>
                    <a:lnTo>
                      <a:pt x="1520" y="820"/>
                    </a:lnTo>
                    <a:lnTo>
                      <a:pt x="1537" y="884"/>
                    </a:lnTo>
                    <a:lnTo>
                      <a:pt x="1552" y="950"/>
                    </a:lnTo>
                    <a:lnTo>
                      <a:pt x="1565" y="1017"/>
                    </a:lnTo>
                    <a:lnTo>
                      <a:pt x="1577" y="1086"/>
                    </a:lnTo>
                    <a:lnTo>
                      <a:pt x="1586" y="1156"/>
                    </a:lnTo>
                    <a:lnTo>
                      <a:pt x="1593" y="1227"/>
                    </a:lnTo>
                    <a:lnTo>
                      <a:pt x="1599" y="1300"/>
                    </a:lnTo>
                    <a:lnTo>
                      <a:pt x="1602" y="1373"/>
                    </a:lnTo>
                    <a:lnTo>
                      <a:pt x="1603" y="1448"/>
                    </a:lnTo>
                    <a:lnTo>
                      <a:pt x="1603" y="1468"/>
                    </a:lnTo>
                    <a:lnTo>
                      <a:pt x="1603" y="1488"/>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3" name="Freeform 33"/>
              <p:cNvSpPr>
                <a:spLocks/>
              </p:cNvSpPr>
              <p:nvPr/>
            </p:nvSpPr>
            <p:spPr bwMode="auto">
              <a:xfrm>
                <a:off x="2148" y="1632"/>
                <a:ext cx="60" cy="90"/>
              </a:xfrm>
              <a:custGeom>
                <a:avLst/>
                <a:gdLst>
                  <a:gd name="T0" fmla="*/ 0 w 65"/>
                  <a:gd name="T1" fmla="*/ 0 h 104"/>
                  <a:gd name="T2" fmla="*/ 6 w 65"/>
                  <a:gd name="T3" fmla="*/ 3 h 104"/>
                  <a:gd name="T4" fmla="*/ 6 w 65"/>
                  <a:gd name="T5" fmla="*/ 3 h 104"/>
                  <a:gd name="T6" fmla="*/ 6 w 65"/>
                  <a:gd name="T7" fmla="*/ 3 h 104"/>
                  <a:gd name="T8" fmla="*/ 0 w 65"/>
                  <a:gd name="T9" fmla="*/ 0 h 104"/>
                  <a:gd name="T10" fmla="*/ 0 60000 65536"/>
                  <a:gd name="T11" fmla="*/ 0 60000 65536"/>
                  <a:gd name="T12" fmla="*/ 0 60000 65536"/>
                  <a:gd name="T13" fmla="*/ 0 60000 65536"/>
                  <a:gd name="T14" fmla="*/ 0 60000 65536"/>
                  <a:gd name="T15" fmla="*/ 0 w 65"/>
                  <a:gd name="T16" fmla="*/ 0 h 104"/>
                  <a:gd name="T17" fmla="*/ 65 w 65"/>
                  <a:gd name="T18" fmla="*/ 104 h 104"/>
                </a:gdLst>
                <a:ahLst/>
                <a:cxnLst>
                  <a:cxn ang="T10">
                    <a:pos x="T0" y="T1"/>
                  </a:cxn>
                  <a:cxn ang="T11">
                    <a:pos x="T2" y="T3"/>
                  </a:cxn>
                  <a:cxn ang="T12">
                    <a:pos x="T4" y="T5"/>
                  </a:cxn>
                  <a:cxn ang="T13">
                    <a:pos x="T6" y="T7"/>
                  </a:cxn>
                  <a:cxn ang="T14">
                    <a:pos x="T8" y="T9"/>
                  </a:cxn>
                </a:cxnLst>
                <a:rect l="T15" t="T16" r="T17" b="T18"/>
                <a:pathLst>
                  <a:path w="65" h="104">
                    <a:moveTo>
                      <a:pt x="0" y="0"/>
                    </a:moveTo>
                    <a:lnTo>
                      <a:pt x="8" y="104"/>
                    </a:lnTo>
                    <a:lnTo>
                      <a:pt x="65" y="16"/>
                    </a:lnTo>
                    <a:lnTo>
                      <a:pt x="25" y="38"/>
                    </a:lnTo>
                    <a:lnTo>
                      <a:pt x="0" y="0"/>
                    </a:lnTo>
                    <a:close/>
                  </a:path>
                </a:pathLst>
              </a:custGeom>
              <a:solidFill>
                <a:srgbClr val="0000FF"/>
              </a:solidFill>
              <a:ln w="28575">
                <a:solidFill>
                  <a:srgbClr val="0000FF"/>
                </a:solidFill>
                <a:round/>
                <a:headEnd/>
                <a:tailEnd/>
              </a:ln>
            </p:spPr>
            <p:txBody>
              <a:bodyPr/>
              <a:lstStyle/>
              <a:p>
                <a:endParaRPr lang="zh-CN" altLang="en-US"/>
              </a:p>
            </p:txBody>
          </p:sp>
          <p:sp>
            <p:nvSpPr>
              <p:cNvPr id="7214" name="Freeform 34"/>
              <p:cNvSpPr>
                <a:spLocks/>
              </p:cNvSpPr>
              <p:nvPr/>
            </p:nvSpPr>
            <p:spPr bwMode="auto">
              <a:xfrm>
                <a:off x="2206" y="2199"/>
                <a:ext cx="1323" cy="95"/>
              </a:xfrm>
              <a:custGeom>
                <a:avLst/>
                <a:gdLst>
                  <a:gd name="T0" fmla="*/ 0 w 1473"/>
                  <a:gd name="T1" fmla="*/ 3 h 113"/>
                  <a:gd name="T2" fmla="*/ 4 w 1473"/>
                  <a:gd name="T3" fmla="*/ 3 h 113"/>
                  <a:gd name="T4" fmla="*/ 4 w 1473"/>
                  <a:gd name="T5" fmla="*/ 3 h 113"/>
                  <a:gd name="T6" fmla="*/ 4 w 1473"/>
                  <a:gd name="T7" fmla="*/ 3 h 113"/>
                  <a:gd name="T8" fmla="*/ 4 w 1473"/>
                  <a:gd name="T9" fmla="*/ 3 h 113"/>
                  <a:gd name="T10" fmla="*/ 4 w 1473"/>
                  <a:gd name="T11" fmla="*/ 3 h 113"/>
                  <a:gd name="T12" fmla="*/ 4 w 1473"/>
                  <a:gd name="T13" fmla="*/ 3 h 113"/>
                  <a:gd name="T14" fmla="*/ 4 w 1473"/>
                  <a:gd name="T15" fmla="*/ 2 h 113"/>
                  <a:gd name="T16" fmla="*/ 4 w 1473"/>
                  <a:gd name="T17" fmla="*/ 0 h 113"/>
                  <a:gd name="T18" fmla="*/ 4 w 1473"/>
                  <a:gd name="T19" fmla="*/ 2 h 113"/>
                  <a:gd name="T20" fmla="*/ 4 w 1473"/>
                  <a:gd name="T21" fmla="*/ 3 h 113"/>
                  <a:gd name="T22" fmla="*/ 4 w 1473"/>
                  <a:gd name="T23" fmla="*/ 3 h 113"/>
                  <a:gd name="T24" fmla="*/ 4 w 1473"/>
                  <a:gd name="T25" fmla="*/ 3 h 113"/>
                  <a:gd name="T26" fmla="*/ 4 w 1473"/>
                  <a:gd name="T27" fmla="*/ 3 h 113"/>
                  <a:gd name="T28" fmla="*/ 4 w 1473"/>
                  <a:gd name="T29" fmla="*/ 3 h 113"/>
                  <a:gd name="T30" fmla="*/ 4 w 1473"/>
                  <a:gd name="T31" fmla="*/ 3 h 113"/>
                  <a:gd name="T32" fmla="*/ 4 w 1473"/>
                  <a:gd name="T33" fmla="*/ 3 h 1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73"/>
                  <a:gd name="T52" fmla="*/ 0 h 113"/>
                  <a:gd name="T53" fmla="*/ 1473 w 1473"/>
                  <a:gd name="T54" fmla="*/ 113 h 1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73" h="113">
                    <a:moveTo>
                      <a:pt x="0" y="113"/>
                    </a:moveTo>
                    <a:lnTo>
                      <a:pt x="87" y="87"/>
                    </a:lnTo>
                    <a:lnTo>
                      <a:pt x="176" y="64"/>
                    </a:lnTo>
                    <a:lnTo>
                      <a:pt x="268" y="45"/>
                    </a:lnTo>
                    <a:lnTo>
                      <a:pt x="362" y="29"/>
                    </a:lnTo>
                    <a:lnTo>
                      <a:pt x="457" y="16"/>
                    </a:lnTo>
                    <a:lnTo>
                      <a:pt x="554" y="7"/>
                    </a:lnTo>
                    <a:lnTo>
                      <a:pt x="651" y="2"/>
                    </a:lnTo>
                    <a:lnTo>
                      <a:pt x="750" y="0"/>
                    </a:lnTo>
                    <a:lnTo>
                      <a:pt x="845" y="2"/>
                    </a:lnTo>
                    <a:lnTo>
                      <a:pt x="939" y="7"/>
                    </a:lnTo>
                    <a:lnTo>
                      <a:pt x="1032" y="15"/>
                    </a:lnTo>
                    <a:lnTo>
                      <a:pt x="1124" y="27"/>
                    </a:lnTo>
                    <a:lnTo>
                      <a:pt x="1214" y="41"/>
                    </a:lnTo>
                    <a:lnTo>
                      <a:pt x="1302" y="59"/>
                    </a:lnTo>
                    <a:lnTo>
                      <a:pt x="1389" y="80"/>
                    </a:lnTo>
                    <a:lnTo>
                      <a:pt x="1473" y="104"/>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5" name="Freeform 35"/>
              <p:cNvSpPr>
                <a:spLocks/>
              </p:cNvSpPr>
              <p:nvPr/>
            </p:nvSpPr>
            <p:spPr bwMode="auto">
              <a:xfrm>
                <a:off x="2208" y="2365"/>
                <a:ext cx="367" cy="106"/>
              </a:xfrm>
              <a:custGeom>
                <a:avLst/>
                <a:gdLst>
                  <a:gd name="T0" fmla="*/ 52 w 381"/>
                  <a:gd name="T1" fmla="*/ 6864913 h 86"/>
                  <a:gd name="T2" fmla="*/ 38 w 381"/>
                  <a:gd name="T3" fmla="*/ 5569646 h 86"/>
                  <a:gd name="T4" fmla="*/ 26 w 381"/>
                  <a:gd name="T5" fmla="*/ 4016627 h 86"/>
                  <a:gd name="T6" fmla="*/ 13 w 381"/>
                  <a:gd name="T7" fmla="*/ 2183427 h 86"/>
                  <a:gd name="T8" fmla="*/ 0 w 381"/>
                  <a:gd name="T9" fmla="*/ 0 h 86"/>
                  <a:gd name="T10" fmla="*/ 0 60000 65536"/>
                  <a:gd name="T11" fmla="*/ 0 60000 65536"/>
                  <a:gd name="T12" fmla="*/ 0 60000 65536"/>
                  <a:gd name="T13" fmla="*/ 0 60000 65536"/>
                  <a:gd name="T14" fmla="*/ 0 60000 65536"/>
                  <a:gd name="T15" fmla="*/ 0 w 381"/>
                  <a:gd name="T16" fmla="*/ 0 h 86"/>
                  <a:gd name="T17" fmla="*/ 381 w 381"/>
                  <a:gd name="T18" fmla="*/ 86 h 86"/>
                </a:gdLst>
                <a:ahLst/>
                <a:cxnLst>
                  <a:cxn ang="T10">
                    <a:pos x="T0" y="T1"/>
                  </a:cxn>
                  <a:cxn ang="T11">
                    <a:pos x="T2" y="T3"/>
                  </a:cxn>
                  <a:cxn ang="T12">
                    <a:pos x="T4" y="T5"/>
                  </a:cxn>
                  <a:cxn ang="T13">
                    <a:pos x="T6" y="T7"/>
                  </a:cxn>
                  <a:cxn ang="T14">
                    <a:pos x="T8" y="T9"/>
                  </a:cxn>
                </a:cxnLst>
                <a:rect l="T15" t="T16" r="T17" b="T18"/>
                <a:pathLst>
                  <a:path w="381" h="86">
                    <a:moveTo>
                      <a:pt x="381" y="86"/>
                    </a:moveTo>
                    <a:lnTo>
                      <a:pt x="282" y="70"/>
                    </a:lnTo>
                    <a:lnTo>
                      <a:pt x="185" y="50"/>
                    </a:lnTo>
                    <a:lnTo>
                      <a:pt x="91" y="27"/>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6" name="Freeform 36"/>
              <p:cNvSpPr>
                <a:spLocks/>
              </p:cNvSpPr>
              <p:nvPr/>
            </p:nvSpPr>
            <p:spPr bwMode="auto">
              <a:xfrm>
                <a:off x="2184" y="2405"/>
                <a:ext cx="350" cy="176"/>
              </a:xfrm>
              <a:custGeom>
                <a:avLst/>
                <a:gdLst>
                  <a:gd name="T0" fmla="*/ 1626 w 340"/>
                  <a:gd name="T1" fmla="*/ 3 h 211"/>
                  <a:gd name="T2" fmla="*/ 1411 w 340"/>
                  <a:gd name="T3" fmla="*/ 3 h 211"/>
                  <a:gd name="T4" fmla="*/ 1200 w 340"/>
                  <a:gd name="T5" fmla="*/ 3 h 211"/>
                  <a:gd name="T6" fmla="*/ 982 w 340"/>
                  <a:gd name="T7" fmla="*/ 3 h 211"/>
                  <a:gd name="T8" fmla="*/ 779 w 340"/>
                  <a:gd name="T9" fmla="*/ 3 h 211"/>
                  <a:gd name="T10" fmla="*/ 583 w 340"/>
                  <a:gd name="T11" fmla="*/ 3 h 211"/>
                  <a:gd name="T12" fmla="*/ 380 w 340"/>
                  <a:gd name="T13" fmla="*/ 3 h 211"/>
                  <a:gd name="T14" fmla="*/ 174 w 340"/>
                  <a:gd name="T15" fmla="*/ 3 h 211"/>
                  <a:gd name="T16" fmla="*/ 0 w 340"/>
                  <a:gd name="T17" fmla="*/ 0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0"/>
                  <a:gd name="T28" fmla="*/ 0 h 211"/>
                  <a:gd name="T29" fmla="*/ 340 w 340"/>
                  <a:gd name="T30" fmla="*/ 211 h 2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0" h="211">
                    <a:moveTo>
                      <a:pt x="340" y="211"/>
                    </a:moveTo>
                    <a:lnTo>
                      <a:pt x="295" y="191"/>
                    </a:lnTo>
                    <a:lnTo>
                      <a:pt x="250" y="170"/>
                    </a:lnTo>
                    <a:lnTo>
                      <a:pt x="206" y="146"/>
                    </a:lnTo>
                    <a:lnTo>
                      <a:pt x="163" y="121"/>
                    </a:lnTo>
                    <a:lnTo>
                      <a:pt x="121" y="93"/>
                    </a:lnTo>
                    <a:lnTo>
                      <a:pt x="80" y="64"/>
                    </a:lnTo>
                    <a:lnTo>
                      <a:pt x="39" y="33"/>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7" name="Freeform 37"/>
              <p:cNvSpPr>
                <a:spLocks/>
              </p:cNvSpPr>
              <p:nvPr/>
            </p:nvSpPr>
            <p:spPr bwMode="auto">
              <a:xfrm>
                <a:off x="2563" y="2039"/>
                <a:ext cx="974" cy="219"/>
              </a:xfrm>
              <a:custGeom>
                <a:avLst/>
                <a:gdLst>
                  <a:gd name="T0" fmla="*/ 0 w 1084"/>
                  <a:gd name="T1" fmla="*/ 3 h 261"/>
                  <a:gd name="T2" fmla="*/ 4 w 1084"/>
                  <a:gd name="T3" fmla="*/ 3 h 261"/>
                  <a:gd name="T4" fmla="*/ 4 w 1084"/>
                  <a:gd name="T5" fmla="*/ 3 h 261"/>
                  <a:gd name="T6" fmla="*/ 4 w 1084"/>
                  <a:gd name="T7" fmla="*/ 3 h 261"/>
                  <a:gd name="T8" fmla="*/ 4 w 1084"/>
                  <a:gd name="T9" fmla="*/ 3 h 261"/>
                  <a:gd name="T10" fmla="*/ 4 w 1084"/>
                  <a:gd name="T11" fmla="*/ 3 h 261"/>
                  <a:gd name="T12" fmla="*/ 4 w 1084"/>
                  <a:gd name="T13" fmla="*/ 3 h 261"/>
                  <a:gd name="T14" fmla="*/ 4 w 1084"/>
                  <a:gd name="T15" fmla="*/ 1 h 261"/>
                  <a:gd name="T16" fmla="*/ 4 w 1084"/>
                  <a:gd name="T17" fmla="*/ 0 h 261"/>
                  <a:gd name="T18" fmla="*/ 4 w 1084"/>
                  <a:gd name="T19" fmla="*/ 1 h 261"/>
                  <a:gd name="T20" fmla="*/ 4 w 1084"/>
                  <a:gd name="T21" fmla="*/ 3 h 261"/>
                  <a:gd name="T22" fmla="*/ 4 w 1084"/>
                  <a:gd name="T23" fmla="*/ 3 h 261"/>
                  <a:gd name="T24" fmla="*/ 4 w 1084"/>
                  <a:gd name="T25" fmla="*/ 3 h 261"/>
                  <a:gd name="T26" fmla="*/ 4 w 1084"/>
                  <a:gd name="T27" fmla="*/ 3 h 261"/>
                  <a:gd name="T28" fmla="*/ 4 w 1084"/>
                  <a:gd name="T29" fmla="*/ 3 h 261"/>
                  <a:gd name="T30" fmla="*/ 4 w 1084"/>
                  <a:gd name="T31" fmla="*/ 3 h 261"/>
                  <a:gd name="T32" fmla="*/ 4 w 1084"/>
                  <a:gd name="T33" fmla="*/ 3 h 261"/>
                  <a:gd name="T34" fmla="*/ 4 w 1084"/>
                  <a:gd name="T35" fmla="*/ 3 h 261"/>
                  <a:gd name="T36" fmla="*/ 4 w 1084"/>
                  <a:gd name="T37" fmla="*/ 3 h 261"/>
                  <a:gd name="T38" fmla="*/ 4 w 1084"/>
                  <a:gd name="T39" fmla="*/ 3 h 261"/>
                  <a:gd name="T40" fmla="*/ 4 w 1084"/>
                  <a:gd name="T41" fmla="*/ 3 h 261"/>
                  <a:gd name="T42" fmla="*/ 4 w 1084"/>
                  <a:gd name="T43" fmla="*/ 3 h 261"/>
                  <a:gd name="T44" fmla="*/ 4 w 1084"/>
                  <a:gd name="T45" fmla="*/ 3 h 261"/>
                  <a:gd name="T46" fmla="*/ 4 w 1084"/>
                  <a:gd name="T47" fmla="*/ 3 h 261"/>
                  <a:gd name="T48" fmla="*/ 4 w 1084"/>
                  <a:gd name="T49" fmla="*/ 3 h 2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84"/>
                  <a:gd name="T76" fmla="*/ 0 h 261"/>
                  <a:gd name="T77" fmla="*/ 1084 w 1084"/>
                  <a:gd name="T78" fmla="*/ 261 h 2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84" h="261">
                    <a:moveTo>
                      <a:pt x="0" y="57"/>
                    </a:moveTo>
                    <a:lnTo>
                      <a:pt x="43" y="44"/>
                    </a:lnTo>
                    <a:lnTo>
                      <a:pt x="87" y="32"/>
                    </a:lnTo>
                    <a:lnTo>
                      <a:pt x="131" y="22"/>
                    </a:lnTo>
                    <a:lnTo>
                      <a:pt x="175" y="14"/>
                    </a:lnTo>
                    <a:lnTo>
                      <a:pt x="220" y="8"/>
                    </a:lnTo>
                    <a:lnTo>
                      <a:pt x="264" y="4"/>
                    </a:lnTo>
                    <a:lnTo>
                      <a:pt x="309" y="1"/>
                    </a:lnTo>
                    <a:lnTo>
                      <a:pt x="354" y="0"/>
                    </a:lnTo>
                    <a:lnTo>
                      <a:pt x="403" y="1"/>
                    </a:lnTo>
                    <a:lnTo>
                      <a:pt x="451" y="4"/>
                    </a:lnTo>
                    <a:lnTo>
                      <a:pt x="500" y="10"/>
                    </a:lnTo>
                    <a:lnTo>
                      <a:pt x="548" y="17"/>
                    </a:lnTo>
                    <a:lnTo>
                      <a:pt x="595" y="26"/>
                    </a:lnTo>
                    <a:lnTo>
                      <a:pt x="643" y="38"/>
                    </a:lnTo>
                    <a:lnTo>
                      <a:pt x="689" y="51"/>
                    </a:lnTo>
                    <a:lnTo>
                      <a:pt x="736" y="67"/>
                    </a:lnTo>
                    <a:lnTo>
                      <a:pt x="782" y="84"/>
                    </a:lnTo>
                    <a:lnTo>
                      <a:pt x="827" y="104"/>
                    </a:lnTo>
                    <a:lnTo>
                      <a:pt x="872" y="125"/>
                    </a:lnTo>
                    <a:lnTo>
                      <a:pt x="916" y="149"/>
                    </a:lnTo>
                    <a:lnTo>
                      <a:pt x="959" y="174"/>
                    </a:lnTo>
                    <a:lnTo>
                      <a:pt x="1002" y="201"/>
                    </a:lnTo>
                    <a:lnTo>
                      <a:pt x="1043" y="230"/>
                    </a:lnTo>
                    <a:lnTo>
                      <a:pt x="1084" y="261"/>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8" name="Freeform 38"/>
              <p:cNvSpPr>
                <a:spLocks/>
              </p:cNvSpPr>
              <p:nvPr/>
            </p:nvSpPr>
            <p:spPr bwMode="auto">
              <a:xfrm>
                <a:off x="2546" y="2038"/>
                <a:ext cx="94" cy="55"/>
              </a:xfrm>
              <a:custGeom>
                <a:avLst/>
                <a:gdLst>
                  <a:gd name="T0" fmla="*/ 5 w 104"/>
                  <a:gd name="T1" fmla="*/ 0 h 66"/>
                  <a:gd name="T2" fmla="*/ 0 w 104"/>
                  <a:gd name="T3" fmla="*/ 2 h 66"/>
                  <a:gd name="T4" fmla="*/ 5 w 104"/>
                  <a:gd name="T5" fmla="*/ 2 h 66"/>
                  <a:gd name="T6" fmla="*/ 5 w 104"/>
                  <a:gd name="T7" fmla="*/ 2 h 66"/>
                  <a:gd name="T8" fmla="*/ 5 w 104"/>
                  <a:gd name="T9" fmla="*/ 0 h 66"/>
                  <a:gd name="T10" fmla="*/ 0 60000 65536"/>
                  <a:gd name="T11" fmla="*/ 0 60000 65536"/>
                  <a:gd name="T12" fmla="*/ 0 60000 65536"/>
                  <a:gd name="T13" fmla="*/ 0 60000 65536"/>
                  <a:gd name="T14" fmla="*/ 0 60000 65536"/>
                  <a:gd name="T15" fmla="*/ 0 w 104"/>
                  <a:gd name="T16" fmla="*/ 0 h 66"/>
                  <a:gd name="T17" fmla="*/ 104 w 104"/>
                  <a:gd name="T18" fmla="*/ 66 h 66"/>
                </a:gdLst>
                <a:ahLst/>
                <a:cxnLst>
                  <a:cxn ang="T10">
                    <a:pos x="T0" y="T1"/>
                  </a:cxn>
                  <a:cxn ang="T11">
                    <a:pos x="T2" y="T3"/>
                  </a:cxn>
                  <a:cxn ang="T12">
                    <a:pos x="T4" y="T5"/>
                  </a:cxn>
                  <a:cxn ang="T13">
                    <a:pos x="T6" y="T7"/>
                  </a:cxn>
                  <a:cxn ang="T14">
                    <a:pos x="T8" y="T9"/>
                  </a:cxn>
                </a:cxnLst>
                <a:rect l="T15" t="T16" r="T17" b="T18"/>
                <a:pathLst>
                  <a:path w="104" h="66">
                    <a:moveTo>
                      <a:pt x="81" y="0"/>
                    </a:moveTo>
                    <a:lnTo>
                      <a:pt x="0" y="66"/>
                    </a:lnTo>
                    <a:lnTo>
                      <a:pt x="104" y="63"/>
                    </a:lnTo>
                    <a:lnTo>
                      <a:pt x="64" y="43"/>
                    </a:lnTo>
                    <a:lnTo>
                      <a:pt x="81" y="0"/>
                    </a:lnTo>
                    <a:close/>
                  </a:path>
                </a:pathLst>
              </a:custGeom>
              <a:solidFill>
                <a:srgbClr val="0000FF"/>
              </a:solidFill>
              <a:ln w="28575">
                <a:solidFill>
                  <a:srgbClr val="0000FF"/>
                </a:solidFill>
                <a:round/>
                <a:headEnd/>
                <a:tailEnd/>
              </a:ln>
            </p:spPr>
            <p:txBody>
              <a:bodyPr/>
              <a:lstStyle/>
              <a:p>
                <a:endParaRPr lang="zh-CN" altLang="en-US"/>
              </a:p>
            </p:txBody>
          </p:sp>
          <p:sp>
            <p:nvSpPr>
              <p:cNvPr id="7219" name="Freeform 39"/>
              <p:cNvSpPr>
                <a:spLocks/>
              </p:cNvSpPr>
              <p:nvPr/>
            </p:nvSpPr>
            <p:spPr bwMode="auto">
              <a:xfrm>
                <a:off x="2579" y="2200"/>
                <a:ext cx="949" cy="87"/>
              </a:xfrm>
              <a:custGeom>
                <a:avLst/>
                <a:gdLst>
                  <a:gd name="T0" fmla="*/ 0 w 1058"/>
                  <a:gd name="T1" fmla="*/ 3 h 104"/>
                  <a:gd name="T2" fmla="*/ 4 w 1058"/>
                  <a:gd name="T3" fmla="*/ 3 h 104"/>
                  <a:gd name="T4" fmla="*/ 4 w 1058"/>
                  <a:gd name="T5" fmla="*/ 3 h 104"/>
                  <a:gd name="T6" fmla="*/ 4 w 1058"/>
                  <a:gd name="T7" fmla="*/ 1 h 104"/>
                  <a:gd name="T8" fmla="*/ 4 w 1058"/>
                  <a:gd name="T9" fmla="*/ 0 h 104"/>
                  <a:gd name="T10" fmla="*/ 4 w 1058"/>
                  <a:gd name="T11" fmla="*/ 2 h 104"/>
                  <a:gd name="T12" fmla="*/ 4 w 1058"/>
                  <a:gd name="T13" fmla="*/ 3 h 104"/>
                  <a:gd name="T14" fmla="*/ 4 w 1058"/>
                  <a:gd name="T15" fmla="*/ 3 h 104"/>
                  <a:gd name="T16" fmla="*/ 4 w 1058"/>
                  <a:gd name="T17" fmla="*/ 3 h 104"/>
                  <a:gd name="T18" fmla="*/ 4 w 1058"/>
                  <a:gd name="T19" fmla="*/ 3 h 104"/>
                  <a:gd name="T20" fmla="*/ 4 w 1058"/>
                  <a:gd name="T21" fmla="*/ 3 h 104"/>
                  <a:gd name="T22" fmla="*/ 4 w 1058"/>
                  <a:gd name="T23" fmla="*/ 3 h 104"/>
                  <a:gd name="T24" fmla="*/ 4 w 1058"/>
                  <a:gd name="T25" fmla="*/ 3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8"/>
                  <a:gd name="T40" fmla="*/ 0 h 104"/>
                  <a:gd name="T41" fmla="*/ 1058 w 1058"/>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8" h="104">
                    <a:moveTo>
                      <a:pt x="0" y="21"/>
                    </a:moveTo>
                    <a:lnTo>
                      <a:pt x="83" y="11"/>
                    </a:lnTo>
                    <a:lnTo>
                      <a:pt x="166" y="5"/>
                    </a:lnTo>
                    <a:lnTo>
                      <a:pt x="250" y="1"/>
                    </a:lnTo>
                    <a:lnTo>
                      <a:pt x="335" y="0"/>
                    </a:lnTo>
                    <a:lnTo>
                      <a:pt x="430" y="2"/>
                    </a:lnTo>
                    <a:lnTo>
                      <a:pt x="524" y="7"/>
                    </a:lnTo>
                    <a:lnTo>
                      <a:pt x="617" y="15"/>
                    </a:lnTo>
                    <a:lnTo>
                      <a:pt x="709" y="27"/>
                    </a:lnTo>
                    <a:lnTo>
                      <a:pt x="799" y="41"/>
                    </a:lnTo>
                    <a:lnTo>
                      <a:pt x="887" y="59"/>
                    </a:lnTo>
                    <a:lnTo>
                      <a:pt x="974" y="80"/>
                    </a:lnTo>
                    <a:lnTo>
                      <a:pt x="1058" y="104"/>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0" name="Freeform 40"/>
              <p:cNvSpPr>
                <a:spLocks/>
              </p:cNvSpPr>
              <p:nvPr/>
            </p:nvSpPr>
            <p:spPr bwMode="auto">
              <a:xfrm>
                <a:off x="2592" y="2183"/>
                <a:ext cx="92" cy="55"/>
              </a:xfrm>
              <a:custGeom>
                <a:avLst/>
                <a:gdLst>
                  <a:gd name="T0" fmla="*/ 4 w 103"/>
                  <a:gd name="T1" fmla="*/ 0 h 66"/>
                  <a:gd name="T2" fmla="*/ 0 w 103"/>
                  <a:gd name="T3" fmla="*/ 2 h 66"/>
                  <a:gd name="T4" fmla="*/ 4 w 103"/>
                  <a:gd name="T5" fmla="*/ 2 h 66"/>
                  <a:gd name="T6" fmla="*/ 4 w 103"/>
                  <a:gd name="T7" fmla="*/ 2 h 66"/>
                  <a:gd name="T8" fmla="*/ 4 w 103"/>
                  <a:gd name="T9" fmla="*/ 0 h 66"/>
                  <a:gd name="T10" fmla="*/ 0 60000 65536"/>
                  <a:gd name="T11" fmla="*/ 0 60000 65536"/>
                  <a:gd name="T12" fmla="*/ 0 60000 65536"/>
                  <a:gd name="T13" fmla="*/ 0 60000 65536"/>
                  <a:gd name="T14" fmla="*/ 0 60000 65536"/>
                  <a:gd name="T15" fmla="*/ 0 w 103"/>
                  <a:gd name="T16" fmla="*/ 0 h 66"/>
                  <a:gd name="T17" fmla="*/ 103 w 103"/>
                  <a:gd name="T18" fmla="*/ 66 h 66"/>
                </a:gdLst>
                <a:ahLst/>
                <a:cxnLst>
                  <a:cxn ang="T10">
                    <a:pos x="T0" y="T1"/>
                  </a:cxn>
                  <a:cxn ang="T11">
                    <a:pos x="T2" y="T3"/>
                  </a:cxn>
                  <a:cxn ang="T12">
                    <a:pos x="T4" y="T5"/>
                  </a:cxn>
                  <a:cxn ang="T13">
                    <a:pos x="T6" y="T7"/>
                  </a:cxn>
                  <a:cxn ang="T14">
                    <a:pos x="T8" y="T9"/>
                  </a:cxn>
                </a:cxnLst>
                <a:rect l="T15" t="T16" r="T17" b="T18"/>
                <a:pathLst>
                  <a:path w="103" h="66">
                    <a:moveTo>
                      <a:pt x="93" y="0"/>
                    </a:moveTo>
                    <a:lnTo>
                      <a:pt x="0" y="48"/>
                    </a:lnTo>
                    <a:lnTo>
                      <a:pt x="103" y="66"/>
                    </a:lnTo>
                    <a:lnTo>
                      <a:pt x="67" y="38"/>
                    </a:lnTo>
                    <a:lnTo>
                      <a:pt x="93" y="0"/>
                    </a:lnTo>
                    <a:close/>
                  </a:path>
                </a:pathLst>
              </a:custGeom>
              <a:solidFill>
                <a:srgbClr val="0000FF"/>
              </a:solidFill>
              <a:ln w="28575">
                <a:solidFill>
                  <a:srgbClr val="0000FF"/>
                </a:solidFill>
                <a:round/>
                <a:headEnd/>
                <a:tailEnd/>
              </a:ln>
            </p:spPr>
            <p:txBody>
              <a:bodyPr/>
              <a:lstStyle/>
              <a:p>
                <a:endParaRPr lang="zh-CN" altLang="en-US"/>
              </a:p>
            </p:txBody>
          </p:sp>
          <p:sp>
            <p:nvSpPr>
              <p:cNvPr id="7221" name="Freeform 41"/>
              <p:cNvSpPr>
                <a:spLocks/>
              </p:cNvSpPr>
              <p:nvPr/>
            </p:nvSpPr>
            <p:spPr bwMode="auto">
              <a:xfrm>
                <a:off x="2197" y="1757"/>
                <a:ext cx="1374" cy="469"/>
              </a:xfrm>
              <a:custGeom>
                <a:avLst/>
                <a:gdLst>
                  <a:gd name="T0" fmla="*/ 0 w 1531"/>
                  <a:gd name="T1" fmla="*/ 3 h 559"/>
                  <a:gd name="T2" fmla="*/ 4 w 1531"/>
                  <a:gd name="T3" fmla="*/ 3 h 559"/>
                  <a:gd name="T4" fmla="*/ 4 w 1531"/>
                  <a:gd name="T5" fmla="*/ 3 h 559"/>
                  <a:gd name="T6" fmla="*/ 4 w 1531"/>
                  <a:gd name="T7" fmla="*/ 3 h 559"/>
                  <a:gd name="T8" fmla="*/ 4 w 1531"/>
                  <a:gd name="T9" fmla="*/ 3 h 559"/>
                  <a:gd name="T10" fmla="*/ 4 w 1531"/>
                  <a:gd name="T11" fmla="*/ 3 h 559"/>
                  <a:gd name="T12" fmla="*/ 4 w 1531"/>
                  <a:gd name="T13" fmla="*/ 3 h 559"/>
                  <a:gd name="T14" fmla="*/ 4 w 1531"/>
                  <a:gd name="T15" fmla="*/ 3 h 559"/>
                  <a:gd name="T16" fmla="*/ 4 w 1531"/>
                  <a:gd name="T17" fmla="*/ 3 h 559"/>
                  <a:gd name="T18" fmla="*/ 4 w 1531"/>
                  <a:gd name="T19" fmla="*/ 3 h 559"/>
                  <a:gd name="T20" fmla="*/ 4 w 1531"/>
                  <a:gd name="T21" fmla="*/ 3 h 559"/>
                  <a:gd name="T22" fmla="*/ 4 w 1531"/>
                  <a:gd name="T23" fmla="*/ 3 h 559"/>
                  <a:gd name="T24" fmla="*/ 4 w 1531"/>
                  <a:gd name="T25" fmla="*/ 3 h 559"/>
                  <a:gd name="T26" fmla="*/ 4 w 1531"/>
                  <a:gd name="T27" fmla="*/ 3 h 559"/>
                  <a:gd name="T28" fmla="*/ 4 w 1531"/>
                  <a:gd name="T29" fmla="*/ 3 h 559"/>
                  <a:gd name="T30" fmla="*/ 4 w 1531"/>
                  <a:gd name="T31" fmla="*/ 3 h 559"/>
                  <a:gd name="T32" fmla="*/ 4 w 1531"/>
                  <a:gd name="T33" fmla="*/ 3 h 559"/>
                  <a:gd name="T34" fmla="*/ 4 w 1531"/>
                  <a:gd name="T35" fmla="*/ 3 h 559"/>
                  <a:gd name="T36" fmla="*/ 4 w 1531"/>
                  <a:gd name="T37" fmla="*/ 3 h 559"/>
                  <a:gd name="T38" fmla="*/ 4 w 1531"/>
                  <a:gd name="T39" fmla="*/ 3 h 559"/>
                  <a:gd name="T40" fmla="*/ 4 w 1531"/>
                  <a:gd name="T41" fmla="*/ 3 h 559"/>
                  <a:gd name="T42" fmla="*/ 4 w 1531"/>
                  <a:gd name="T43" fmla="*/ 3 h 559"/>
                  <a:gd name="T44" fmla="*/ 4 w 1531"/>
                  <a:gd name="T45" fmla="*/ 2 h 559"/>
                  <a:gd name="T46" fmla="*/ 4 w 1531"/>
                  <a:gd name="T47" fmla="*/ 1 h 559"/>
                  <a:gd name="T48" fmla="*/ 4 w 1531"/>
                  <a:gd name="T49" fmla="*/ 0 h 559"/>
                  <a:gd name="T50" fmla="*/ 4 w 1531"/>
                  <a:gd name="T51" fmla="*/ 1 h 559"/>
                  <a:gd name="T52" fmla="*/ 4 w 1531"/>
                  <a:gd name="T53" fmla="*/ 2 h 559"/>
                  <a:gd name="T54" fmla="*/ 4 w 1531"/>
                  <a:gd name="T55" fmla="*/ 3 h 559"/>
                  <a:gd name="T56" fmla="*/ 4 w 1531"/>
                  <a:gd name="T57" fmla="*/ 3 h 559"/>
                  <a:gd name="T58" fmla="*/ 4 w 1531"/>
                  <a:gd name="T59" fmla="*/ 3 h 559"/>
                  <a:gd name="T60" fmla="*/ 4 w 1531"/>
                  <a:gd name="T61" fmla="*/ 3 h 559"/>
                  <a:gd name="T62" fmla="*/ 4 w 1531"/>
                  <a:gd name="T63" fmla="*/ 3 h 559"/>
                  <a:gd name="T64" fmla="*/ 4 w 1531"/>
                  <a:gd name="T65" fmla="*/ 3 h 559"/>
                  <a:gd name="T66" fmla="*/ 4 w 1531"/>
                  <a:gd name="T67" fmla="*/ 3 h 559"/>
                  <a:gd name="T68" fmla="*/ 4 w 1531"/>
                  <a:gd name="T69" fmla="*/ 3 h 559"/>
                  <a:gd name="T70" fmla="*/ 4 w 1531"/>
                  <a:gd name="T71" fmla="*/ 3 h 559"/>
                  <a:gd name="T72" fmla="*/ 4 w 1531"/>
                  <a:gd name="T73" fmla="*/ 3 h 559"/>
                  <a:gd name="T74" fmla="*/ 4 w 1531"/>
                  <a:gd name="T75" fmla="*/ 3 h 559"/>
                  <a:gd name="T76" fmla="*/ 4 w 1531"/>
                  <a:gd name="T77" fmla="*/ 3 h 559"/>
                  <a:gd name="T78" fmla="*/ 4 w 1531"/>
                  <a:gd name="T79" fmla="*/ 3 h 559"/>
                  <a:gd name="T80" fmla="*/ 4 w 1531"/>
                  <a:gd name="T81" fmla="*/ 3 h 559"/>
                  <a:gd name="T82" fmla="*/ 4 w 1531"/>
                  <a:gd name="T83" fmla="*/ 3 h 559"/>
                  <a:gd name="T84" fmla="*/ 4 w 1531"/>
                  <a:gd name="T85" fmla="*/ 3 h 559"/>
                  <a:gd name="T86" fmla="*/ 4 w 1531"/>
                  <a:gd name="T87" fmla="*/ 3 h 559"/>
                  <a:gd name="T88" fmla="*/ 4 w 1531"/>
                  <a:gd name="T89" fmla="*/ 3 h 559"/>
                  <a:gd name="T90" fmla="*/ 4 w 1531"/>
                  <a:gd name="T91" fmla="*/ 3 h 559"/>
                  <a:gd name="T92" fmla="*/ 4 w 1531"/>
                  <a:gd name="T93" fmla="*/ 3 h 559"/>
                  <a:gd name="T94" fmla="*/ 4 w 1531"/>
                  <a:gd name="T95" fmla="*/ 3 h 559"/>
                  <a:gd name="T96" fmla="*/ 4 w 1531"/>
                  <a:gd name="T97" fmla="*/ 3 h 559"/>
                  <a:gd name="T98" fmla="*/ 4 w 1531"/>
                  <a:gd name="T99" fmla="*/ 3 h 55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31"/>
                  <a:gd name="T151" fmla="*/ 0 h 559"/>
                  <a:gd name="T152" fmla="*/ 1531 w 1531"/>
                  <a:gd name="T153" fmla="*/ 559 h 55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31" h="559">
                    <a:moveTo>
                      <a:pt x="0" y="542"/>
                    </a:moveTo>
                    <a:lnTo>
                      <a:pt x="33" y="480"/>
                    </a:lnTo>
                    <a:lnTo>
                      <a:pt x="69" y="421"/>
                    </a:lnTo>
                    <a:lnTo>
                      <a:pt x="107" y="366"/>
                    </a:lnTo>
                    <a:lnTo>
                      <a:pt x="147" y="314"/>
                    </a:lnTo>
                    <a:lnTo>
                      <a:pt x="190" y="266"/>
                    </a:lnTo>
                    <a:lnTo>
                      <a:pt x="234" y="222"/>
                    </a:lnTo>
                    <a:lnTo>
                      <a:pt x="281" y="181"/>
                    </a:lnTo>
                    <a:lnTo>
                      <a:pt x="329" y="144"/>
                    </a:lnTo>
                    <a:lnTo>
                      <a:pt x="354" y="127"/>
                    </a:lnTo>
                    <a:lnTo>
                      <a:pt x="379" y="111"/>
                    </a:lnTo>
                    <a:lnTo>
                      <a:pt x="404" y="96"/>
                    </a:lnTo>
                    <a:lnTo>
                      <a:pt x="430" y="82"/>
                    </a:lnTo>
                    <a:lnTo>
                      <a:pt x="456" y="69"/>
                    </a:lnTo>
                    <a:lnTo>
                      <a:pt x="483" y="57"/>
                    </a:lnTo>
                    <a:lnTo>
                      <a:pt x="510" y="47"/>
                    </a:lnTo>
                    <a:lnTo>
                      <a:pt x="537" y="37"/>
                    </a:lnTo>
                    <a:lnTo>
                      <a:pt x="564" y="28"/>
                    </a:lnTo>
                    <a:lnTo>
                      <a:pt x="592" y="21"/>
                    </a:lnTo>
                    <a:lnTo>
                      <a:pt x="619" y="15"/>
                    </a:lnTo>
                    <a:lnTo>
                      <a:pt x="647" y="9"/>
                    </a:lnTo>
                    <a:lnTo>
                      <a:pt x="676" y="5"/>
                    </a:lnTo>
                    <a:lnTo>
                      <a:pt x="704" y="2"/>
                    </a:lnTo>
                    <a:lnTo>
                      <a:pt x="732" y="1"/>
                    </a:lnTo>
                    <a:lnTo>
                      <a:pt x="761" y="0"/>
                    </a:lnTo>
                    <a:lnTo>
                      <a:pt x="790" y="1"/>
                    </a:lnTo>
                    <a:lnTo>
                      <a:pt x="819" y="2"/>
                    </a:lnTo>
                    <a:lnTo>
                      <a:pt x="848" y="6"/>
                    </a:lnTo>
                    <a:lnTo>
                      <a:pt x="877" y="10"/>
                    </a:lnTo>
                    <a:lnTo>
                      <a:pt x="905" y="15"/>
                    </a:lnTo>
                    <a:lnTo>
                      <a:pt x="934" y="22"/>
                    </a:lnTo>
                    <a:lnTo>
                      <a:pt x="962" y="30"/>
                    </a:lnTo>
                    <a:lnTo>
                      <a:pt x="989" y="38"/>
                    </a:lnTo>
                    <a:lnTo>
                      <a:pt x="1017" y="48"/>
                    </a:lnTo>
                    <a:lnTo>
                      <a:pt x="1044" y="60"/>
                    </a:lnTo>
                    <a:lnTo>
                      <a:pt x="1071" y="72"/>
                    </a:lnTo>
                    <a:lnTo>
                      <a:pt x="1098" y="85"/>
                    </a:lnTo>
                    <a:lnTo>
                      <a:pt x="1124" y="100"/>
                    </a:lnTo>
                    <a:lnTo>
                      <a:pt x="1150" y="115"/>
                    </a:lnTo>
                    <a:lnTo>
                      <a:pt x="1175" y="131"/>
                    </a:lnTo>
                    <a:lnTo>
                      <a:pt x="1200" y="149"/>
                    </a:lnTo>
                    <a:lnTo>
                      <a:pt x="1225" y="168"/>
                    </a:lnTo>
                    <a:lnTo>
                      <a:pt x="1249" y="187"/>
                    </a:lnTo>
                    <a:lnTo>
                      <a:pt x="1296" y="229"/>
                    </a:lnTo>
                    <a:lnTo>
                      <a:pt x="1341" y="275"/>
                    </a:lnTo>
                    <a:lnTo>
                      <a:pt x="1384" y="325"/>
                    </a:lnTo>
                    <a:lnTo>
                      <a:pt x="1425" y="378"/>
                    </a:lnTo>
                    <a:lnTo>
                      <a:pt x="1463" y="435"/>
                    </a:lnTo>
                    <a:lnTo>
                      <a:pt x="1498" y="495"/>
                    </a:lnTo>
                    <a:lnTo>
                      <a:pt x="1531" y="55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2" name="Freeform 42"/>
              <p:cNvSpPr>
                <a:spLocks/>
              </p:cNvSpPr>
              <p:nvPr/>
            </p:nvSpPr>
            <p:spPr bwMode="auto">
              <a:xfrm>
                <a:off x="2184" y="2447"/>
                <a:ext cx="342" cy="341"/>
              </a:xfrm>
              <a:custGeom>
                <a:avLst/>
                <a:gdLst>
                  <a:gd name="T0" fmla="*/ 7 w 367"/>
                  <a:gd name="T1" fmla="*/ 2 h 423"/>
                  <a:gd name="T2" fmla="*/ 7 w 367"/>
                  <a:gd name="T3" fmla="*/ 2 h 423"/>
                  <a:gd name="T4" fmla="*/ 7 w 367"/>
                  <a:gd name="T5" fmla="*/ 2 h 423"/>
                  <a:gd name="T6" fmla="*/ 7 w 367"/>
                  <a:gd name="T7" fmla="*/ 2 h 423"/>
                  <a:gd name="T8" fmla="*/ 7 w 367"/>
                  <a:gd name="T9" fmla="*/ 2 h 423"/>
                  <a:gd name="T10" fmla="*/ 7 w 367"/>
                  <a:gd name="T11" fmla="*/ 2 h 423"/>
                  <a:gd name="T12" fmla="*/ 7 w 367"/>
                  <a:gd name="T13" fmla="*/ 2 h 423"/>
                  <a:gd name="T14" fmla="*/ 7 w 367"/>
                  <a:gd name="T15" fmla="*/ 2 h 423"/>
                  <a:gd name="T16" fmla="*/ 7 w 367"/>
                  <a:gd name="T17" fmla="*/ 2 h 423"/>
                  <a:gd name="T18" fmla="*/ 7 w 367"/>
                  <a:gd name="T19" fmla="*/ 2 h 423"/>
                  <a:gd name="T20" fmla="*/ 7 w 367"/>
                  <a:gd name="T21" fmla="*/ 2 h 423"/>
                  <a:gd name="T22" fmla="*/ 7 w 367"/>
                  <a:gd name="T23" fmla="*/ 2 h 423"/>
                  <a:gd name="T24" fmla="*/ 7 w 367"/>
                  <a:gd name="T25" fmla="*/ 2 h 423"/>
                  <a:gd name="T26" fmla="*/ 0 w 367"/>
                  <a:gd name="T27" fmla="*/ 0 h 4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7"/>
                  <a:gd name="T43" fmla="*/ 0 h 423"/>
                  <a:gd name="T44" fmla="*/ 367 w 367"/>
                  <a:gd name="T45" fmla="*/ 423 h 4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7" h="423">
                    <a:moveTo>
                      <a:pt x="367" y="423"/>
                    </a:moveTo>
                    <a:lnTo>
                      <a:pt x="339" y="405"/>
                    </a:lnTo>
                    <a:lnTo>
                      <a:pt x="312" y="385"/>
                    </a:lnTo>
                    <a:lnTo>
                      <a:pt x="286" y="365"/>
                    </a:lnTo>
                    <a:lnTo>
                      <a:pt x="260" y="343"/>
                    </a:lnTo>
                    <a:lnTo>
                      <a:pt x="234" y="320"/>
                    </a:lnTo>
                    <a:lnTo>
                      <a:pt x="209" y="296"/>
                    </a:lnTo>
                    <a:lnTo>
                      <a:pt x="185" y="271"/>
                    </a:lnTo>
                    <a:lnTo>
                      <a:pt x="162" y="245"/>
                    </a:lnTo>
                    <a:lnTo>
                      <a:pt x="139" y="218"/>
                    </a:lnTo>
                    <a:lnTo>
                      <a:pt x="117" y="190"/>
                    </a:lnTo>
                    <a:lnTo>
                      <a:pt x="75" y="130"/>
                    </a:lnTo>
                    <a:lnTo>
                      <a:pt x="36" y="67"/>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 name="Freeform 43"/>
              <p:cNvSpPr>
                <a:spLocks/>
              </p:cNvSpPr>
              <p:nvPr/>
            </p:nvSpPr>
            <p:spPr bwMode="auto">
              <a:xfrm>
                <a:off x="2473" y="1757"/>
                <a:ext cx="1098" cy="469"/>
              </a:xfrm>
              <a:custGeom>
                <a:avLst/>
                <a:gdLst>
                  <a:gd name="T0" fmla="*/ 0 w 1224"/>
                  <a:gd name="T1" fmla="*/ 3 h 559"/>
                  <a:gd name="T2" fmla="*/ 4 w 1224"/>
                  <a:gd name="T3" fmla="*/ 3 h 559"/>
                  <a:gd name="T4" fmla="*/ 4 w 1224"/>
                  <a:gd name="T5" fmla="*/ 3 h 559"/>
                  <a:gd name="T6" fmla="*/ 4 w 1224"/>
                  <a:gd name="T7" fmla="*/ 3 h 559"/>
                  <a:gd name="T8" fmla="*/ 4 w 1224"/>
                  <a:gd name="T9" fmla="*/ 3 h 559"/>
                  <a:gd name="T10" fmla="*/ 4 w 1224"/>
                  <a:gd name="T11" fmla="*/ 3 h 559"/>
                  <a:gd name="T12" fmla="*/ 4 w 1224"/>
                  <a:gd name="T13" fmla="*/ 3 h 559"/>
                  <a:gd name="T14" fmla="*/ 4 w 1224"/>
                  <a:gd name="T15" fmla="*/ 3 h 559"/>
                  <a:gd name="T16" fmla="*/ 4 w 1224"/>
                  <a:gd name="T17" fmla="*/ 3 h 559"/>
                  <a:gd name="T18" fmla="*/ 4 w 1224"/>
                  <a:gd name="T19" fmla="*/ 3 h 559"/>
                  <a:gd name="T20" fmla="*/ 4 w 1224"/>
                  <a:gd name="T21" fmla="*/ 3 h 559"/>
                  <a:gd name="T22" fmla="*/ 4 w 1224"/>
                  <a:gd name="T23" fmla="*/ 3 h 559"/>
                  <a:gd name="T24" fmla="*/ 4 w 1224"/>
                  <a:gd name="T25" fmla="*/ 3 h 559"/>
                  <a:gd name="T26" fmla="*/ 4 w 1224"/>
                  <a:gd name="T27" fmla="*/ 3 h 559"/>
                  <a:gd name="T28" fmla="*/ 4 w 1224"/>
                  <a:gd name="T29" fmla="*/ 3 h 559"/>
                  <a:gd name="T30" fmla="*/ 4 w 1224"/>
                  <a:gd name="T31" fmla="*/ 1 h 559"/>
                  <a:gd name="T32" fmla="*/ 4 w 1224"/>
                  <a:gd name="T33" fmla="*/ 0 h 559"/>
                  <a:gd name="T34" fmla="*/ 4 w 1224"/>
                  <a:gd name="T35" fmla="*/ 1 h 559"/>
                  <a:gd name="T36" fmla="*/ 4 w 1224"/>
                  <a:gd name="T37" fmla="*/ 2 h 559"/>
                  <a:gd name="T38" fmla="*/ 4 w 1224"/>
                  <a:gd name="T39" fmla="*/ 3 h 559"/>
                  <a:gd name="T40" fmla="*/ 4 w 1224"/>
                  <a:gd name="T41" fmla="*/ 3 h 559"/>
                  <a:gd name="T42" fmla="*/ 4 w 1224"/>
                  <a:gd name="T43" fmla="*/ 3 h 559"/>
                  <a:gd name="T44" fmla="*/ 4 w 1224"/>
                  <a:gd name="T45" fmla="*/ 3 h 559"/>
                  <a:gd name="T46" fmla="*/ 4 w 1224"/>
                  <a:gd name="T47" fmla="*/ 3 h 559"/>
                  <a:gd name="T48" fmla="*/ 4 w 1224"/>
                  <a:gd name="T49" fmla="*/ 3 h 559"/>
                  <a:gd name="T50" fmla="*/ 4 w 1224"/>
                  <a:gd name="T51" fmla="*/ 3 h 559"/>
                  <a:gd name="T52" fmla="*/ 4 w 1224"/>
                  <a:gd name="T53" fmla="*/ 3 h 559"/>
                  <a:gd name="T54" fmla="*/ 4 w 1224"/>
                  <a:gd name="T55" fmla="*/ 3 h 559"/>
                  <a:gd name="T56" fmla="*/ 4 w 1224"/>
                  <a:gd name="T57" fmla="*/ 3 h 559"/>
                  <a:gd name="T58" fmla="*/ 4 w 1224"/>
                  <a:gd name="T59" fmla="*/ 3 h 559"/>
                  <a:gd name="T60" fmla="*/ 4 w 1224"/>
                  <a:gd name="T61" fmla="*/ 3 h 559"/>
                  <a:gd name="T62" fmla="*/ 4 w 1224"/>
                  <a:gd name="T63" fmla="*/ 3 h 559"/>
                  <a:gd name="T64" fmla="*/ 4 w 1224"/>
                  <a:gd name="T65" fmla="*/ 3 h 559"/>
                  <a:gd name="T66" fmla="*/ 4 w 1224"/>
                  <a:gd name="T67" fmla="*/ 3 h 559"/>
                  <a:gd name="T68" fmla="*/ 4 w 1224"/>
                  <a:gd name="T69" fmla="*/ 3 h 559"/>
                  <a:gd name="T70" fmla="*/ 4 w 1224"/>
                  <a:gd name="T71" fmla="*/ 3 h 559"/>
                  <a:gd name="T72" fmla="*/ 4 w 1224"/>
                  <a:gd name="T73" fmla="*/ 3 h 559"/>
                  <a:gd name="T74" fmla="*/ 4 w 1224"/>
                  <a:gd name="T75" fmla="*/ 3 h 559"/>
                  <a:gd name="T76" fmla="*/ 4 w 1224"/>
                  <a:gd name="T77" fmla="*/ 3 h 559"/>
                  <a:gd name="T78" fmla="*/ 4 w 1224"/>
                  <a:gd name="T79" fmla="*/ 3 h 559"/>
                  <a:gd name="T80" fmla="*/ 4 w 1224"/>
                  <a:gd name="T81" fmla="*/ 3 h 559"/>
                  <a:gd name="T82" fmla="*/ 4 w 1224"/>
                  <a:gd name="T83" fmla="*/ 3 h 5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24"/>
                  <a:gd name="T127" fmla="*/ 0 h 559"/>
                  <a:gd name="T128" fmla="*/ 1224 w 1224"/>
                  <a:gd name="T129" fmla="*/ 559 h 5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24" h="559">
                    <a:moveTo>
                      <a:pt x="0" y="159"/>
                    </a:moveTo>
                    <a:lnTo>
                      <a:pt x="26" y="140"/>
                    </a:lnTo>
                    <a:lnTo>
                      <a:pt x="53" y="122"/>
                    </a:lnTo>
                    <a:lnTo>
                      <a:pt x="79" y="106"/>
                    </a:lnTo>
                    <a:lnTo>
                      <a:pt x="107" y="90"/>
                    </a:lnTo>
                    <a:lnTo>
                      <a:pt x="134" y="76"/>
                    </a:lnTo>
                    <a:lnTo>
                      <a:pt x="162" y="63"/>
                    </a:lnTo>
                    <a:lnTo>
                      <a:pt x="190" y="51"/>
                    </a:lnTo>
                    <a:lnTo>
                      <a:pt x="219" y="41"/>
                    </a:lnTo>
                    <a:lnTo>
                      <a:pt x="248" y="31"/>
                    </a:lnTo>
                    <a:lnTo>
                      <a:pt x="276" y="23"/>
                    </a:lnTo>
                    <a:lnTo>
                      <a:pt x="306" y="16"/>
                    </a:lnTo>
                    <a:lnTo>
                      <a:pt x="335" y="10"/>
                    </a:lnTo>
                    <a:lnTo>
                      <a:pt x="365" y="6"/>
                    </a:lnTo>
                    <a:lnTo>
                      <a:pt x="394" y="3"/>
                    </a:lnTo>
                    <a:lnTo>
                      <a:pt x="424" y="1"/>
                    </a:lnTo>
                    <a:lnTo>
                      <a:pt x="454" y="0"/>
                    </a:lnTo>
                    <a:lnTo>
                      <a:pt x="483" y="1"/>
                    </a:lnTo>
                    <a:lnTo>
                      <a:pt x="512" y="2"/>
                    </a:lnTo>
                    <a:lnTo>
                      <a:pt x="541" y="6"/>
                    </a:lnTo>
                    <a:lnTo>
                      <a:pt x="570" y="10"/>
                    </a:lnTo>
                    <a:lnTo>
                      <a:pt x="598" y="15"/>
                    </a:lnTo>
                    <a:lnTo>
                      <a:pt x="627" y="22"/>
                    </a:lnTo>
                    <a:lnTo>
                      <a:pt x="655" y="30"/>
                    </a:lnTo>
                    <a:lnTo>
                      <a:pt x="682" y="38"/>
                    </a:lnTo>
                    <a:lnTo>
                      <a:pt x="710" y="48"/>
                    </a:lnTo>
                    <a:lnTo>
                      <a:pt x="737" y="60"/>
                    </a:lnTo>
                    <a:lnTo>
                      <a:pt x="764" y="72"/>
                    </a:lnTo>
                    <a:lnTo>
                      <a:pt x="791" y="85"/>
                    </a:lnTo>
                    <a:lnTo>
                      <a:pt x="817" y="100"/>
                    </a:lnTo>
                    <a:lnTo>
                      <a:pt x="843" y="115"/>
                    </a:lnTo>
                    <a:lnTo>
                      <a:pt x="868" y="131"/>
                    </a:lnTo>
                    <a:lnTo>
                      <a:pt x="893" y="149"/>
                    </a:lnTo>
                    <a:lnTo>
                      <a:pt x="918" y="168"/>
                    </a:lnTo>
                    <a:lnTo>
                      <a:pt x="942" y="187"/>
                    </a:lnTo>
                    <a:lnTo>
                      <a:pt x="989" y="229"/>
                    </a:lnTo>
                    <a:lnTo>
                      <a:pt x="1034" y="275"/>
                    </a:lnTo>
                    <a:lnTo>
                      <a:pt x="1077" y="325"/>
                    </a:lnTo>
                    <a:lnTo>
                      <a:pt x="1118" y="378"/>
                    </a:lnTo>
                    <a:lnTo>
                      <a:pt x="1156" y="435"/>
                    </a:lnTo>
                    <a:lnTo>
                      <a:pt x="1191" y="495"/>
                    </a:lnTo>
                    <a:lnTo>
                      <a:pt x="1224" y="55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4" name="Freeform 44"/>
              <p:cNvSpPr>
                <a:spLocks/>
              </p:cNvSpPr>
              <p:nvPr/>
            </p:nvSpPr>
            <p:spPr bwMode="auto">
              <a:xfrm>
                <a:off x="2427" y="1852"/>
                <a:ext cx="88" cy="75"/>
              </a:xfrm>
              <a:custGeom>
                <a:avLst/>
                <a:gdLst>
                  <a:gd name="T0" fmla="*/ 4 w 98"/>
                  <a:gd name="T1" fmla="*/ 0 h 89"/>
                  <a:gd name="T2" fmla="*/ 0 w 98"/>
                  <a:gd name="T3" fmla="*/ 3 h 89"/>
                  <a:gd name="T4" fmla="*/ 4 w 98"/>
                  <a:gd name="T5" fmla="*/ 3 h 89"/>
                  <a:gd name="T6" fmla="*/ 4 w 98"/>
                  <a:gd name="T7" fmla="*/ 3 h 89"/>
                  <a:gd name="T8" fmla="*/ 4 w 98"/>
                  <a:gd name="T9" fmla="*/ 0 h 89"/>
                  <a:gd name="T10" fmla="*/ 0 60000 65536"/>
                  <a:gd name="T11" fmla="*/ 0 60000 65536"/>
                  <a:gd name="T12" fmla="*/ 0 60000 65536"/>
                  <a:gd name="T13" fmla="*/ 0 60000 65536"/>
                  <a:gd name="T14" fmla="*/ 0 60000 65536"/>
                  <a:gd name="T15" fmla="*/ 0 w 98"/>
                  <a:gd name="T16" fmla="*/ 0 h 89"/>
                  <a:gd name="T17" fmla="*/ 98 w 98"/>
                  <a:gd name="T18" fmla="*/ 89 h 89"/>
                </a:gdLst>
                <a:ahLst/>
                <a:cxnLst>
                  <a:cxn ang="T10">
                    <a:pos x="T0" y="T1"/>
                  </a:cxn>
                  <a:cxn ang="T11">
                    <a:pos x="T2" y="T3"/>
                  </a:cxn>
                  <a:cxn ang="T12">
                    <a:pos x="T4" y="T5"/>
                  </a:cxn>
                  <a:cxn ang="T13">
                    <a:pos x="T6" y="T7"/>
                  </a:cxn>
                  <a:cxn ang="T14">
                    <a:pos x="T8" y="T9"/>
                  </a:cxn>
                </a:cxnLst>
                <a:rect l="T15" t="T16" r="T17" b="T18"/>
                <a:pathLst>
                  <a:path w="98" h="89">
                    <a:moveTo>
                      <a:pt x="56" y="0"/>
                    </a:moveTo>
                    <a:lnTo>
                      <a:pt x="0" y="89"/>
                    </a:lnTo>
                    <a:lnTo>
                      <a:pt x="98" y="52"/>
                    </a:lnTo>
                    <a:lnTo>
                      <a:pt x="53" y="46"/>
                    </a:lnTo>
                    <a:lnTo>
                      <a:pt x="56" y="0"/>
                    </a:lnTo>
                    <a:close/>
                  </a:path>
                </a:pathLst>
              </a:custGeom>
              <a:solidFill>
                <a:srgbClr val="0000FF"/>
              </a:solidFill>
              <a:ln w="28575">
                <a:solidFill>
                  <a:srgbClr val="0000FF"/>
                </a:solidFill>
                <a:round/>
                <a:headEnd/>
                <a:tailEnd/>
              </a:ln>
            </p:spPr>
            <p:txBody>
              <a:bodyPr/>
              <a:lstStyle/>
              <a:p>
                <a:endParaRPr lang="zh-CN" altLang="en-US"/>
              </a:p>
            </p:txBody>
          </p:sp>
          <p:sp>
            <p:nvSpPr>
              <p:cNvPr id="7225" name="Freeform 45"/>
              <p:cNvSpPr>
                <a:spLocks/>
              </p:cNvSpPr>
              <p:nvPr/>
            </p:nvSpPr>
            <p:spPr bwMode="auto">
              <a:xfrm>
                <a:off x="2533" y="2447"/>
                <a:ext cx="1067" cy="482"/>
              </a:xfrm>
              <a:custGeom>
                <a:avLst/>
                <a:gdLst>
                  <a:gd name="T0" fmla="*/ 3 w 1221"/>
                  <a:gd name="T1" fmla="*/ 0 h 570"/>
                  <a:gd name="T2" fmla="*/ 3 w 1221"/>
                  <a:gd name="T3" fmla="*/ 3 h 570"/>
                  <a:gd name="T4" fmla="*/ 3 w 1221"/>
                  <a:gd name="T5" fmla="*/ 3 h 570"/>
                  <a:gd name="T6" fmla="*/ 3 w 1221"/>
                  <a:gd name="T7" fmla="*/ 3 h 570"/>
                  <a:gd name="T8" fmla="*/ 3 w 1221"/>
                  <a:gd name="T9" fmla="*/ 3 h 570"/>
                  <a:gd name="T10" fmla="*/ 3 w 1221"/>
                  <a:gd name="T11" fmla="*/ 3 h 570"/>
                  <a:gd name="T12" fmla="*/ 3 w 1221"/>
                  <a:gd name="T13" fmla="*/ 3 h 570"/>
                  <a:gd name="T14" fmla="*/ 3 w 1221"/>
                  <a:gd name="T15" fmla="*/ 3 h 570"/>
                  <a:gd name="T16" fmla="*/ 3 w 1221"/>
                  <a:gd name="T17" fmla="*/ 3 h 570"/>
                  <a:gd name="T18" fmla="*/ 3 w 1221"/>
                  <a:gd name="T19" fmla="*/ 3 h 570"/>
                  <a:gd name="T20" fmla="*/ 3 w 1221"/>
                  <a:gd name="T21" fmla="*/ 3 h 570"/>
                  <a:gd name="T22" fmla="*/ 3 w 1221"/>
                  <a:gd name="T23" fmla="*/ 3 h 570"/>
                  <a:gd name="T24" fmla="*/ 3 w 1221"/>
                  <a:gd name="T25" fmla="*/ 3 h 570"/>
                  <a:gd name="T26" fmla="*/ 3 w 1221"/>
                  <a:gd name="T27" fmla="*/ 3 h 570"/>
                  <a:gd name="T28" fmla="*/ 3 w 1221"/>
                  <a:gd name="T29" fmla="*/ 3 h 570"/>
                  <a:gd name="T30" fmla="*/ 3 w 1221"/>
                  <a:gd name="T31" fmla="*/ 3 h 570"/>
                  <a:gd name="T32" fmla="*/ 3 w 1221"/>
                  <a:gd name="T33" fmla="*/ 3 h 570"/>
                  <a:gd name="T34" fmla="*/ 3 w 1221"/>
                  <a:gd name="T35" fmla="*/ 3 h 570"/>
                  <a:gd name="T36" fmla="*/ 3 w 1221"/>
                  <a:gd name="T37" fmla="*/ 3 h 570"/>
                  <a:gd name="T38" fmla="*/ 3 w 1221"/>
                  <a:gd name="T39" fmla="*/ 3 h 570"/>
                  <a:gd name="T40" fmla="*/ 3 w 1221"/>
                  <a:gd name="T41" fmla="*/ 3 h 570"/>
                  <a:gd name="T42" fmla="*/ 3 w 1221"/>
                  <a:gd name="T43" fmla="*/ 3 h 570"/>
                  <a:gd name="T44" fmla="*/ 3 w 1221"/>
                  <a:gd name="T45" fmla="*/ 3 h 570"/>
                  <a:gd name="T46" fmla="*/ 3 w 1221"/>
                  <a:gd name="T47" fmla="*/ 3 h 570"/>
                  <a:gd name="T48" fmla="*/ 3 w 1221"/>
                  <a:gd name="T49" fmla="*/ 3 h 570"/>
                  <a:gd name="T50" fmla="*/ 3 w 1221"/>
                  <a:gd name="T51" fmla="*/ 3 h 570"/>
                  <a:gd name="T52" fmla="*/ 3 w 1221"/>
                  <a:gd name="T53" fmla="*/ 3 h 570"/>
                  <a:gd name="T54" fmla="*/ 3 w 1221"/>
                  <a:gd name="T55" fmla="*/ 3 h 570"/>
                  <a:gd name="T56" fmla="*/ 3 w 1221"/>
                  <a:gd name="T57" fmla="*/ 3 h 570"/>
                  <a:gd name="T58" fmla="*/ 3 w 1221"/>
                  <a:gd name="T59" fmla="*/ 3 h 570"/>
                  <a:gd name="T60" fmla="*/ 3 w 1221"/>
                  <a:gd name="T61" fmla="*/ 3 h 570"/>
                  <a:gd name="T62" fmla="*/ 3 w 1221"/>
                  <a:gd name="T63" fmla="*/ 3 h 570"/>
                  <a:gd name="T64" fmla="*/ 3 w 1221"/>
                  <a:gd name="T65" fmla="*/ 3 h 570"/>
                  <a:gd name="T66" fmla="*/ 3 w 1221"/>
                  <a:gd name="T67" fmla="*/ 3 h 570"/>
                  <a:gd name="T68" fmla="*/ 3 w 1221"/>
                  <a:gd name="T69" fmla="*/ 3 h 570"/>
                  <a:gd name="T70" fmla="*/ 3 w 1221"/>
                  <a:gd name="T71" fmla="*/ 3 h 570"/>
                  <a:gd name="T72" fmla="*/ 3 w 1221"/>
                  <a:gd name="T73" fmla="*/ 3 h 570"/>
                  <a:gd name="T74" fmla="*/ 3 w 1221"/>
                  <a:gd name="T75" fmla="*/ 3 h 570"/>
                  <a:gd name="T76" fmla="*/ 3 w 1221"/>
                  <a:gd name="T77" fmla="*/ 3 h 570"/>
                  <a:gd name="T78" fmla="*/ 3 w 1221"/>
                  <a:gd name="T79" fmla="*/ 3 h 570"/>
                  <a:gd name="T80" fmla="*/ 3 w 1221"/>
                  <a:gd name="T81" fmla="*/ 3 h 570"/>
                  <a:gd name="T82" fmla="*/ 3 w 1221"/>
                  <a:gd name="T83" fmla="*/ 3 h 570"/>
                  <a:gd name="T84" fmla="*/ 0 w 1221"/>
                  <a:gd name="T85" fmla="*/ 3 h 5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21"/>
                  <a:gd name="T130" fmla="*/ 0 h 570"/>
                  <a:gd name="T131" fmla="*/ 1221 w 1221"/>
                  <a:gd name="T132" fmla="*/ 570 h 5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21" h="570">
                    <a:moveTo>
                      <a:pt x="1221" y="0"/>
                    </a:moveTo>
                    <a:lnTo>
                      <a:pt x="1188" y="65"/>
                    </a:lnTo>
                    <a:lnTo>
                      <a:pt x="1153" y="126"/>
                    </a:lnTo>
                    <a:lnTo>
                      <a:pt x="1115" y="184"/>
                    </a:lnTo>
                    <a:lnTo>
                      <a:pt x="1074" y="238"/>
                    </a:lnTo>
                    <a:lnTo>
                      <a:pt x="1031" y="289"/>
                    </a:lnTo>
                    <a:lnTo>
                      <a:pt x="986" y="336"/>
                    </a:lnTo>
                    <a:lnTo>
                      <a:pt x="963" y="358"/>
                    </a:lnTo>
                    <a:lnTo>
                      <a:pt x="939" y="379"/>
                    </a:lnTo>
                    <a:lnTo>
                      <a:pt x="915" y="399"/>
                    </a:lnTo>
                    <a:lnTo>
                      <a:pt x="890" y="418"/>
                    </a:lnTo>
                    <a:lnTo>
                      <a:pt x="865" y="436"/>
                    </a:lnTo>
                    <a:lnTo>
                      <a:pt x="839" y="453"/>
                    </a:lnTo>
                    <a:lnTo>
                      <a:pt x="813" y="468"/>
                    </a:lnTo>
                    <a:lnTo>
                      <a:pt x="786" y="483"/>
                    </a:lnTo>
                    <a:lnTo>
                      <a:pt x="760" y="497"/>
                    </a:lnTo>
                    <a:lnTo>
                      <a:pt x="732" y="509"/>
                    </a:lnTo>
                    <a:lnTo>
                      <a:pt x="705" y="521"/>
                    </a:lnTo>
                    <a:lnTo>
                      <a:pt x="677" y="531"/>
                    </a:lnTo>
                    <a:lnTo>
                      <a:pt x="649" y="540"/>
                    </a:lnTo>
                    <a:lnTo>
                      <a:pt x="621" y="548"/>
                    </a:lnTo>
                    <a:lnTo>
                      <a:pt x="592" y="555"/>
                    </a:lnTo>
                    <a:lnTo>
                      <a:pt x="563" y="560"/>
                    </a:lnTo>
                    <a:lnTo>
                      <a:pt x="534" y="564"/>
                    </a:lnTo>
                    <a:lnTo>
                      <a:pt x="505" y="568"/>
                    </a:lnTo>
                    <a:lnTo>
                      <a:pt x="476" y="569"/>
                    </a:lnTo>
                    <a:lnTo>
                      <a:pt x="446" y="570"/>
                    </a:lnTo>
                    <a:lnTo>
                      <a:pt x="417" y="569"/>
                    </a:lnTo>
                    <a:lnTo>
                      <a:pt x="387" y="568"/>
                    </a:lnTo>
                    <a:lnTo>
                      <a:pt x="358" y="564"/>
                    </a:lnTo>
                    <a:lnTo>
                      <a:pt x="329" y="560"/>
                    </a:lnTo>
                    <a:lnTo>
                      <a:pt x="300" y="555"/>
                    </a:lnTo>
                    <a:lnTo>
                      <a:pt x="272" y="548"/>
                    </a:lnTo>
                    <a:lnTo>
                      <a:pt x="243" y="540"/>
                    </a:lnTo>
                    <a:lnTo>
                      <a:pt x="215" y="531"/>
                    </a:lnTo>
                    <a:lnTo>
                      <a:pt x="187" y="521"/>
                    </a:lnTo>
                    <a:lnTo>
                      <a:pt x="159" y="509"/>
                    </a:lnTo>
                    <a:lnTo>
                      <a:pt x="132" y="497"/>
                    </a:lnTo>
                    <a:lnTo>
                      <a:pt x="105" y="483"/>
                    </a:lnTo>
                    <a:lnTo>
                      <a:pt x="78" y="468"/>
                    </a:lnTo>
                    <a:lnTo>
                      <a:pt x="52" y="452"/>
                    </a:lnTo>
                    <a:lnTo>
                      <a:pt x="26" y="434"/>
                    </a:lnTo>
                    <a:lnTo>
                      <a:pt x="0" y="416"/>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6" name="Freeform 46"/>
              <p:cNvSpPr>
                <a:spLocks/>
              </p:cNvSpPr>
              <p:nvPr/>
            </p:nvSpPr>
            <p:spPr bwMode="auto">
              <a:xfrm>
                <a:off x="2448" y="2736"/>
                <a:ext cx="86" cy="75"/>
              </a:xfrm>
              <a:custGeom>
                <a:avLst/>
                <a:gdLst>
                  <a:gd name="T0" fmla="*/ 4 w 98"/>
                  <a:gd name="T1" fmla="*/ 3 h 88"/>
                  <a:gd name="T2" fmla="*/ 0 w 98"/>
                  <a:gd name="T3" fmla="*/ 0 h 88"/>
                  <a:gd name="T4" fmla="*/ 4 w 98"/>
                  <a:gd name="T5" fmla="*/ 3 h 88"/>
                  <a:gd name="T6" fmla="*/ 4 w 98"/>
                  <a:gd name="T7" fmla="*/ 3 h 88"/>
                  <a:gd name="T8" fmla="*/ 4 w 98"/>
                  <a:gd name="T9" fmla="*/ 3 h 88"/>
                  <a:gd name="T10" fmla="*/ 0 60000 65536"/>
                  <a:gd name="T11" fmla="*/ 0 60000 65536"/>
                  <a:gd name="T12" fmla="*/ 0 60000 65536"/>
                  <a:gd name="T13" fmla="*/ 0 60000 65536"/>
                  <a:gd name="T14" fmla="*/ 0 60000 65536"/>
                  <a:gd name="T15" fmla="*/ 0 w 98"/>
                  <a:gd name="T16" fmla="*/ 0 h 88"/>
                  <a:gd name="T17" fmla="*/ 98 w 98"/>
                  <a:gd name="T18" fmla="*/ 88 h 88"/>
                </a:gdLst>
                <a:ahLst/>
                <a:cxnLst>
                  <a:cxn ang="T10">
                    <a:pos x="T0" y="T1"/>
                  </a:cxn>
                  <a:cxn ang="T11">
                    <a:pos x="T2" y="T3"/>
                  </a:cxn>
                  <a:cxn ang="T12">
                    <a:pos x="T4" y="T5"/>
                  </a:cxn>
                  <a:cxn ang="T13">
                    <a:pos x="T6" y="T7"/>
                  </a:cxn>
                  <a:cxn ang="T14">
                    <a:pos x="T8" y="T9"/>
                  </a:cxn>
                </a:cxnLst>
                <a:rect l="T15" t="T16" r="T17" b="T18"/>
                <a:pathLst>
                  <a:path w="98" h="88">
                    <a:moveTo>
                      <a:pt x="98" y="36"/>
                    </a:moveTo>
                    <a:lnTo>
                      <a:pt x="0" y="0"/>
                    </a:lnTo>
                    <a:lnTo>
                      <a:pt x="56" y="88"/>
                    </a:lnTo>
                    <a:lnTo>
                      <a:pt x="53" y="43"/>
                    </a:lnTo>
                    <a:lnTo>
                      <a:pt x="98" y="36"/>
                    </a:lnTo>
                    <a:close/>
                  </a:path>
                </a:pathLst>
              </a:custGeom>
              <a:solidFill>
                <a:srgbClr val="0000FF"/>
              </a:solidFill>
              <a:ln w="28575">
                <a:solidFill>
                  <a:srgbClr val="0000FF"/>
                </a:solidFill>
                <a:round/>
                <a:headEnd/>
                <a:tailEnd/>
              </a:ln>
            </p:spPr>
            <p:txBody>
              <a:bodyPr/>
              <a:lstStyle/>
              <a:p>
                <a:endParaRPr lang="zh-CN" altLang="en-US"/>
              </a:p>
            </p:txBody>
          </p:sp>
          <p:sp>
            <p:nvSpPr>
              <p:cNvPr id="7227" name="Freeform 47"/>
              <p:cNvSpPr>
                <a:spLocks/>
              </p:cNvSpPr>
              <p:nvPr/>
            </p:nvSpPr>
            <p:spPr bwMode="auto">
              <a:xfrm>
                <a:off x="2123" y="1355"/>
                <a:ext cx="1477" cy="849"/>
              </a:xfrm>
              <a:custGeom>
                <a:avLst/>
                <a:gdLst>
                  <a:gd name="T0" fmla="*/ 4 w 1644"/>
                  <a:gd name="T1" fmla="*/ 3 h 1013"/>
                  <a:gd name="T2" fmla="*/ 4 w 1644"/>
                  <a:gd name="T3" fmla="*/ 3 h 1013"/>
                  <a:gd name="T4" fmla="*/ 4 w 1644"/>
                  <a:gd name="T5" fmla="*/ 3 h 1013"/>
                  <a:gd name="T6" fmla="*/ 4 w 1644"/>
                  <a:gd name="T7" fmla="*/ 3 h 1013"/>
                  <a:gd name="T8" fmla="*/ 4 w 1644"/>
                  <a:gd name="T9" fmla="*/ 3 h 1013"/>
                  <a:gd name="T10" fmla="*/ 4 w 1644"/>
                  <a:gd name="T11" fmla="*/ 3 h 1013"/>
                  <a:gd name="T12" fmla="*/ 4 w 1644"/>
                  <a:gd name="T13" fmla="*/ 3 h 1013"/>
                  <a:gd name="T14" fmla="*/ 4 w 1644"/>
                  <a:gd name="T15" fmla="*/ 3 h 1013"/>
                  <a:gd name="T16" fmla="*/ 4 w 1644"/>
                  <a:gd name="T17" fmla="*/ 3 h 1013"/>
                  <a:gd name="T18" fmla="*/ 4 w 1644"/>
                  <a:gd name="T19" fmla="*/ 3 h 1013"/>
                  <a:gd name="T20" fmla="*/ 4 w 1644"/>
                  <a:gd name="T21" fmla="*/ 3 h 1013"/>
                  <a:gd name="T22" fmla="*/ 4 w 1644"/>
                  <a:gd name="T23" fmla="*/ 3 h 1013"/>
                  <a:gd name="T24" fmla="*/ 4 w 1644"/>
                  <a:gd name="T25" fmla="*/ 3 h 1013"/>
                  <a:gd name="T26" fmla="*/ 4 w 1644"/>
                  <a:gd name="T27" fmla="*/ 3 h 1013"/>
                  <a:gd name="T28" fmla="*/ 4 w 1644"/>
                  <a:gd name="T29" fmla="*/ 3 h 1013"/>
                  <a:gd name="T30" fmla="*/ 4 w 1644"/>
                  <a:gd name="T31" fmla="*/ 1 h 1013"/>
                  <a:gd name="T32" fmla="*/ 4 w 1644"/>
                  <a:gd name="T33" fmla="*/ 1 h 1013"/>
                  <a:gd name="T34" fmla="*/ 4 w 1644"/>
                  <a:gd name="T35" fmla="*/ 3 h 1013"/>
                  <a:gd name="T36" fmla="*/ 4 w 1644"/>
                  <a:gd name="T37" fmla="*/ 3 h 1013"/>
                  <a:gd name="T38" fmla="*/ 4 w 1644"/>
                  <a:gd name="T39" fmla="*/ 3 h 1013"/>
                  <a:gd name="T40" fmla="*/ 4 w 1644"/>
                  <a:gd name="T41" fmla="*/ 3 h 1013"/>
                  <a:gd name="T42" fmla="*/ 4 w 1644"/>
                  <a:gd name="T43" fmla="*/ 3 h 1013"/>
                  <a:gd name="T44" fmla="*/ 4 w 1644"/>
                  <a:gd name="T45" fmla="*/ 3 h 1013"/>
                  <a:gd name="T46" fmla="*/ 4 w 1644"/>
                  <a:gd name="T47" fmla="*/ 3 h 1013"/>
                  <a:gd name="T48" fmla="*/ 4 w 1644"/>
                  <a:gd name="T49" fmla="*/ 3 h 1013"/>
                  <a:gd name="T50" fmla="*/ 4 w 1644"/>
                  <a:gd name="T51" fmla="*/ 3 h 1013"/>
                  <a:gd name="T52" fmla="*/ 4 w 1644"/>
                  <a:gd name="T53" fmla="*/ 3 h 1013"/>
                  <a:gd name="T54" fmla="*/ 4 w 1644"/>
                  <a:gd name="T55" fmla="*/ 3 h 1013"/>
                  <a:gd name="T56" fmla="*/ 4 w 1644"/>
                  <a:gd name="T57" fmla="*/ 3 h 1013"/>
                  <a:gd name="T58" fmla="*/ 4 w 1644"/>
                  <a:gd name="T59" fmla="*/ 3 h 1013"/>
                  <a:gd name="T60" fmla="*/ 4 w 1644"/>
                  <a:gd name="T61" fmla="*/ 3 h 1013"/>
                  <a:gd name="T62" fmla="*/ 4 w 1644"/>
                  <a:gd name="T63" fmla="*/ 3 h 10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44"/>
                  <a:gd name="T97" fmla="*/ 0 h 1013"/>
                  <a:gd name="T98" fmla="*/ 1644 w 1644"/>
                  <a:gd name="T99" fmla="*/ 1013 h 101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44" h="1013">
                    <a:moveTo>
                      <a:pt x="0" y="1013"/>
                    </a:moveTo>
                    <a:lnTo>
                      <a:pt x="12" y="957"/>
                    </a:lnTo>
                    <a:lnTo>
                      <a:pt x="25" y="902"/>
                    </a:lnTo>
                    <a:lnTo>
                      <a:pt x="39" y="848"/>
                    </a:lnTo>
                    <a:lnTo>
                      <a:pt x="54" y="796"/>
                    </a:lnTo>
                    <a:lnTo>
                      <a:pt x="71" y="744"/>
                    </a:lnTo>
                    <a:lnTo>
                      <a:pt x="88" y="695"/>
                    </a:lnTo>
                    <a:lnTo>
                      <a:pt x="107" y="646"/>
                    </a:lnTo>
                    <a:lnTo>
                      <a:pt x="127" y="599"/>
                    </a:lnTo>
                    <a:lnTo>
                      <a:pt x="147" y="554"/>
                    </a:lnTo>
                    <a:lnTo>
                      <a:pt x="169" y="510"/>
                    </a:lnTo>
                    <a:lnTo>
                      <a:pt x="191" y="467"/>
                    </a:lnTo>
                    <a:lnTo>
                      <a:pt x="215" y="426"/>
                    </a:lnTo>
                    <a:lnTo>
                      <a:pt x="239" y="387"/>
                    </a:lnTo>
                    <a:lnTo>
                      <a:pt x="264" y="349"/>
                    </a:lnTo>
                    <a:lnTo>
                      <a:pt x="290" y="313"/>
                    </a:lnTo>
                    <a:lnTo>
                      <a:pt x="317" y="279"/>
                    </a:lnTo>
                    <a:lnTo>
                      <a:pt x="344" y="247"/>
                    </a:lnTo>
                    <a:lnTo>
                      <a:pt x="372" y="216"/>
                    </a:lnTo>
                    <a:lnTo>
                      <a:pt x="401" y="188"/>
                    </a:lnTo>
                    <a:lnTo>
                      <a:pt x="431" y="161"/>
                    </a:lnTo>
                    <a:lnTo>
                      <a:pt x="461" y="136"/>
                    </a:lnTo>
                    <a:lnTo>
                      <a:pt x="492" y="113"/>
                    </a:lnTo>
                    <a:lnTo>
                      <a:pt x="523" y="92"/>
                    </a:lnTo>
                    <a:lnTo>
                      <a:pt x="555" y="73"/>
                    </a:lnTo>
                    <a:lnTo>
                      <a:pt x="587" y="56"/>
                    </a:lnTo>
                    <a:lnTo>
                      <a:pt x="620" y="42"/>
                    </a:lnTo>
                    <a:lnTo>
                      <a:pt x="653" y="29"/>
                    </a:lnTo>
                    <a:lnTo>
                      <a:pt x="686" y="19"/>
                    </a:lnTo>
                    <a:lnTo>
                      <a:pt x="720" y="11"/>
                    </a:lnTo>
                    <a:lnTo>
                      <a:pt x="755" y="5"/>
                    </a:lnTo>
                    <a:lnTo>
                      <a:pt x="789" y="1"/>
                    </a:lnTo>
                    <a:lnTo>
                      <a:pt x="824" y="0"/>
                    </a:lnTo>
                    <a:lnTo>
                      <a:pt x="859" y="1"/>
                    </a:lnTo>
                    <a:lnTo>
                      <a:pt x="893" y="5"/>
                    </a:lnTo>
                    <a:lnTo>
                      <a:pt x="927" y="10"/>
                    </a:lnTo>
                    <a:lnTo>
                      <a:pt x="960" y="18"/>
                    </a:lnTo>
                    <a:lnTo>
                      <a:pt x="993" y="28"/>
                    </a:lnTo>
                    <a:lnTo>
                      <a:pt x="1026" y="41"/>
                    </a:lnTo>
                    <a:lnTo>
                      <a:pt x="1059" y="55"/>
                    </a:lnTo>
                    <a:lnTo>
                      <a:pt x="1091" y="72"/>
                    </a:lnTo>
                    <a:lnTo>
                      <a:pt x="1122" y="90"/>
                    </a:lnTo>
                    <a:lnTo>
                      <a:pt x="1153" y="111"/>
                    </a:lnTo>
                    <a:lnTo>
                      <a:pt x="1184" y="133"/>
                    </a:lnTo>
                    <a:lnTo>
                      <a:pt x="1213" y="158"/>
                    </a:lnTo>
                    <a:lnTo>
                      <a:pt x="1243" y="184"/>
                    </a:lnTo>
                    <a:lnTo>
                      <a:pt x="1271" y="212"/>
                    </a:lnTo>
                    <a:lnTo>
                      <a:pt x="1299" y="242"/>
                    </a:lnTo>
                    <a:lnTo>
                      <a:pt x="1327" y="274"/>
                    </a:lnTo>
                    <a:lnTo>
                      <a:pt x="1353" y="308"/>
                    </a:lnTo>
                    <a:lnTo>
                      <a:pt x="1379" y="343"/>
                    </a:lnTo>
                    <a:lnTo>
                      <a:pt x="1404" y="380"/>
                    </a:lnTo>
                    <a:lnTo>
                      <a:pt x="1428" y="418"/>
                    </a:lnTo>
                    <a:lnTo>
                      <a:pt x="1452" y="458"/>
                    </a:lnTo>
                    <a:lnTo>
                      <a:pt x="1474" y="500"/>
                    </a:lnTo>
                    <a:lnTo>
                      <a:pt x="1496" y="543"/>
                    </a:lnTo>
                    <a:lnTo>
                      <a:pt x="1516" y="588"/>
                    </a:lnTo>
                    <a:lnTo>
                      <a:pt x="1536" y="634"/>
                    </a:lnTo>
                    <a:lnTo>
                      <a:pt x="1555" y="682"/>
                    </a:lnTo>
                    <a:lnTo>
                      <a:pt x="1572" y="731"/>
                    </a:lnTo>
                    <a:lnTo>
                      <a:pt x="1589" y="781"/>
                    </a:lnTo>
                    <a:lnTo>
                      <a:pt x="1604" y="833"/>
                    </a:lnTo>
                    <a:lnTo>
                      <a:pt x="1619" y="886"/>
                    </a:lnTo>
                    <a:lnTo>
                      <a:pt x="1632" y="940"/>
                    </a:lnTo>
                    <a:lnTo>
                      <a:pt x="1644" y="995"/>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 name="Freeform 48"/>
              <p:cNvSpPr>
                <a:spLocks/>
              </p:cNvSpPr>
              <p:nvPr/>
            </p:nvSpPr>
            <p:spPr bwMode="auto">
              <a:xfrm>
                <a:off x="2141" y="2447"/>
                <a:ext cx="144" cy="481"/>
              </a:xfrm>
              <a:custGeom>
                <a:avLst/>
                <a:gdLst>
                  <a:gd name="T0" fmla="*/ 25 w 149"/>
                  <a:gd name="T1" fmla="*/ 2 h 626"/>
                  <a:gd name="T2" fmla="*/ 19 w 149"/>
                  <a:gd name="T3" fmla="*/ 2 h 626"/>
                  <a:gd name="T4" fmla="*/ 14 w 149"/>
                  <a:gd name="T5" fmla="*/ 2 h 626"/>
                  <a:gd name="T6" fmla="*/ 14 w 149"/>
                  <a:gd name="T7" fmla="*/ 2 h 626"/>
                  <a:gd name="T8" fmla="*/ 14 w 149"/>
                  <a:gd name="T9" fmla="*/ 2 h 626"/>
                  <a:gd name="T10" fmla="*/ 14 w 149"/>
                  <a:gd name="T11" fmla="*/ 2 h 626"/>
                  <a:gd name="T12" fmla="*/ 14 w 149"/>
                  <a:gd name="T13" fmla="*/ 2 h 626"/>
                  <a:gd name="T14" fmla="*/ 8 w 149"/>
                  <a:gd name="T15" fmla="*/ 2 h 626"/>
                  <a:gd name="T16" fmla="*/ 0 w 149"/>
                  <a:gd name="T17" fmla="*/ 0 h 6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9"/>
                  <a:gd name="T28" fmla="*/ 0 h 626"/>
                  <a:gd name="T29" fmla="*/ 149 w 149"/>
                  <a:gd name="T30" fmla="*/ 626 h 6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9" h="626">
                    <a:moveTo>
                      <a:pt x="149" y="626"/>
                    </a:moveTo>
                    <a:lnTo>
                      <a:pt x="120" y="557"/>
                    </a:lnTo>
                    <a:lnTo>
                      <a:pt x="94" y="485"/>
                    </a:lnTo>
                    <a:lnTo>
                      <a:pt x="71" y="410"/>
                    </a:lnTo>
                    <a:lnTo>
                      <a:pt x="51" y="332"/>
                    </a:lnTo>
                    <a:lnTo>
                      <a:pt x="33" y="252"/>
                    </a:lnTo>
                    <a:lnTo>
                      <a:pt x="19" y="170"/>
                    </a:lnTo>
                    <a:lnTo>
                      <a:pt x="8" y="86"/>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 name="Freeform 49"/>
              <p:cNvSpPr>
                <a:spLocks/>
              </p:cNvSpPr>
              <p:nvPr/>
            </p:nvSpPr>
            <p:spPr bwMode="auto">
              <a:xfrm>
                <a:off x="1810" y="2440"/>
                <a:ext cx="243" cy="674"/>
              </a:xfrm>
              <a:custGeom>
                <a:avLst/>
                <a:gdLst>
                  <a:gd name="T0" fmla="*/ 0 w 272"/>
                  <a:gd name="T1" fmla="*/ 3 h 804"/>
                  <a:gd name="T2" fmla="*/ 4 w 272"/>
                  <a:gd name="T3" fmla="*/ 3 h 804"/>
                  <a:gd name="T4" fmla="*/ 4 w 272"/>
                  <a:gd name="T5" fmla="*/ 3 h 804"/>
                  <a:gd name="T6" fmla="*/ 4 w 272"/>
                  <a:gd name="T7" fmla="*/ 3 h 804"/>
                  <a:gd name="T8" fmla="*/ 4 w 272"/>
                  <a:gd name="T9" fmla="*/ 3 h 804"/>
                  <a:gd name="T10" fmla="*/ 4 w 272"/>
                  <a:gd name="T11" fmla="*/ 3 h 804"/>
                  <a:gd name="T12" fmla="*/ 4 w 272"/>
                  <a:gd name="T13" fmla="*/ 3 h 804"/>
                  <a:gd name="T14" fmla="*/ 4 w 272"/>
                  <a:gd name="T15" fmla="*/ 3 h 804"/>
                  <a:gd name="T16" fmla="*/ 4 w 272"/>
                  <a:gd name="T17" fmla="*/ 3 h 804"/>
                  <a:gd name="T18" fmla="*/ 4 w 272"/>
                  <a:gd name="T19" fmla="*/ 3 h 804"/>
                  <a:gd name="T20" fmla="*/ 4 w 272"/>
                  <a:gd name="T21" fmla="*/ 3 h 804"/>
                  <a:gd name="T22" fmla="*/ 4 w 272"/>
                  <a:gd name="T23" fmla="*/ 3 h 804"/>
                  <a:gd name="T24" fmla="*/ 4 w 272"/>
                  <a:gd name="T25" fmla="*/ 3 h 804"/>
                  <a:gd name="T26" fmla="*/ 4 w 272"/>
                  <a:gd name="T27" fmla="*/ 3 h 804"/>
                  <a:gd name="T28" fmla="*/ 4 w 272"/>
                  <a:gd name="T29" fmla="*/ 3 h 804"/>
                  <a:gd name="T30" fmla="*/ 4 w 272"/>
                  <a:gd name="T31" fmla="*/ 3 h 804"/>
                  <a:gd name="T32" fmla="*/ 4 w 272"/>
                  <a:gd name="T33" fmla="*/ 0 h 8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2"/>
                  <a:gd name="T52" fmla="*/ 0 h 804"/>
                  <a:gd name="T53" fmla="*/ 272 w 272"/>
                  <a:gd name="T54" fmla="*/ 804 h 8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2" h="804">
                    <a:moveTo>
                      <a:pt x="0" y="804"/>
                    </a:moveTo>
                    <a:lnTo>
                      <a:pt x="11" y="734"/>
                    </a:lnTo>
                    <a:lnTo>
                      <a:pt x="24" y="666"/>
                    </a:lnTo>
                    <a:lnTo>
                      <a:pt x="37" y="600"/>
                    </a:lnTo>
                    <a:lnTo>
                      <a:pt x="51" y="537"/>
                    </a:lnTo>
                    <a:lnTo>
                      <a:pt x="65" y="477"/>
                    </a:lnTo>
                    <a:lnTo>
                      <a:pt x="81" y="419"/>
                    </a:lnTo>
                    <a:lnTo>
                      <a:pt x="97" y="363"/>
                    </a:lnTo>
                    <a:lnTo>
                      <a:pt x="114" y="311"/>
                    </a:lnTo>
                    <a:lnTo>
                      <a:pt x="132" y="261"/>
                    </a:lnTo>
                    <a:lnTo>
                      <a:pt x="150" y="214"/>
                    </a:lnTo>
                    <a:lnTo>
                      <a:pt x="169" y="170"/>
                    </a:lnTo>
                    <a:lnTo>
                      <a:pt x="188" y="130"/>
                    </a:lnTo>
                    <a:lnTo>
                      <a:pt x="208" y="92"/>
                    </a:lnTo>
                    <a:lnTo>
                      <a:pt x="229" y="58"/>
                    </a:lnTo>
                    <a:lnTo>
                      <a:pt x="250" y="27"/>
                    </a:lnTo>
                    <a:lnTo>
                      <a:pt x="272"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0" name="Freeform 50"/>
              <p:cNvSpPr>
                <a:spLocks/>
              </p:cNvSpPr>
              <p:nvPr/>
            </p:nvSpPr>
            <p:spPr bwMode="auto">
              <a:xfrm>
                <a:off x="1803" y="912"/>
                <a:ext cx="63" cy="732"/>
              </a:xfrm>
              <a:custGeom>
                <a:avLst/>
                <a:gdLst>
                  <a:gd name="T0" fmla="*/ 4 w 70"/>
                  <a:gd name="T1" fmla="*/ 3 h 874"/>
                  <a:gd name="T2" fmla="*/ 4 w 70"/>
                  <a:gd name="T3" fmla="*/ 3 h 874"/>
                  <a:gd name="T4" fmla="*/ 4 w 70"/>
                  <a:gd name="T5" fmla="*/ 3 h 874"/>
                  <a:gd name="T6" fmla="*/ 4 w 70"/>
                  <a:gd name="T7" fmla="*/ 3 h 874"/>
                  <a:gd name="T8" fmla="*/ 4 w 70"/>
                  <a:gd name="T9" fmla="*/ 3 h 874"/>
                  <a:gd name="T10" fmla="*/ 4 w 70"/>
                  <a:gd name="T11" fmla="*/ 3 h 874"/>
                  <a:gd name="T12" fmla="*/ 4 w 70"/>
                  <a:gd name="T13" fmla="*/ 3 h 874"/>
                  <a:gd name="T14" fmla="*/ 1 w 70"/>
                  <a:gd name="T15" fmla="*/ 3 h 874"/>
                  <a:gd name="T16" fmla="*/ 0 w 70"/>
                  <a:gd name="T17" fmla="*/ 0 h 8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874"/>
                  <a:gd name="T29" fmla="*/ 70 w 70"/>
                  <a:gd name="T30" fmla="*/ 874 h 8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874">
                    <a:moveTo>
                      <a:pt x="70" y="874"/>
                    </a:moveTo>
                    <a:lnTo>
                      <a:pt x="54" y="774"/>
                    </a:lnTo>
                    <a:lnTo>
                      <a:pt x="40" y="670"/>
                    </a:lnTo>
                    <a:lnTo>
                      <a:pt x="28" y="563"/>
                    </a:lnTo>
                    <a:lnTo>
                      <a:pt x="18" y="454"/>
                    </a:lnTo>
                    <a:lnTo>
                      <a:pt x="10" y="343"/>
                    </a:lnTo>
                    <a:lnTo>
                      <a:pt x="5" y="230"/>
                    </a:lnTo>
                    <a:lnTo>
                      <a:pt x="1" y="115"/>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1" name="Freeform 51"/>
              <p:cNvSpPr>
                <a:spLocks/>
              </p:cNvSpPr>
              <p:nvPr/>
            </p:nvSpPr>
            <p:spPr bwMode="auto">
              <a:xfrm>
                <a:off x="1831" y="1614"/>
                <a:ext cx="59" cy="87"/>
              </a:xfrm>
              <a:custGeom>
                <a:avLst/>
                <a:gdLst>
                  <a:gd name="T0" fmla="*/ 0 w 66"/>
                  <a:gd name="T1" fmla="*/ 3 h 103"/>
                  <a:gd name="T2" fmla="*/ 4 w 66"/>
                  <a:gd name="T3" fmla="*/ 3 h 103"/>
                  <a:gd name="T4" fmla="*/ 4 w 66"/>
                  <a:gd name="T5" fmla="*/ 0 h 103"/>
                  <a:gd name="T6" fmla="*/ 4 w 66"/>
                  <a:gd name="T7" fmla="*/ 3 h 103"/>
                  <a:gd name="T8" fmla="*/ 0 w 66"/>
                  <a:gd name="T9" fmla="*/ 3 h 103"/>
                  <a:gd name="T10" fmla="*/ 0 60000 65536"/>
                  <a:gd name="T11" fmla="*/ 0 60000 65536"/>
                  <a:gd name="T12" fmla="*/ 0 60000 65536"/>
                  <a:gd name="T13" fmla="*/ 0 60000 65536"/>
                  <a:gd name="T14" fmla="*/ 0 60000 65536"/>
                  <a:gd name="T15" fmla="*/ 0 w 66"/>
                  <a:gd name="T16" fmla="*/ 0 h 103"/>
                  <a:gd name="T17" fmla="*/ 66 w 66"/>
                  <a:gd name="T18" fmla="*/ 103 h 103"/>
                </a:gdLst>
                <a:ahLst/>
                <a:cxnLst>
                  <a:cxn ang="T10">
                    <a:pos x="T0" y="T1"/>
                  </a:cxn>
                  <a:cxn ang="T11">
                    <a:pos x="T2" y="T3"/>
                  </a:cxn>
                  <a:cxn ang="T12">
                    <a:pos x="T4" y="T5"/>
                  </a:cxn>
                  <a:cxn ang="T13">
                    <a:pos x="T6" y="T7"/>
                  </a:cxn>
                  <a:cxn ang="T14">
                    <a:pos x="T8" y="T9"/>
                  </a:cxn>
                </a:cxnLst>
                <a:rect l="T15" t="T16" r="T17" b="T18"/>
                <a:pathLst>
                  <a:path w="66" h="103">
                    <a:moveTo>
                      <a:pt x="0" y="12"/>
                    </a:moveTo>
                    <a:lnTo>
                      <a:pt x="51" y="103"/>
                    </a:lnTo>
                    <a:lnTo>
                      <a:pt x="66" y="0"/>
                    </a:lnTo>
                    <a:lnTo>
                      <a:pt x="39" y="36"/>
                    </a:lnTo>
                    <a:lnTo>
                      <a:pt x="0" y="12"/>
                    </a:lnTo>
                    <a:close/>
                  </a:path>
                </a:pathLst>
              </a:custGeom>
              <a:solidFill>
                <a:srgbClr val="0000FF"/>
              </a:solidFill>
              <a:ln w="28575">
                <a:solidFill>
                  <a:srgbClr val="0000FF"/>
                </a:solidFill>
                <a:round/>
                <a:headEnd/>
                <a:tailEnd/>
              </a:ln>
            </p:spPr>
            <p:txBody>
              <a:bodyPr/>
              <a:lstStyle/>
              <a:p>
                <a:endParaRPr lang="zh-CN" altLang="en-US"/>
              </a:p>
            </p:txBody>
          </p:sp>
          <p:sp>
            <p:nvSpPr>
              <p:cNvPr id="7232" name="Freeform 52"/>
              <p:cNvSpPr>
                <a:spLocks/>
              </p:cNvSpPr>
              <p:nvPr/>
            </p:nvSpPr>
            <p:spPr bwMode="auto">
              <a:xfrm>
                <a:off x="816" y="2362"/>
                <a:ext cx="1159" cy="518"/>
              </a:xfrm>
              <a:custGeom>
                <a:avLst/>
                <a:gdLst>
                  <a:gd name="T0" fmla="*/ 0 w 659"/>
                  <a:gd name="T1" fmla="*/ 2147483646 h 181"/>
                  <a:gd name="T2" fmla="*/ 2147483646 w 659"/>
                  <a:gd name="T3" fmla="*/ 2147483646 h 181"/>
                  <a:gd name="T4" fmla="*/ 2147483646 w 659"/>
                  <a:gd name="T5" fmla="*/ 2147483646 h 181"/>
                  <a:gd name="T6" fmla="*/ 2147483646 w 659"/>
                  <a:gd name="T7" fmla="*/ 2147483646 h 181"/>
                  <a:gd name="T8" fmla="*/ 2147483646 w 659"/>
                  <a:gd name="T9" fmla="*/ 2147483646 h 181"/>
                  <a:gd name="T10" fmla="*/ 2147483646 w 659"/>
                  <a:gd name="T11" fmla="*/ 2147483646 h 181"/>
                  <a:gd name="T12" fmla="*/ 2147483646 w 659"/>
                  <a:gd name="T13" fmla="*/ 2147483646 h 181"/>
                  <a:gd name="T14" fmla="*/ 2147483646 w 659"/>
                  <a:gd name="T15" fmla="*/ 2147483646 h 181"/>
                  <a:gd name="T16" fmla="*/ 2147483646 w 659"/>
                  <a:gd name="T17" fmla="*/ 2147483646 h 181"/>
                  <a:gd name="T18" fmla="*/ 2147483646 w 659"/>
                  <a:gd name="T19" fmla="*/ 2147483646 h 181"/>
                  <a:gd name="T20" fmla="*/ 2147483646 w 659"/>
                  <a:gd name="T21" fmla="*/ 2147483646 h 181"/>
                  <a:gd name="T22" fmla="*/ 2147483646 w 659"/>
                  <a:gd name="T23" fmla="*/ 2147483646 h 181"/>
                  <a:gd name="T24" fmla="*/ 2147483646 w 659"/>
                  <a:gd name="T25" fmla="*/ 2147483646 h 181"/>
                  <a:gd name="T26" fmla="*/ 2147483646 w 659"/>
                  <a:gd name="T27" fmla="*/ 2147483646 h 181"/>
                  <a:gd name="T28" fmla="*/ 2147483646 w 659"/>
                  <a:gd name="T29" fmla="*/ 2147483646 h 181"/>
                  <a:gd name="T30" fmla="*/ 2147483646 w 659"/>
                  <a:gd name="T31" fmla="*/ 2147483646 h 181"/>
                  <a:gd name="T32" fmla="*/ 2147483646 w 659"/>
                  <a:gd name="T33" fmla="*/ 0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9"/>
                  <a:gd name="T52" fmla="*/ 0 h 181"/>
                  <a:gd name="T53" fmla="*/ 659 w 659"/>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9" h="181">
                    <a:moveTo>
                      <a:pt x="0" y="181"/>
                    </a:moveTo>
                    <a:lnTo>
                      <a:pt x="39" y="161"/>
                    </a:lnTo>
                    <a:lnTo>
                      <a:pt x="78" y="141"/>
                    </a:lnTo>
                    <a:lnTo>
                      <a:pt x="118" y="123"/>
                    </a:lnTo>
                    <a:lnTo>
                      <a:pt x="158" y="106"/>
                    </a:lnTo>
                    <a:lnTo>
                      <a:pt x="198" y="91"/>
                    </a:lnTo>
                    <a:lnTo>
                      <a:pt x="239" y="76"/>
                    </a:lnTo>
                    <a:lnTo>
                      <a:pt x="280" y="63"/>
                    </a:lnTo>
                    <a:lnTo>
                      <a:pt x="321" y="51"/>
                    </a:lnTo>
                    <a:lnTo>
                      <a:pt x="362" y="40"/>
                    </a:lnTo>
                    <a:lnTo>
                      <a:pt x="404" y="31"/>
                    </a:lnTo>
                    <a:lnTo>
                      <a:pt x="446" y="23"/>
                    </a:lnTo>
                    <a:lnTo>
                      <a:pt x="488" y="16"/>
                    </a:lnTo>
                    <a:lnTo>
                      <a:pt x="531" y="10"/>
                    </a:lnTo>
                    <a:lnTo>
                      <a:pt x="573" y="5"/>
                    </a:lnTo>
                    <a:lnTo>
                      <a:pt x="616" y="2"/>
                    </a:lnTo>
                    <a:lnTo>
                      <a:pt x="659"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3" name="Freeform 53"/>
              <p:cNvSpPr>
                <a:spLocks/>
              </p:cNvSpPr>
              <p:nvPr/>
            </p:nvSpPr>
            <p:spPr bwMode="auto">
              <a:xfrm>
                <a:off x="1152" y="2292"/>
                <a:ext cx="90" cy="56"/>
              </a:xfrm>
              <a:custGeom>
                <a:avLst/>
                <a:gdLst>
                  <a:gd name="T0" fmla="*/ 0 w 99"/>
                  <a:gd name="T1" fmla="*/ 3 h 67"/>
                  <a:gd name="T2" fmla="*/ 5 w 99"/>
                  <a:gd name="T3" fmla="*/ 3 h 67"/>
                  <a:gd name="T4" fmla="*/ 0 w 99"/>
                  <a:gd name="T5" fmla="*/ 0 h 67"/>
                  <a:gd name="T6" fmla="*/ 5 w 99"/>
                  <a:gd name="T7" fmla="*/ 3 h 67"/>
                  <a:gd name="T8" fmla="*/ 0 w 99"/>
                  <a:gd name="T9" fmla="*/ 3 h 67"/>
                  <a:gd name="T10" fmla="*/ 0 60000 65536"/>
                  <a:gd name="T11" fmla="*/ 0 60000 65536"/>
                  <a:gd name="T12" fmla="*/ 0 60000 65536"/>
                  <a:gd name="T13" fmla="*/ 0 60000 65536"/>
                  <a:gd name="T14" fmla="*/ 0 60000 65536"/>
                  <a:gd name="T15" fmla="*/ 0 w 99"/>
                  <a:gd name="T16" fmla="*/ 0 h 67"/>
                  <a:gd name="T17" fmla="*/ 99 w 99"/>
                  <a:gd name="T18" fmla="*/ 67 h 67"/>
                </a:gdLst>
                <a:ahLst/>
                <a:cxnLst>
                  <a:cxn ang="T10">
                    <a:pos x="T0" y="T1"/>
                  </a:cxn>
                  <a:cxn ang="T11">
                    <a:pos x="T2" y="T3"/>
                  </a:cxn>
                  <a:cxn ang="T12">
                    <a:pos x="T4" y="T5"/>
                  </a:cxn>
                  <a:cxn ang="T13">
                    <a:pos x="T6" y="T7"/>
                  </a:cxn>
                  <a:cxn ang="T14">
                    <a:pos x="T8" y="T9"/>
                  </a:cxn>
                </a:cxnLst>
                <a:rect l="T15" t="T16" r="T17" b="T18"/>
                <a:pathLst>
                  <a:path w="99" h="67">
                    <a:moveTo>
                      <a:pt x="0" y="67"/>
                    </a:moveTo>
                    <a:lnTo>
                      <a:pt x="99" y="33"/>
                    </a:lnTo>
                    <a:lnTo>
                      <a:pt x="0" y="0"/>
                    </a:lnTo>
                    <a:lnTo>
                      <a:pt x="31" y="33"/>
                    </a:lnTo>
                    <a:lnTo>
                      <a:pt x="0" y="67"/>
                    </a:lnTo>
                    <a:close/>
                  </a:path>
                </a:pathLst>
              </a:custGeom>
              <a:solidFill>
                <a:srgbClr val="0000FF"/>
              </a:solidFill>
              <a:ln w="28575">
                <a:solidFill>
                  <a:srgbClr val="0000FF"/>
                </a:solidFill>
                <a:round/>
                <a:headEnd/>
                <a:tailEnd/>
              </a:ln>
            </p:spPr>
            <p:txBody>
              <a:bodyPr/>
              <a:lstStyle/>
              <a:p>
                <a:endParaRPr lang="zh-CN" altLang="en-US"/>
              </a:p>
            </p:txBody>
          </p:sp>
          <p:sp>
            <p:nvSpPr>
              <p:cNvPr id="7234" name="Freeform 54"/>
              <p:cNvSpPr>
                <a:spLocks/>
              </p:cNvSpPr>
              <p:nvPr/>
            </p:nvSpPr>
            <p:spPr bwMode="auto">
              <a:xfrm>
                <a:off x="1200" y="2016"/>
                <a:ext cx="92" cy="67"/>
              </a:xfrm>
              <a:custGeom>
                <a:avLst/>
                <a:gdLst>
                  <a:gd name="T0" fmla="*/ 0 w 102"/>
                  <a:gd name="T1" fmla="*/ 2 h 81"/>
                  <a:gd name="T2" fmla="*/ 5 w 102"/>
                  <a:gd name="T3" fmla="*/ 2 h 81"/>
                  <a:gd name="T4" fmla="*/ 5 w 102"/>
                  <a:gd name="T5" fmla="*/ 0 h 81"/>
                  <a:gd name="T6" fmla="*/ 5 w 102"/>
                  <a:gd name="T7" fmla="*/ 2 h 81"/>
                  <a:gd name="T8" fmla="*/ 0 w 102"/>
                  <a:gd name="T9" fmla="*/ 2 h 81"/>
                  <a:gd name="T10" fmla="*/ 0 60000 65536"/>
                  <a:gd name="T11" fmla="*/ 0 60000 65536"/>
                  <a:gd name="T12" fmla="*/ 0 60000 65536"/>
                  <a:gd name="T13" fmla="*/ 0 60000 65536"/>
                  <a:gd name="T14" fmla="*/ 0 60000 65536"/>
                  <a:gd name="T15" fmla="*/ 0 w 102"/>
                  <a:gd name="T16" fmla="*/ 0 h 81"/>
                  <a:gd name="T17" fmla="*/ 102 w 102"/>
                  <a:gd name="T18" fmla="*/ 81 h 81"/>
                </a:gdLst>
                <a:ahLst/>
                <a:cxnLst>
                  <a:cxn ang="T10">
                    <a:pos x="T0" y="T1"/>
                  </a:cxn>
                  <a:cxn ang="T11">
                    <a:pos x="T2" y="T3"/>
                  </a:cxn>
                  <a:cxn ang="T12">
                    <a:pos x="T4" y="T5"/>
                  </a:cxn>
                  <a:cxn ang="T13">
                    <a:pos x="T6" y="T7"/>
                  </a:cxn>
                  <a:cxn ang="T14">
                    <a:pos x="T8" y="T9"/>
                  </a:cxn>
                </a:cxnLst>
                <a:rect l="T15" t="T16" r="T17" b="T18"/>
                <a:pathLst>
                  <a:path w="102" h="81">
                    <a:moveTo>
                      <a:pt x="0" y="56"/>
                    </a:moveTo>
                    <a:lnTo>
                      <a:pt x="102" y="81"/>
                    </a:lnTo>
                    <a:lnTo>
                      <a:pt x="36" y="0"/>
                    </a:lnTo>
                    <a:lnTo>
                      <a:pt x="45" y="44"/>
                    </a:lnTo>
                    <a:lnTo>
                      <a:pt x="0" y="56"/>
                    </a:lnTo>
                    <a:close/>
                  </a:path>
                </a:pathLst>
              </a:custGeom>
              <a:solidFill>
                <a:srgbClr val="0000FF"/>
              </a:solidFill>
              <a:ln w="28575">
                <a:solidFill>
                  <a:srgbClr val="0000FF"/>
                </a:solidFill>
                <a:round/>
                <a:headEnd/>
                <a:tailEnd/>
              </a:ln>
            </p:spPr>
            <p:txBody>
              <a:bodyPr/>
              <a:lstStyle/>
              <a:p>
                <a:endParaRPr lang="zh-CN" altLang="en-US"/>
              </a:p>
            </p:txBody>
          </p:sp>
          <p:sp>
            <p:nvSpPr>
              <p:cNvPr id="7235" name="Freeform 55"/>
              <p:cNvSpPr>
                <a:spLocks/>
              </p:cNvSpPr>
              <p:nvPr/>
            </p:nvSpPr>
            <p:spPr bwMode="auto">
              <a:xfrm>
                <a:off x="1479" y="2385"/>
                <a:ext cx="500" cy="456"/>
              </a:xfrm>
              <a:custGeom>
                <a:avLst/>
                <a:gdLst>
                  <a:gd name="T0" fmla="*/ 0 w 557"/>
                  <a:gd name="T1" fmla="*/ 3 h 545"/>
                  <a:gd name="T2" fmla="*/ 4 w 557"/>
                  <a:gd name="T3" fmla="*/ 3 h 545"/>
                  <a:gd name="T4" fmla="*/ 4 w 557"/>
                  <a:gd name="T5" fmla="*/ 3 h 545"/>
                  <a:gd name="T6" fmla="*/ 4 w 557"/>
                  <a:gd name="T7" fmla="*/ 3 h 545"/>
                  <a:gd name="T8" fmla="*/ 4 w 557"/>
                  <a:gd name="T9" fmla="*/ 3 h 545"/>
                  <a:gd name="T10" fmla="*/ 4 w 557"/>
                  <a:gd name="T11" fmla="*/ 3 h 545"/>
                  <a:gd name="T12" fmla="*/ 4 w 557"/>
                  <a:gd name="T13" fmla="*/ 3 h 545"/>
                  <a:gd name="T14" fmla="*/ 4 w 557"/>
                  <a:gd name="T15" fmla="*/ 3 h 545"/>
                  <a:gd name="T16" fmla="*/ 4 w 557"/>
                  <a:gd name="T17" fmla="*/ 3 h 545"/>
                  <a:gd name="T18" fmla="*/ 4 w 557"/>
                  <a:gd name="T19" fmla="*/ 3 h 545"/>
                  <a:gd name="T20" fmla="*/ 4 w 557"/>
                  <a:gd name="T21" fmla="*/ 3 h 545"/>
                  <a:gd name="T22" fmla="*/ 4 w 557"/>
                  <a:gd name="T23" fmla="*/ 3 h 545"/>
                  <a:gd name="T24" fmla="*/ 4 w 557"/>
                  <a:gd name="T25" fmla="*/ 3 h 545"/>
                  <a:gd name="T26" fmla="*/ 4 w 557"/>
                  <a:gd name="T27" fmla="*/ 3 h 545"/>
                  <a:gd name="T28" fmla="*/ 4 w 557"/>
                  <a:gd name="T29" fmla="*/ 3 h 545"/>
                  <a:gd name="T30" fmla="*/ 4 w 557"/>
                  <a:gd name="T31" fmla="*/ 3 h 545"/>
                  <a:gd name="T32" fmla="*/ 4 w 557"/>
                  <a:gd name="T33" fmla="*/ 0 h 5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7"/>
                  <a:gd name="T52" fmla="*/ 0 h 545"/>
                  <a:gd name="T53" fmla="*/ 557 w 557"/>
                  <a:gd name="T54" fmla="*/ 545 h 5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7" h="545">
                    <a:moveTo>
                      <a:pt x="0" y="545"/>
                    </a:moveTo>
                    <a:lnTo>
                      <a:pt x="29" y="500"/>
                    </a:lnTo>
                    <a:lnTo>
                      <a:pt x="59" y="457"/>
                    </a:lnTo>
                    <a:lnTo>
                      <a:pt x="90" y="415"/>
                    </a:lnTo>
                    <a:lnTo>
                      <a:pt x="121" y="375"/>
                    </a:lnTo>
                    <a:lnTo>
                      <a:pt x="153" y="335"/>
                    </a:lnTo>
                    <a:lnTo>
                      <a:pt x="187" y="298"/>
                    </a:lnTo>
                    <a:lnTo>
                      <a:pt x="221" y="261"/>
                    </a:lnTo>
                    <a:lnTo>
                      <a:pt x="255" y="226"/>
                    </a:lnTo>
                    <a:lnTo>
                      <a:pt x="291" y="192"/>
                    </a:lnTo>
                    <a:lnTo>
                      <a:pt x="327" y="160"/>
                    </a:lnTo>
                    <a:lnTo>
                      <a:pt x="364" y="130"/>
                    </a:lnTo>
                    <a:lnTo>
                      <a:pt x="401" y="101"/>
                    </a:lnTo>
                    <a:lnTo>
                      <a:pt x="439" y="73"/>
                    </a:lnTo>
                    <a:lnTo>
                      <a:pt x="478" y="47"/>
                    </a:lnTo>
                    <a:lnTo>
                      <a:pt x="517" y="23"/>
                    </a:lnTo>
                    <a:lnTo>
                      <a:pt x="557"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6" name="Freeform 56"/>
              <p:cNvSpPr>
                <a:spLocks/>
              </p:cNvSpPr>
              <p:nvPr/>
            </p:nvSpPr>
            <p:spPr bwMode="auto">
              <a:xfrm>
                <a:off x="2333" y="1355"/>
                <a:ext cx="1273" cy="850"/>
              </a:xfrm>
              <a:custGeom>
                <a:avLst/>
                <a:gdLst>
                  <a:gd name="T0" fmla="*/ 0 w 1410"/>
                  <a:gd name="T1" fmla="*/ 3 h 995"/>
                  <a:gd name="T2" fmla="*/ 5 w 1410"/>
                  <a:gd name="T3" fmla="*/ 3 h 995"/>
                  <a:gd name="T4" fmla="*/ 5 w 1410"/>
                  <a:gd name="T5" fmla="*/ 3 h 995"/>
                  <a:gd name="T6" fmla="*/ 5 w 1410"/>
                  <a:gd name="T7" fmla="*/ 3 h 995"/>
                  <a:gd name="T8" fmla="*/ 5 w 1410"/>
                  <a:gd name="T9" fmla="*/ 3 h 995"/>
                  <a:gd name="T10" fmla="*/ 5 w 1410"/>
                  <a:gd name="T11" fmla="*/ 3 h 995"/>
                  <a:gd name="T12" fmla="*/ 5 w 1410"/>
                  <a:gd name="T13" fmla="*/ 3 h 995"/>
                  <a:gd name="T14" fmla="*/ 5 w 1410"/>
                  <a:gd name="T15" fmla="*/ 3 h 995"/>
                  <a:gd name="T16" fmla="*/ 5 w 1410"/>
                  <a:gd name="T17" fmla="*/ 3 h 995"/>
                  <a:gd name="T18" fmla="*/ 5 w 1410"/>
                  <a:gd name="T19" fmla="*/ 3 h 995"/>
                  <a:gd name="T20" fmla="*/ 5 w 1410"/>
                  <a:gd name="T21" fmla="*/ 3 h 995"/>
                  <a:gd name="T22" fmla="*/ 5 w 1410"/>
                  <a:gd name="T23" fmla="*/ 3 h 995"/>
                  <a:gd name="T24" fmla="*/ 5 w 1410"/>
                  <a:gd name="T25" fmla="*/ 3 h 995"/>
                  <a:gd name="T26" fmla="*/ 5 w 1410"/>
                  <a:gd name="T27" fmla="*/ 3 h 995"/>
                  <a:gd name="T28" fmla="*/ 5 w 1410"/>
                  <a:gd name="T29" fmla="*/ 3 h 995"/>
                  <a:gd name="T30" fmla="*/ 5 w 1410"/>
                  <a:gd name="T31" fmla="*/ 2 h 995"/>
                  <a:gd name="T32" fmla="*/ 5 w 1410"/>
                  <a:gd name="T33" fmla="*/ 0 h 995"/>
                  <a:gd name="T34" fmla="*/ 5 w 1410"/>
                  <a:gd name="T35" fmla="*/ 1 h 995"/>
                  <a:gd name="T36" fmla="*/ 5 w 1410"/>
                  <a:gd name="T37" fmla="*/ 3 h 995"/>
                  <a:gd name="T38" fmla="*/ 5 w 1410"/>
                  <a:gd name="T39" fmla="*/ 3 h 995"/>
                  <a:gd name="T40" fmla="*/ 5 w 1410"/>
                  <a:gd name="T41" fmla="*/ 3 h 995"/>
                  <a:gd name="T42" fmla="*/ 5 w 1410"/>
                  <a:gd name="T43" fmla="*/ 3 h 995"/>
                  <a:gd name="T44" fmla="*/ 5 w 1410"/>
                  <a:gd name="T45" fmla="*/ 3 h 995"/>
                  <a:gd name="T46" fmla="*/ 5 w 1410"/>
                  <a:gd name="T47" fmla="*/ 3 h 995"/>
                  <a:gd name="T48" fmla="*/ 5 w 1410"/>
                  <a:gd name="T49" fmla="*/ 3 h 995"/>
                  <a:gd name="T50" fmla="*/ 5 w 1410"/>
                  <a:gd name="T51" fmla="*/ 3 h 995"/>
                  <a:gd name="T52" fmla="*/ 5 w 1410"/>
                  <a:gd name="T53" fmla="*/ 3 h 995"/>
                  <a:gd name="T54" fmla="*/ 5 w 1410"/>
                  <a:gd name="T55" fmla="*/ 3 h 995"/>
                  <a:gd name="T56" fmla="*/ 5 w 1410"/>
                  <a:gd name="T57" fmla="*/ 3 h 995"/>
                  <a:gd name="T58" fmla="*/ 5 w 1410"/>
                  <a:gd name="T59" fmla="*/ 3 h 995"/>
                  <a:gd name="T60" fmla="*/ 5 w 1410"/>
                  <a:gd name="T61" fmla="*/ 3 h 995"/>
                  <a:gd name="T62" fmla="*/ 5 w 1410"/>
                  <a:gd name="T63" fmla="*/ 3 h 995"/>
                  <a:gd name="T64" fmla="*/ 5 w 1410"/>
                  <a:gd name="T65" fmla="*/ 3 h 995"/>
                  <a:gd name="T66" fmla="*/ 5 w 1410"/>
                  <a:gd name="T67" fmla="*/ 3 h 995"/>
                  <a:gd name="T68" fmla="*/ 5 w 1410"/>
                  <a:gd name="T69" fmla="*/ 3 h 995"/>
                  <a:gd name="T70" fmla="*/ 5 w 1410"/>
                  <a:gd name="T71" fmla="*/ 3 h 995"/>
                  <a:gd name="T72" fmla="*/ 5 w 1410"/>
                  <a:gd name="T73" fmla="*/ 3 h 995"/>
                  <a:gd name="T74" fmla="*/ 5 w 1410"/>
                  <a:gd name="T75" fmla="*/ 3 h 995"/>
                  <a:gd name="T76" fmla="*/ 5 w 1410"/>
                  <a:gd name="T77" fmla="*/ 3 h 995"/>
                  <a:gd name="T78" fmla="*/ 5 w 1410"/>
                  <a:gd name="T79" fmla="*/ 3 h 995"/>
                  <a:gd name="T80" fmla="*/ 5 w 1410"/>
                  <a:gd name="T81" fmla="*/ 3 h 995"/>
                  <a:gd name="T82" fmla="*/ 5 w 1410"/>
                  <a:gd name="T83" fmla="*/ 3 h 995"/>
                  <a:gd name="T84" fmla="*/ 5 w 1410"/>
                  <a:gd name="T85" fmla="*/ 3 h 995"/>
                  <a:gd name="T86" fmla="*/ 5 w 1410"/>
                  <a:gd name="T87" fmla="*/ 3 h 995"/>
                  <a:gd name="T88" fmla="*/ 5 w 1410"/>
                  <a:gd name="T89" fmla="*/ 3 h 995"/>
                  <a:gd name="T90" fmla="*/ 5 w 1410"/>
                  <a:gd name="T91" fmla="*/ 3 h 995"/>
                  <a:gd name="T92" fmla="*/ 5 w 1410"/>
                  <a:gd name="T93" fmla="*/ 3 h 995"/>
                  <a:gd name="T94" fmla="*/ 5 w 1410"/>
                  <a:gd name="T95" fmla="*/ 3 h 995"/>
                  <a:gd name="T96" fmla="*/ 5 w 1410"/>
                  <a:gd name="T97" fmla="*/ 3 h 9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0"/>
                  <a:gd name="T148" fmla="*/ 0 h 995"/>
                  <a:gd name="T149" fmla="*/ 1410 w 1410"/>
                  <a:gd name="T150" fmla="*/ 995 h 99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0" h="995">
                    <a:moveTo>
                      <a:pt x="0" y="393"/>
                    </a:moveTo>
                    <a:lnTo>
                      <a:pt x="31" y="347"/>
                    </a:lnTo>
                    <a:lnTo>
                      <a:pt x="62" y="304"/>
                    </a:lnTo>
                    <a:lnTo>
                      <a:pt x="95" y="263"/>
                    </a:lnTo>
                    <a:lnTo>
                      <a:pt x="129" y="225"/>
                    </a:lnTo>
                    <a:lnTo>
                      <a:pt x="163" y="190"/>
                    </a:lnTo>
                    <a:lnTo>
                      <a:pt x="199" y="158"/>
                    </a:lnTo>
                    <a:lnTo>
                      <a:pt x="235" y="128"/>
                    </a:lnTo>
                    <a:lnTo>
                      <a:pt x="273" y="102"/>
                    </a:lnTo>
                    <a:lnTo>
                      <a:pt x="310" y="78"/>
                    </a:lnTo>
                    <a:lnTo>
                      <a:pt x="349" y="58"/>
                    </a:lnTo>
                    <a:lnTo>
                      <a:pt x="388" y="40"/>
                    </a:lnTo>
                    <a:lnTo>
                      <a:pt x="428" y="26"/>
                    </a:lnTo>
                    <a:lnTo>
                      <a:pt x="468" y="15"/>
                    </a:lnTo>
                    <a:lnTo>
                      <a:pt x="508" y="7"/>
                    </a:lnTo>
                    <a:lnTo>
                      <a:pt x="549" y="2"/>
                    </a:lnTo>
                    <a:lnTo>
                      <a:pt x="590" y="0"/>
                    </a:lnTo>
                    <a:lnTo>
                      <a:pt x="625" y="1"/>
                    </a:lnTo>
                    <a:lnTo>
                      <a:pt x="659" y="5"/>
                    </a:lnTo>
                    <a:lnTo>
                      <a:pt x="693" y="10"/>
                    </a:lnTo>
                    <a:lnTo>
                      <a:pt x="726" y="18"/>
                    </a:lnTo>
                    <a:lnTo>
                      <a:pt x="759" y="28"/>
                    </a:lnTo>
                    <a:lnTo>
                      <a:pt x="792" y="41"/>
                    </a:lnTo>
                    <a:lnTo>
                      <a:pt x="825" y="55"/>
                    </a:lnTo>
                    <a:lnTo>
                      <a:pt x="857" y="72"/>
                    </a:lnTo>
                    <a:lnTo>
                      <a:pt x="888" y="90"/>
                    </a:lnTo>
                    <a:lnTo>
                      <a:pt x="919" y="111"/>
                    </a:lnTo>
                    <a:lnTo>
                      <a:pt x="950" y="133"/>
                    </a:lnTo>
                    <a:lnTo>
                      <a:pt x="979" y="158"/>
                    </a:lnTo>
                    <a:lnTo>
                      <a:pt x="1009" y="184"/>
                    </a:lnTo>
                    <a:lnTo>
                      <a:pt x="1037" y="212"/>
                    </a:lnTo>
                    <a:lnTo>
                      <a:pt x="1065" y="242"/>
                    </a:lnTo>
                    <a:lnTo>
                      <a:pt x="1093" y="274"/>
                    </a:lnTo>
                    <a:lnTo>
                      <a:pt x="1119" y="308"/>
                    </a:lnTo>
                    <a:lnTo>
                      <a:pt x="1145" y="343"/>
                    </a:lnTo>
                    <a:lnTo>
                      <a:pt x="1170" y="380"/>
                    </a:lnTo>
                    <a:lnTo>
                      <a:pt x="1194" y="418"/>
                    </a:lnTo>
                    <a:lnTo>
                      <a:pt x="1218" y="458"/>
                    </a:lnTo>
                    <a:lnTo>
                      <a:pt x="1240" y="500"/>
                    </a:lnTo>
                    <a:lnTo>
                      <a:pt x="1262" y="543"/>
                    </a:lnTo>
                    <a:lnTo>
                      <a:pt x="1282" y="588"/>
                    </a:lnTo>
                    <a:lnTo>
                      <a:pt x="1302" y="634"/>
                    </a:lnTo>
                    <a:lnTo>
                      <a:pt x="1321" y="682"/>
                    </a:lnTo>
                    <a:lnTo>
                      <a:pt x="1338" y="731"/>
                    </a:lnTo>
                    <a:lnTo>
                      <a:pt x="1355" y="781"/>
                    </a:lnTo>
                    <a:lnTo>
                      <a:pt x="1370" y="833"/>
                    </a:lnTo>
                    <a:lnTo>
                      <a:pt x="1385" y="886"/>
                    </a:lnTo>
                    <a:lnTo>
                      <a:pt x="1398" y="940"/>
                    </a:lnTo>
                    <a:lnTo>
                      <a:pt x="1410" y="995"/>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7" name="Freeform 57"/>
              <p:cNvSpPr>
                <a:spLocks/>
              </p:cNvSpPr>
              <p:nvPr/>
            </p:nvSpPr>
            <p:spPr bwMode="auto">
              <a:xfrm>
                <a:off x="2281" y="1689"/>
                <a:ext cx="71" cy="87"/>
              </a:xfrm>
              <a:custGeom>
                <a:avLst/>
                <a:gdLst>
                  <a:gd name="T0" fmla="*/ 4 w 79"/>
                  <a:gd name="T1" fmla="*/ 0 h 102"/>
                  <a:gd name="T2" fmla="*/ 0 w 79"/>
                  <a:gd name="T3" fmla="*/ 3 h 102"/>
                  <a:gd name="T4" fmla="*/ 4 w 79"/>
                  <a:gd name="T5" fmla="*/ 3 h 102"/>
                  <a:gd name="T6" fmla="*/ 4 w 79"/>
                  <a:gd name="T7" fmla="*/ 3 h 102"/>
                  <a:gd name="T8" fmla="*/ 4 w 79"/>
                  <a:gd name="T9" fmla="*/ 0 h 102"/>
                  <a:gd name="T10" fmla="*/ 0 60000 65536"/>
                  <a:gd name="T11" fmla="*/ 0 60000 65536"/>
                  <a:gd name="T12" fmla="*/ 0 60000 65536"/>
                  <a:gd name="T13" fmla="*/ 0 60000 65536"/>
                  <a:gd name="T14" fmla="*/ 0 60000 65536"/>
                  <a:gd name="T15" fmla="*/ 0 w 79"/>
                  <a:gd name="T16" fmla="*/ 0 h 102"/>
                  <a:gd name="T17" fmla="*/ 79 w 79"/>
                  <a:gd name="T18" fmla="*/ 102 h 102"/>
                </a:gdLst>
                <a:ahLst/>
                <a:cxnLst>
                  <a:cxn ang="T10">
                    <a:pos x="T0" y="T1"/>
                  </a:cxn>
                  <a:cxn ang="T11">
                    <a:pos x="T2" y="T3"/>
                  </a:cxn>
                  <a:cxn ang="T12">
                    <a:pos x="T4" y="T5"/>
                  </a:cxn>
                  <a:cxn ang="T13">
                    <a:pos x="T6" y="T7"/>
                  </a:cxn>
                  <a:cxn ang="T14">
                    <a:pos x="T8" y="T9"/>
                  </a:cxn>
                </a:cxnLst>
                <a:rect l="T15" t="T16" r="T17" b="T18"/>
                <a:pathLst>
                  <a:path w="79" h="102">
                    <a:moveTo>
                      <a:pt x="21" y="0"/>
                    </a:moveTo>
                    <a:lnTo>
                      <a:pt x="0" y="102"/>
                    </a:lnTo>
                    <a:lnTo>
                      <a:pt x="79" y="34"/>
                    </a:lnTo>
                    <a:lnTo>
                      <a:pt x="35" y="44"/>
                    </a:lnTo>
                    <a:lnTo>
                      <a:pt x="21" y="0"/>
                    </a:lnTo>
                    <a:close/>
                  </a:path>
                </a:pathLst>
              </a:custGeom>
              <a:solidFill>
                <a:srgbClr val="0000FF"/>
              </a:solidFill>
              <a:ln w="28575">
                <a:solidFill>
                  <a:srgbClr val="0000FF"/>
                </a:solidFill>
                <a:round/>
                <a:headEnd/>
                <a:tailEnd/>
              </a:ln>
            </p:spPr>
            <p:txBody>
              <a:bodyPr/>
              <a:lstStyle/>
              <a:p>
                <a:endParaRPr lang="zh-CN" altLang="en-US"/>
              </a:p>
            </p:txBody>
          </p:sp>
          <p:sp>
            <p:nvSpPr>
              <p:cNvPr id="7238" name="Freeform 58"/>
              <p:cNvSpPr>
                <a:spLocks/>
              </p:cNvSpPr>
              <p:nvPr/>
            </p:nvSpPr>
            <p:spPr bwMode="auto">
              <a:xfrm>
                <a:off x="2599" y="2292"/>
                <a:ext cx="89" cy="55"/>
              </a:xfrm>
              <a:custGeom>
                <a:avLst/>
                <a:gdLst>
                  <a:gd name="T0" fmla="*/ 4 w 99"/>
                  <a:gd name="T1" fmla="*/ 0 h 67"/>
                  <a:gd name="T2" fmla="*/ 0 w 99"/>
                  <a:gd name="T3" fmla="*/ 2 h 67"/>
                  <a:gd name="T4" fmla="*/ 4 w 99"/>
                  <a:gd name="T5" fmla="*/ 2 h 67"/>
                  <a:gd name="T6" fmla="*/ 4 w 99"/>
                  <a:gd name="T7" fmla="*/ 2 h 67"/>
                  <a:gd name="T8" fmla="*/ 4 w 99"/>
                  <a:gd name="T9" fmla="*/ 0 h 67"/>
                  <a:gd name="T10" fmla="*/ 0 60000 65536"/>
                  <a:gd name="T11" fmla="*/ 0 60000 65536"/>
                  <a:gd name="T12" fmla="*/ 0 60000 65536"/>
                  <a:gd name="T13" fmla="*/ 0 60000 65536"/>
                  <a:gd name="T14" fmla="*/ 0 60000 65536"/>
                  <a:gd name="T15" fmla="*/ 0 w 99"/>
                  <a:gd name="T16" fmla="*/ 0 h 67"/>
                  <a:gd name="T17" fmla="*/ 99 w 99"/>
                  <a:gd name="T18" fmla="*/ 67 h 67"/>
                </a:gdLst>
                <a:ahLst/>
                <a:cxnLst>
                  <a:cxn ang="T10">
                    <a:pos x="T0" y="T1"/>
                  </a:cxn>
                  <a:cxn ang="T11">
                    <a:pos x="T2" y="T3"/>
                  </a:cxn>
                  <a:cxn ang="T12">
                    <a:pos x="T4" y="T5"/>
                  </a:cxn>
                  <a:cxn ang="T13">
                    <a:pos x="T6" y="T7"/>
                  </a:cxn>
                  <a:cxn ang="T14">
                    <a:pos x="T8" y="T9"/>
                  </a:cxn>
                </a:cxnLst>
                <a:rect l="T15" t="T16" r="T17" b="T18"/>
                <a:pathLst>
                  <a:path w="99" h="67">
                    <a:moveTo>
                      <a:pt x="99" y="0"/>
                    </a:moveTo>
                    <a:lnTo>
                      <a:pt x="0" y="34"/>
                    </a:lnTo>
                    <a:lnTo>
                      <a:pt x="99" y="67"/>
                    </a:lnTo>
                    <a:lnTo>
                      <a:pt x="68" y="34"/>
                    </a:lnTo>
                    <a:lnTo>
                      <a:pt x="99" y="0"/>
                    </a:lnTo>
                    <a:close/>
                  </a:path>
                </a:pathLst>
              </a:custGeom>
              <a:solidFill>
                <a:srgbClr val="0000FF"/>
              </a:solidFill>
              <a:ln w="28575">
                <a:solidFill>
                  <a:srgbClr val="0000FF"/>
                </a:solidFill>
                <a:round/>
                <a:headEnd/>
                <a:tailEnd/>
              </a:ln>
            </p:spPr>
            <p:txBody>
              <a:bodyPr/>
              <a:lstStyle/>
              <a:p>
                <a:endParaRPr lang="zh-CN" altLang="en-US"/>
              </a:p>
            </p:txBody>
          </p:sp>
          <p:sp>
            <p:nvSpPr>
              <p:cNvPr id="7239" name="Freeform 59"/>
              <p:cNvSpPr>
                <a:spLocks/>
              </p:cNvSpPr>
              <p:nvPr/>
            </p:nvSpPr>
            <p:spPr bwMode="auto">
              <a:xfrm>
                <a:off x="1457" y="1728"/>
                <a:ext cx="79" cy="81"/>
              </a:xfrm>
              <a:custGeom>
                <a:avLst/>
                <a:gdLst>
                  <a:gd name="T0" fmla="*/ 0 w 89"/>
                  <a:gd name="T1" fmla="*/ 3 h 97"/>
                  <a:gd name="T2" fmla="*/ 4 w 89"/>
                  <a:gd name="T3" fmla="*/ 3 h 97"/>
                  <a:gd name="T4" fmla="*/ 4 w 89"/>
                  <a:gd name="T5" fmla="*/ 0 h 97"/>
                  <a:gd name="T6" fmla="*/ 4 w 89"/>
                  <a:gd name="T7" fmla="*/ 3 h 97"/>
                  <a:gd name="T8" fmla="*/ 0 w 89"/>
                  <a:gd name="T9" fmla="*/ 3 h 97"/>
                  <a:gd name="T10" fmla="*/ 0 60000 65536"/>
                  <a:gd name="T11" fmla="*/ 0 60000 65536"/>
                  <a:gd name="T12" fmla="*/ 0 60000 65536"/>
                  <a:gd name="T13" fmla="*/ 0 60000 65536"/>
                  <a:gd name="T14" fmla="*/ 0 60000 65536"/>
                  <a:gd name="T15" fmla="*/ 0 w 89"/>
                  <a:gd name="T16" fmla="*/ 0 h 97"/>
                  <a:gd name="T17" fmla="*/ 89 w 89"/>
                  <a:gd name="T18" fmla="*/ 97 h 97"/>
                </a:gdLst>
                <a:ahLst/>
                <a:cxnLst>
                  <a:cxn ang="T10">
                    <a:pos x="T0" y="T1"/>
                  </a:cxn>
                  <a:cxn ang="T11">
                    <a:pos x="T2" y="T3"/>
                  </a:cxn>
                  <a:cxn ang="T12">
                    <a:pos x="T4" y="T5"/>
                  </a:cxn>
                  <a:cxn ang="T13">
                    <a:pos x="T6" y="T7"/>
                  </a:cxn>
                  <a:cxn ang="T14">
                    <a:pos x="T8" y="T9"/>
                  </a:cxn>
                </a:cxnLst>
                <a:rect l="T15" t="T16" r="T17" b="T18"/>
                <a:pathLst>
                  <a:path w="89" h="97">
                    <a:moveTo>
                      <a:pt x="0" y="43"/>
                    </a:moveTo>
                    <a:lnTo>
                      <a:pt x="89" y="97"/>
                    </a:lnTo>
                    <a:lnTo>
                      <a:pt x="51" y="0"/>
                    </a:lnTo>
                    <a:lnTo>
                      <a:pt x="46" y="45"/>
                    </a:lnTo>
                    <a:lnTo>
                      <a:pt x="0" y="43"/>
                    </a:lnTo>
                    <a:close/>
                  </a:path>
                </a:pathLst>
              </a:custGeom>
              <a:solidFill>
                <a:srgbClr val="0000FF"/>
              </a:solidFill>
              <a:ln w="28575">
                <a:solidFill>
                  <a:srgbClr val="0000FF"/>
                </a:solidFill>
                <a:round/>
                <a:headEnd/>
                <a:tailEnd/>
              </a:ln>
            </p:spPr>
            <p:txBody>
              <a:bodyPr/>
              <a:lstStyle/>
              <a:p>
                <a:endParaRPr lang="zh-CN" altLang="en-US"/>
              </a:p>
            </p:txBody>
          </p:sp>
          <p:sp>
            <p:nvSpPr>
              <p:cNvPr id="7240" name="Freeform 60"/>
              <p:cNvSpPr>
                <a:spLocks/>
              </p:cNvSpPr>
              <p:nvPr/>
            </p:nvSpPr>
            <p:spPr bwMode="auto">
              <a:xfrm>
                <a:off x="1202" y="2544"/>
                <a:ext cx="94" cy="58"/>
              </a:xfrm>
              <a:custGeom>
                <a:avLst/>
                <a:gdLst>
                  <a:gd name="T0" fmla="*/ 5 w 104"/>
                  <a:gd name="T1" fmla="*/ 3 h 69"/>
                  <a:gd name="T2" fmla="*/ 5 w 104"/>
                  <a:gd name="T3" fmla="*/ 0 h 69"/>
                  <a:gd name="T4" fmla="*/ 0 w 104"/>
                  <a:gd name="T5" fmla="*/ 3 h 69"/>
                  <a:gd name="T6" fmla="*/ 5 w 104"/>
                  <a:gd name="T7" fmla="*/ 3 h 69"/>
                  <a:gd name="T8" fmla="*/ 5 w 104"/>
                  <a:gd name="T9" fmla="*/ 3 h 69"/>
                  <a:gd name="T10" fmla="*/ 0 60000 65536"/>
                  <a:gd name="T11" fmla="*/ 0 60000 65536"/>
                  <a:gd name="T12" fmla="*/ 0 60000 65536"/>
                  <a:gd name="T13" fmla="*/ 0 60000 65536"/>
                  <a:gd name="T14" fmla="*/ 0 60000 65536"/>
                  <a:gd name="T15" fmla="*/ 0 w 104"/>
                  <a:gd name="T16" fmla="*/ 0 h 69"/>
                  <a:gd name="T17" fmla="*/ 104 w 104"/>
                  <a:gd name="T18" fmla="*/ 69 h 69"/>
                </a:gdLst>
                <a:ahLst/>
                <a:cxnLst>
                  <a:cxn ang="T10">
                    <a:pos x="T0" y="T1"/>
                  </a:cxn>
                  <a:cxn ang="T11">
                    <a:pos x="T2" y="T3"/>
                  </a:cxn>
                  <a:cxn ang="T12">
                    <a:pos x="T4" y="T5"/>
                  </a:cxn>
                  <a:cxn ang="T13">
                    <a:pos x="T6" y="T7"/>
                  </a:cxn>
                  <a:cxn ang="T14">
                    <a:pos x="T8" y="T9"/>
                  </a:cxn>
                </a:cxnLst>
                <a:rect l="T15" t="T16" r="T17" b="T18"/>
                <a:pathLst>
                  <a:path w="104" h="69">
                    <a:moveTo>
                      <a:pt x="25" y="69"/>
                    </a:moveTo>
                    <a:lnTo>
                      <a:pt x="104" y="0"/>
                    </a:lnTo>
                    <a:lnTo>
                      <a:pt x="0" y="7"/>
                    </a:lnTo>
                    <a:lnTo>
                      <a:pt x="41" y="26"/>
                    </a:lnTo>
                    <a:lnTo>
                      <a:pt x="25" y="69"/>
                    </a:lnTo>
                    <a:close/>
                  </a:path>
                </a:pathLst>
              </a:custGeom>
              <a:solidFill>
                <a:srgbClr val="0000FF"/>
              </a:solidFill>
              <a:ln w="28575">
                <a:solidFill>
                  <a:srgbClr val="0000FF"/>
                </a:solidFill>
                <a:round/>
                <a:headEnd/>
                <a:tailEnd/>
              </a:ln>
            </p:spPr>
            <p:txBody>
              <a:bodyPr/>
              <a:lstStyle/>
              <a:p>
                <a:endParaRPr lang="zh-CN" altLang="en-US"/>
              </a:p>
            </p:txBody>
          </p:sp>
          <p:sp>
            <p:nvSpPr>
              <p:cNvPr id="7241" name="Freeform 61"/>
              <p:cNvSpPr>
                <a:spLocks/>
              </p:cNvSpPr>
              <p:nvPr/>
            </p:nvSpPr>
            <p:spPr bwMode="auto">
              <a:xfrm>
                <a:off x="1236" y="2857"/>
                <a:ext cx="235" cy="684"/>
              </a:xfrm>
              <a:custGeom>
                <a:avLst/>
                <a:gdLst>
                  <a:gd name="T0" fmla="*/ 0 w 263"/>
                  <a:gd name="T1" fmla="*/ 3 h 816"/>
                  <a:gd name="T2" fmla="*/ 4 w 263"/>
                  <a:gd name="T3" fmla="*/ 3 h 816"/>
                  <a:gd name="T4" fmla="*/ 4 w 263"/>
                  <a:gd name="T5" fmla="*/ 3 h 816"/>
                  <a:gd name="T6" fmla="*/ 4 w 263"/>
                  <a:gd name="T7" fmla="*/ 3 h 816"/>
                  <a:gd name="T8" fmla="*/ 4 w 263"/>
                  <a:gd name="T9" fmla="*/ 3 h 816"/>
                  <a:gd name="T10" fmla="*/ 4 w 263"/>
                  <a:gd name="T11" fmla="*/ 3 h 816"/>
                  <a:gd name="T12" fmla="*/ 4 w 263"/>
                  <a:gd name="T13" fmla="*/ 3 h 816"/>
                  <a:gd name="T14" fmla="*/ 4 w 263"/>
                  <a:gd name="T15" fmla="*/ 3 h 816"/>
                  <a:gd name="T16" fmla="*/ 4 w 263"/>
                  <a:gd name="T17" fmla="*/ 3 h 816"/>
                  <a:gd name="T18" fmla="*/ 4 w 263"/>
                  <a:gd name="T19" fmla="*/ 3 h 816"/>
                  <a:gd name="T20" fmla="*/ 4 w 263"/>
                  <a:gd name="T21" fmla="*/ 3 h 816"/>
                  <a:gd name="T22" fmla="*/ 4 w 263"/>
                  <a:gd name="T23" fmla="*/ 0 h 8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3"/>
                  <a:gd name="T37" fmla="*/ 0 h 816"/>
                  <a:gd name="T38" fmla="*/ 263 w 263"/>
                  <a:gd name="T39" fmla="*/ 816 h 8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3" h="816">
                    <a:moveTo>
                      <a:pt x="0" y="816"/>
                    </a:moveTo>
                    <a:lnTo>
                      <a:pt x="9" y="760"/>
                    </a:lnTo>
                    <a:lnTo>
                      <a:pt x="20" y="704"/>
                    </a:lnTo>
                    <a:lnTo>
                      <a:pt x="31" y="649"/>
                    </a:lnTo>
                    <a:lnTo>
                      <a:pt x="43" y="594"/>
                    </a:lnTo>
                    <a:lnTo>
                      <a:pt x="71" y="487"/>
                    </a:lnTo>
                    <a:lnTo>
                      <a:pt x="102" y="383"/>
                    </a:lnTo>
                    <a:lnTo>
                      <a:pt x="137" y="282"/>
                    </a:lnTo>
                    <a:lnTo>
                      <a:pt x="176" y="184"/>
                    </a:lnTo>
                    <a:lnTo>
                      <a:pt x="218" y="90"/>
                    </a:lnTo>
                    <a:lnTo>
                      <a:pt x="240" y="45"/>
                    </a:lnTo>
                    <a:lnTo>
                      <a:pt x="263"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2" name="Freeform 62"/>
              <p:cNvSpPr>
                <a:spLocks/>
              </p:cNvSpPr>
              <p:nvPr/>
            </p:nvSpPr>
            <p:spPr bwMode="auto">
              <a:xfrm>
                <a:off x="1432" y="2808"/>
                <a:ext cx="69" cy="87"/>
              </a:xfrm>
              <a:custGeom>
                <a:avLst/>
                <a:gdLst>
                  <a:gd name="T0" fmla="*/ 4 w 77"/>
                  <a:gd name="T1" fmla="*/ 3 h 103"/>
                  <a:gd name="T2" fmla="*/ 4 w 77"/>
                  <a:gd name="T3" fmla="*/ 0 h 103"/>
                  <a:gd name="T4" fmla="*/ 0 w 77"/>
                  <a:gd name="T5" fmla="*/ 3 h 103"/>
                  <a:gd name="T6" fmla="*/ 4 w 77"/>
                  <a:gd name="T7" fmla="*/ 3 h 103"/>
                  <a:gd name="T8" fmla="*/ 4 w 77"/>
                  <a:gd name="T9" fmla="*/ 3 h 103"/>
                  <a:gd name="T10" fmla="*/ 0 60000 65536"/>
                  <a:gd name="T11" fmla="*/ 0 60000 65536"/>
                  <a:gd name="T12" fmla="*/ 0 60000 65536"/>
                  <a:gd name="T13" fmla="*/ 0 60000 65536"/>
                  <a:gd name="T14" fmla="*/ 0 60000 65536"/>
                  <a:gd name="T15" fmla="*/ 0 w 77"/>
                  <a:gd name="T16" fmla="*/ 0 h 103"/>
                  <a:gd name="T17" fmla="*/ 77 w 77"/>
                  <a:gd name="T18" fmla="*/ 103 h 103"/>
                </a:gdLst>
                <a:ahLst/>
                <a:cxnLst>
                  <a:cxn ang="T10">
                    <a:pos x="T0" y="T1"/>
                  </a:cxn>
                  <a:cxn ang="T11">
                    <a:pos x="T2" y="T3"/>
                  </a:cxn>
                  <a:cxn ang="T12">
                    <a:pos x="T4" y="T5"/>
                  </a:cxn>
                  <a:cxn ang="T13">
                    <a:pos x="T6" y="T7"/>
                  </a:cxn>
                  <a:cxn ang="T14">
                    <a:pos x="T8" y="T9"/>
                  </a:cxn>
                </a:cxnLst>
                <a:rect l="T15" t="T16" r="T17" b="T18"/>
                <a:pathLst>
                  <a:path w="77" h="103">
                    <a:moveTo>
                      <a:pt x="58" y="103"/>
                    </a:moveTo>
                    <a:lnTo>
                      <a:pt x="77" y="0"/>
                    </a:lnTo>
                    <a:lnTo>
                      <a:pt x="0" y="70"/>
                    </a:lnTo>
                    <a:lnTo>
                      <a:pt x="44" y="59"/>
                    </a:lnTo>
                    <a:lnTo>
                      <a:pt x="58" y="103"/>
                    </a:lnTo>
                    <a:close/>
                  </a:path>
                </a:pathLst>
              </a:custGeom>
              <a:solidFill>
                <a:srgbClr val="0000FF"/>
              </a:solidFill>
              <a:ln w="28575">
                <a:solidFill>
                  <a:srgbClr val="0000FF"/>
                </a:solidFill>
                <a:round/>
                <a:headEnd/>
                <a:tailEnd/>
              </a:ln>
            </p:spPr>
            <p:txBody>
              <a:bodyPr/>
              <a:lstStyle/>
              <a:p>
                <a:endParaRPr lang="zh-CN" altLang="en-US"/>
              </a:p>
            </p:txBody>
          </p:sp>
          <p:sp>
            <p:nvSpPr>
              <p:cNvPr id="7243" name="Freeform 63"/>
              <p:cNvSpPr>
                <a:spLocks/>
              </p:cNvSpPr>
              <p:nvPr/>
            </p:nvSpPr>
            <p:spPr bwMode="auto">
              <a:xfrm>
                <a:off x="1753" y="3120"/>
                <a:ext cx="49" cy="655"/>
              </a:xfrm>
              <a:custGeom>
                <a:avLst/>
                <a:gdLst>
                  <a:gd name="T0" fmla="*/ 0 w 55"/>
                  <a:gd name="T1" fmla="*/ 3 h 783"/>
                  <a:gd name="T2" fmla="*/ 1 w 55"/>
                  <a:gd name="T3" fmla="*/ 3 h 783"/>
                  <a:gd name="T4" fmla="*/ 4 w 55"/>
                  <a:gd name="T5" fmla="*/ 3 h 783"/>
                  <a:gd name="T6" fmla="*/ 4 w 55"/>
                  <a:gd name="T7" fmla="*/ 3 h 783"/>
                  <a:gd name="T8" fmla="*/ 4 w 55"/>
                  <a:gd name="T9" fmla="*/ 3 h 783"/>
                  <a:gd name="T10" fmla="*/ 4 w 55"/>
                  <a:gd name="T11" fmla="*/ 3 h 783"/>
                  <a:gd name="T12" fmla="*/ 4 w 55"/>
                  <a:gd name="T13" fmla="*/ 3 h 783"/>
                  <a:gd name="T14" fmla="*/ 4 w 55"/>
                  <a:gd name="T15" fmla="*/ 3 h 783"/>
                  <a:gd name="T16" fmla="*/ 4 w 55"/>
                  <a:gd name="T17" fmla="*/ 0 h 7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
                  <a:gd name="T28" fmla="*/ 0 h 783"/>
                  <a:gd name="T29" fmla="*/ 55 w 55"/>
                  <a:gd name="T30" fmla="*/ 783 h 7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 h="783">
                    <a:moveTo>
                      <a:pt x="0" y="783"/>
                    </a:moveTo>
                    <a:lnTo>
                      <a:pt x="1" y="681"/>
                    </a:lnTo>
                    <a:lnTo>
                      <a:pt x="4" y="579"/>
                    </a:lnTo>
                    <a:lnTo>
                      <a:pt x="8" y="478"/>
                    </a:lnTo>
                    <a:lnTo>
                      <a:pt x="14" y="379"/>
                    </a:lnTo>
                    <a:lnTo>
                      <a:pt x="22" y="281"/>
                    </a:lnTo>
                    <a:lnTo>
                      <a:pt x="31" y="186"/>
                    </a:lnTo>
                    <a:lnTo>
                      <a:pt x="42" y="92"/>
                    </a:lnTo>
                    <a:lnTo>
                      <a:pt x="55"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4" name="Freeform 64"/>
              <p:cNvSpPr>
                <a:spLocks/>
              </p:cNvSpPr>
              <p:nvPr/>
            </p:nvSpPr>
            <p:spPr bwMode="auto">
              <a:xfrm>
                <a:off x="1812" y="2937"/>
                <a:ext cx="60" cy="87"/>
              </a:xfrm>
              <a:custGeom>
                <a:avLst/>
                <a:gdLst>
                  <a:gd name="T0" fmla="*/ 4 w 67"/>
                  <a:gd name="T1" fmla="*/ 3 h 103"/>
                  <a:gd name="T2" fmla="*/ 4 w 67"/>
                  <a:gd name="T3" fmla="*/ 0 h 103"/>
                  <a:gd name="T4" fmla="*/ 0 w 67"/>
                  <a:gd name="T5" fmla="*/ 3 h 103"/>
                  <a:gd name="T6" fmla="*/ 4 w 67"/>
                  <a:gd name="T7" fmla="*/ 3 h 103"/>
                  <a:gd name="T8" fmla="*/ 4 w 67"/>
                  <a:gd name="T9" fmla="*/ 3 h 103"/>
                  <a:gd name="T10" fmla="*/ 0 60000 65536"/>
                  <a:gd name="T11" fmla="*/ 0 60000 65536"/>
                  <a:gd name="T12" fmla="*/ 0 60000 65536"/>
                  <a:gd name="T13" fmla="*/ 0 60000 65536"/>
                  <a:gd name="T14" fmla="*/ 0 60000 65536"/>
                  <a:gd name="T15" fmla="*/ 0 w 67"/>
                  <a:gd name="T16" fmla="*/ 0 h 103"/>
                  <a:gd name="T17" fmla="*/ 67 w 67"/>
                  <a:gd name="T18" fmla="*/ 103 h 103"/>
                </a:gdLst>
                <a:ahLst/>
                <a:cxnLst>
                  <a:cxn ang="T10">
                    <a:pos x="T0" y="T1"/>
                  </a:cxn>
                  <a:cxn ang="T11">
                    <a:pos x="T2" y="T3"/>
                  </a:cxn>
                  <a:cxn ang="T12">
                    <a:pos x="T4" y="T5"/>
                  </a:cxn>
                  <a:cxn ang="T13">
                    <a:pos x="T6" y="T7"/>
                  </a:cxn>
                  <a:cxn ang="T14">
                    <a:pos x="T8" y="T9"/>
                  </a:cxn>
                </a:cxnLst>
                <a:rect l="T15" t="T16" r="T17" b="T18"/>
                <a:pathLst>
                  <a:path w="67" h="103">
                    <a:moveTo>
                      <a:pt x="67" y="103"/>
                    </a:moveTo>
                    <a:lnTo>
                      <a:pt x="49" y="0"/>
                    </a:lnTo>
                    <a:lnTo>
                      <a:pt x="0" y="92"/>
                    </a:lnTo>
                    <a:lnTo>
                      <a:pt x="38" y="67"/>
                    </a:lnTo>
                    <a:lnTo>
                      <a:pt x="67" y="103"/>
                    </a:lnTo>
                    <a:close/>
                  </a:path>
                </a:pathLst>
              </a:custGeom>
              <a:solidFill>
                <a:srgbClr val="0000FF"/>
              </a:solidFill>
              <a:ln w="28575">
                <a:solidFill>
                  <a:srgbClr val="0000FF"/>
                </a:solidFill>
                <a:round/>
                <a:headEnd/>
                <a:tailEnd/>
              </a:ln>
            </p:spPr>
            <p:txBody>
              <a:bodyPr/>
              <a:lstStyle/>
              <a:p>
                <a:endParaRPr lang="zh-CN" altLang="en-US"/>
              </a:p>
            </p:txBody>
          </p:sp>
          <p:sp>
            <p:nvSpPr>
              <p:cNvPr id="7245" name="Freeform 65"/>
              <p:cNvSpPr>
                <a:spLocks/>
              </p:cNvSpPr>
              <p:nvPr/>
            </p:nvSpPr>
            <p:spPr bwMode="auto">
              <a:xfrm>
                <a:off x="2299" y="2447"/>
                <a:ext cx="1324" cy="899"/>
              </a:xfrm>
              <a:custGeom>
                <a:avLst/>
                <a:gdLst>
                  <a:gd name="T0" fmla="*/ 4 w 1493"/>
                  <a:gd name="T1" fmla="*/ 0 h 1026"/>
                  <a:gd name="T2" fmla="*/ 4 w 1493"/>
                  <a:gd name="T3" fmla="*/ 4 h 1026"/>
                  <a:gd name="T4" fmla="*/ 4 w 1493"/>
                  <a:gd name="T5" fmla="*/ 4 h 1026"/>
                  <a:gd name="T6" fmla="*/ 4 w 1493"/>
                  <a:gd name="T7" fmla="*/ 4 h 1026"/>
                  <a:gd name="T8" fmla="*/ 4 w 1493"/>
                  <a:gd name="T9" fmla="*/ 4 h 1026"/>
                  <a:gd name="T10" fmla="*/ 4 w 1493"/>
                  <a:gd name="T11" fmla="*/ 4 h 1026"/>
                  <a:gd name="T12" fmla="*/ 4 w 1493"/>
                  <a:gd name="T13" fmla="*/ 4 h 1026"/>
                  <a:gd name="T14" fmla="*/ 4 w 1493"/>
                  <a:gd name="T15" fmla="*/ 4 h 1026"/>
                  <a:gd name="T16" fmla="*/ 4 w 1493"/>
                  <a:gd name="T17" fmla="*/ 4 h 1026"/>
                  <a:gd name="T18" fmla="*/ 4 w 1493"/>
                  <a:gd name="T19" fmla="*/ 4 h 1026"/>
                  <a:gd name="T20" fmla="*/ 4 w 1493"/>
                  <a:gd name="T21" fmla="*/ 4 h 1026"/>
                  <a:gd name="T22" fmla="*/ 4 w 1493"/>
                  <a:gd name="T23" fmla="*/ 4 h 1026"/>
                  <a:gd name="T24" fmla="*/ 4 w 1493"/>
                  <a:gd name="T25" fmla="*/ 4 h 1026"/>
                  <a:gd name="T26" fmla="*/ 4 w 1493"/>
                  <a:gd name="T27" fmla="*/ 4 h 1026"/>
                  <a:gd name="T28" fmla="*/ 4 w 1493"/>
                  <a:gd name="T29" fmla="*/ 4 h 1026"/>
                  <a:gd name="T30" fmla="*/ 4 w 1493"/>
                  <a:gd name="T31" fmla="*/ 4 h 1026"/>
                  <a:gd name="T32" fmla="*/ 4 w 1493"/>
                  <a:gd name="T33" fmla="*/ 4 h 1026"/>
                  <a:gd name="T34" fmla="*/ 4 w 1493"/>
                  <a:gd name="T35" fmla="*/ 4 h 1026"/>
                  <a:gd name="T36" fmla="*/ 4 w 1493"/>
                  <a:gd name="T37" fmla="*/ 4 h 1026"/>
                  <a:gd name="T38" fmla="*/ 4 w 1493"/>
                  <a:gd name="T39" fmla="*/ 4 h 1026"/>
                  <a:gd name="T40" fmla="*/ 4 w 1493"/>
                  <a:gd name="T41" fmla="*/ 4 h 1026"/>
                  <a:gd name="T42" fmla="*/ 4 w 1493"/>
                  <a:gd name="T43" fmla="*/ 4 h 1026"/>
                  <a:gd name="T44" fmla="*/ 4 w 1493"/>
                  <a:gd name="T45" fmla="*/ 4 h 1026"/>
                  <a:gd name="T46" fmla="*/ 4 w 1493"/>
                  <a:gd name="T47" fmla="*/ 4 h 1026"/>
                  <a:gd name="T48" fmla="*/ 4 w 1493"/>
                  <a:gd name="T49" fmla="*/ 4 h 1026"/>
                  <a:gd name="T50" fmla="*/ 4 w 1493"/>
                  <a:gd name="T51" fmla="*/ 4 h 1026"/>
                  <a:gd name="T52" fmla="*/ 4 w 1493"/>
                  <a:gd name="T53" fmla="*/ 4 h 1026"/>
                  <a:gd name="T54" fmla="*/ 4 w 1493"/>
                  <a:gd name="T55" fmla="*/ 4 h 1026"/>
                  <a:gd name="T56" fmla="*/ 4 w 1493"/>
                  <a:gd name="T57" fmla="*/ 4 h 1026"/>
                  <a:gd name="T58" fmla="*/ 4 w 1493"/>
                  <a:gd name="T59" fmla="*/ 4 h 1026"/>
                  <a:gd name="T60" fmla="*/ 4 w 1493"/>
                  <a:gd name="T61" fmla="*/ 4 h 1026"/>
                  <a:gd name="T62" fmla="*/ 4 w 1493"/>
                  <a:gd name="T63" fmla="*/ 4 h 1026"/>
                  <a:gd name="T64" fmla="*/ 4 w 1493"/>
                  <a:gd name="T65" fmla="*/ 4 h 1026"/>
                  <a:gd name="T66" fmla="*/ 4 w 1493"/>
                  <a:gd name="T67" fmla="*/ 4 h 1026"/>
                  <a:gd name="T68" fmla="*/ 4 w 1493"/>
                  <a:gd name="T69" fmla="*/ 4 h 1026"/>
                  <a:gd name="T70" fmla="*/ 4 w 1493"/>
                  <a:gd name="T71" fmla="*/ 4 h 1026"/>
                  <a:gd name="T72" fmla="*/ 4 w 1493"/>
                  <a:gd name="T73" fmla="*/ 4 h 1026"/>
                  <a:gd name="T74" fmla="*/ 4 w 1493"/>
                  <a:gd name="T75" fmla="*/ 4 h 1026"/>
                  <a:gd name="T76" fmla="*/ 4 w 1493"/>
                  <a:gd name="T77" fmla="*/ 4 h 1026"/>
                  <a:gd name="T78" fmla="*/ 4 w 1493"/>
                  <a:gd name="T79" fmla="*/ 4 h 1026"/>
                  <a:gd name="T80" fmla="*/ 4 w 1493"/>
                  <a:gd name="T81" fmla="*/ 4 h 1026"/>
                  <a:gd name="T82" fmla="*/ 4 w 1493"/>
                  <a:gd name="T83" fmla="*/ 4 h 1026"/>
                  <a:gd name="T84" fmla="*/ 4 w 1493"/>
                  <a:gd name="T85" fmla="*/ 4 h 1026"/>
                  <a:gd name="T86" fmla="*/ 4 w 1493"/>
                  <a:gd name="T87" fmla="*/ 4 h 1026"/>
                  <a:gd name="T88" fmla="*/ 4 w 1493"/>
                  <a:gd name="T89" fmla="*/ 4 h 1026"/>
                  <a:gd name="T90" fmla="*/ 4 w 1493"/>
                  <a:gd name="T91" fmla="*/ 4 h 1026"/>
                  <a:gd name="T92" fmla="*/ 4 w 1493"/>
                  <a:gd name="T93" fmla="*/ 4 h 1026"/>
                  <a:gd name="T94" fmla="*/ 4 w 1493"/>
                  <a:gd name="T95" fmla="*/ 4 h 1026"/>
                  <a:gd name="T96" fmla="*/ 0 w 1493"/>
                  <a:gd name="T97" fmla="*/ 4 h 10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93"/>
                  <a:gd name="T148" fmla="*/ 0 h 1026"/>
                  <a:gd name="T149" fmla="*/ 1493 w 1493"/>
                  <a:gd name="T150" fmla="*/ 1026 h 10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93" h="1026">
                    <a:moveTo>
                      <a:pt x="1493" y="0"/>
                    </a:moveTo>
                    <a:lnTo>
                      <a:pt x="1481" y="57"/>
                    </a:lnTo>
                    <a:lnTo>
                      <a:pt x="1468" y="112"/>
                    </a:lnTo>
                    <a:lnTo>
                      <a:pt x="1454" y="167"/>
                    </a:lnTo>
                    <a:lnTo>
                      <a:pt x="1438" y="220"/>
                    </a:lnTo>
                    <a:lnTo>
                      <a:pt x="1421" y="272"/>
                    </a:lnTo>
                    <a:lnTo>
                      <a:pt x="1403" y="322"/>
                    </a:lnTo>
                    <a:lnTo>
                      <a:pt x="1384" y="371"/>
                    </a:lnTo>
                    <a:lnTo>
                      <a:pt x="1364" y="419"/>
                    </a:lnTo>
                    <a:lnTo>
                      <a:pt x="1343" y="465"/>
                    </a:lnTo>
                    <a:lnTo>
                      <a:pt x="1321" y="509"/>
                    </a:lnTo>
                    <a:lnTo>
                      <a:pt x="1298" y="552"/>
                    </a:lnTo>
                    <a:lnTo>
                      <a:pt x="1273" y="594"/>
                    </a:lnTo>
                    <a:lnTo>
                      <a:pt x="1248" y="633"/>
                    </a:lnTo>
                    <a:lnTo>
                      <a:pt x="1222" y="671"/>
                    </a:lnTo>
                    <a:lnTo>
                      <a:pt x="1196" y="708"/>
                    </a:lnTo>
                    <a:lnTo>
                      <a:pt x="1168" y="743"/>
                    </a:lnTo>
                    <a:lnTo>
                      <a:pt x="1140" y="775"/>
                    </a:lnTo>
                    <a:lnTo>
                      <a:pt x="1111" y="806"/>
                    </a:lnTo>
                    <a:lnTo>
                      <a:pt x="1081" y="836"/>
                    </a:lnTo>
                    <a:lnTo>
                      <a:pt x="1050" y="863"/>
                    </a:lnTo>
                    <a:lnTo>
                      <a:pt x="1019" y="888"/>
                    </a:lnTo>
                    <a:lnTo>
                      <a:pt x="987" y="911"/>
                    </a:lnTo>
                    <a:lnTo>
                      <a:pt x="955" y="933"/>
                    </a:lnTo>
                    <a:lnTo>
                      <a:pt x="922" y="952"/>
                    </a:lnTo>
                    <a:lnTo>
                      <a:pt x="889" y="969"/>
                    </a:lnTo>
                    <a:lnTo>
                      <a:pt x="855" y="984"/>
                    </a:lnTo>
                    <a:lnTo>
                      <a:pt x="821" y="997"/>
                    </a:lnTo>
                    <a:lnTo>
                      <a:pt x="786" y="1007"/>
                    </a:lnTo>
                    <a:lnTo>
                      <a:pt x="751" y="1015"/>
                    </a:lnTo>
                    <a:lnTo>
                      <a:pt x="715" y="1021"/>
                    </a:lnTo>
                    <a:lnTo>
                      <a:pt x="679" y="1025"/>
                    </a:lnTo>
                    <a:lnTo>
                      <a:pt x="643" y="1026"/>
                    </a:lnTo>
                    <a:lnTo>
                      <a:pt x="598" y="1024"/>
                    </a:lnTo>
                    <a:lnTo>
                      <a:pt x="553" y="1018"/>
                    </a:lnTo>
                    <a:lnTo>
                      <a:pt x="508" y="1009"/>
                    </a:lnTo>
                    <a:lnTo>
                      <a:pt x="464" y="996"/>
                    </a:lnTo>
                    <a:lnTo>
                      <a:pt x="420" y="979"/>
                    </a:lnTo>
                    <a:lnTo>
                      <a:pt x="377" y="959"/>
                    </a:lnTo>
                    <a:lnTo>
                      <a:pt x="335" y="935"/>
                    </a:lnTo>
                    <a:lnTo>
                      <a:pt x="293" y="908"/>
                    </a:lnTo>
                    <a:lnTo>
                      <a:pt x="253" y="878"/>
                    </a:lnTo>
                    <a:lnTo>
                      <a:pt x="213" y="844"/>
                    </a:lnTo>
                    <a:lnTo>
                      <a:pt x="175" y="807"/>
                    </a:lnTo>
                    <a:lnTo>
                      <a:pt x="137" y="767"/>
                    </a:lnTo>
                    <a:lnTo>
                      <a:pt x="101" y="723"/>
                    </a:lnTo>
                    <a:lnTo>
                      <a:pt x="66" y="677"/>
                    </a:lnTo>
                    <a:lnTo>
                      <a:pt x="32" y="627"/>
                    </a:lnTo>
                    <a:lnTo>
                      <a:pt x="0" y="575"/>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6" name="Freeform 66"/>
              <p:cNvSpPr>
                <a:spLocks/>
              </p:cNvSpPr>
              <p:nvPr/>
            </p:nvSpPr>
            <p:spPr bwMode="auto">
              <a:xfrm>
                <a:off x="2256" y="2880"/>
                <a:ext cx="70" cy="90"/>
              </a:xfrm>
              <a:custGeom>
                <a:avLst/>
                <a:gdLst>
                  <a:gd name="T0" fmla="*/ 4 w 78"/>
                  <a:gd name="T1" fmla="*/ 3 h 103"/>
                  <a:gd name="T2" fmla="*/ 0 w 78"/>
                  <a:gd name="T3" fmla="*/ 0 h 103"/>
                  <a:gd name="T4" fmla="*/ 4 w 78"/>
                  <a:gd name="T5" fmla="*/ 3 h 103"/>
                  <a:gd name="T6" fmla="*/ 4 w 78"/>
                  <a:gd name="T7" fmla="*/ 3 h 103"/>
                  <a:gd name="T8" fmla="*/ 4 w 78"/>
                  <a:gd name="T9" fmla="*/ 3 h 103"/>
                  <a:gd name="T10" fmla="*/ 0 60000 65536"/>
                  <a:gd name="T11" fmla="*/ 0 60000 65536"/>
                  <a:gd name="T12" fmla="*/ 0 60000 65536"/>
                  <a:gd name="T13" fmla="*/ 0 60000 65536"/>
                  <a:gd name="T14" fmla="*/ 0 60000 65536"/>
                  <a:gd name="T15" fmla="*/ 0 w 78"/>
                  <a:gd name="T16" fmla="*/ 0 h 103"/>
                  <a:gd name="T17" fmla="*/ 78 w 78"/>
                  <a:gd name="T18" fmla="*/ 103 h 103"/>
                </a:gdLst>
                <a:ahLst/>
                <a:cxnLst>
                  <a:cxn ang="T10">
                    <a:pos x="T0" y="T1"/>
                  </a:cxn>
                  <a:cxn ang="T11">
                    <a:pos x="T2" y="T3"/>
                  </a:cxn>
                  <a:cxn ang="T12">
                    <a:pos x="T4" y="T5"/>
                  </a:cxn>
                  <a:cxn ang="T13">
                    <a:pos x="T6" y="T7"/>
                  </a:cxn>
                  <a:cxn ang="T14">
                    <a:pos x="T8" y="T9"/>
                  </a:cxn>
                </a:cxnLst>
                <a:rect l="T15" t="T16" r="T17" b="T18"/>
                <a:pathLst>
                  <a:path w="78" h="103">
                    <a:moveTo>
                      <a:pt x="78" y="70"/>
                    </a:moveTo>
                    <a:lnTo>
                      <a:pt x="0" y="0"/>
                    </a:lnTo>
                    <a:lnTo>
                      <a:pt x="20" y="103"/>
                    </a:lnTo>
                    <a:lnTo>
                      <a:pt x="33" y="59"/>
                    </a:lnTo>
                    <a:lnTo>
                      <a:pt x="78" y="70"/>
                    </a:lnTo>
                    <a:close/>
                  </a:path>
                </a:pathLst>
              </a:custGeom>
              <a:solidFill>
                <a:srgbClr val="0000FF"/>
              </a:solidFill>
              <a:ln w="28575">
                <a:solidFill>
                  <a:srgbClr val="0000FF"/>
                </a:solidFill>
                <a:round/>
                <a:headEnd/>
                <a:tailEnd/>
              </a:ln>
            </p:spPr>
            <p:txBody>
              <a:bodyPr/>
              <a:lstStyle/>
              <a:p>
                <a:endParaRPr lang="zh-CN" altLang="en-US"/>
              </a:p>
            </p:txBody>
          </p:sp>
          <p:sp>
            <p:nvSpPr>
              <p:cNvPr id="7247" name="Line 67"/>
              <p:cNvSpPr>
                <a:spLocks noChangeShapeType="1"/>
              </p:cNvSpPr>
              <p:nvPr/>
            </p:nvSpPr>
            <p:spPr bwMode="auto">
              <a:xfrm>
                <a:off x="624" y="2325"/>
                <a:ext cx="432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7248" name="Group 68"/>
              <p:cNvGrpSpPr>
                <a:grpSpLocks/>
              </p:cNvGrpSpPr>
              <p:nvPr/>
            </p:nvGrpSpPr>
            <p:grpSpPr bwMode="auto">
              <a:xfrm>
                <a:off x="3504" y="2160"/>
                <a:ext cx="242" cy="374"/>
                <a:chOff x="4176" y="528"/>
                <a:chExt cx="242" cy="374"/>
              </a:xfrm>
            </p:grpSpPr>
            <p:sp>
              <p:nvSpPr>
                <p:cNvPr id="7252" name="Oval 69"/>
                <p:cNvSpPr>
                  <a:spLocks noChangeArrowheads="1"/>
                </p:cNvSpPr>
                <p:nvPr/>
              </p:nvSpPr>
              <p:spPr bwMode="auto">
                <a:xfrm>
                  <a:off x="4176" y="575"/>
                  <a:ext cx="242" cy="248"/>
                </a:xfrm>
                <a:prstGeom prst="ellipse">
                  <a:avLst/>
                </a:prstGeom>
                <a:solidFill>
                  <a:schemeClr val="folHlink"/>
                </a:solidFill>
                <a:ln w="28575">
                  <a:solidFill>
                    <a:srgbClr val="FF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7253" name="Rectangle 70"/>
                <p:cNvSpPr>
                  <a:spLocks noChangeArrowheads="1"/>
                </p:cNvSpPr>
                <p:nvPr/>
              </p:nvSpPr>
              <p:spPr bwMode="auto">
                <a:xfrm>
                  <a:off x="4207" y="528"/>
                  <a:ext cx="1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a:solidFill>
                        <a:srgbClr val="CC0000"/>
                      </a:solidFill>
                      <a:latin typeface="Bookman Old Style" panose="02050604050505020204" pitchFamily="18" charset="0"/>
                    </a:rPr>
                    <a:t>+</a:t>
                  </a:r>
                  <a:endParaRPr lang="zh-CN" altLang="en-US" sz="2400"/>
                </a:p>
              </p:txBody>
            </p:sp>
          </p:grpSp>
          <p:grpSp>
            <p:nvGrpSpPr>
              <p:cNvPr id="7249" name="Group 71"/>
              <p:cNvGrpSpPr>
                <a:grpSpLocks/>
              </p:cNvGrpSpPr>
              <p:nvPr/>
            </p:nvGrpSpPr>
            <p:grpSpPr bwMode="auto">
              <a:xfrm>
                <a:off x="2001" y="2208"/>
                <a:ext cx="255" cy="264"/>
                <a:chOff x="1440" y="2851"/>
                <a:chExt cx="255" cy="264"/>
              </a:xfrm>
            </p:grpSpPr>
            <p:sp>
              <p:nvSpPr>
                <p:cNvPr id="7250" name="Oval 72"/>
                <p:cNvSpPr>
                  <a:spLocks noChangeArrowheads="1"/>
                </p:cNvSpPr>
                <p:nvPr/>
              </p:nvSpPr>
              <p:spPr bwMode="auto">
                <a:xfrm>
                  <a:off x="1440" y="2851"/>
                  <a:ext cx="255" cy="264"/>
                </a:xfrm>
                <a:prstGeom prst="ellipse">
                  <a:avLst/>
                </a:prstGeom>
                <a:solidFill>
                  <a:srgbClr val="CCFFFF"/>
                </a:solidFill>
                <a:ln w="28575">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7251" name="Rectangle 73"/>
                <p:cNvSpPr>
                  <a:spLocks noChangeArrowheads="1"/>
                </p:cNvSpPr>
                <p:nvPr/>
              </p:nvSpPr>
              <p:spPr bwMode="auto">
                <a:xfrm>
                  <a:off x="1487" y="2967"/>
                  <a:ext cx="155" cy="5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grpSp>
      </p:grpSp>
      <p:grpSp>
        <p:nvGrpSpPr>
          <p:cNvPr id="7" name="Group 74"/>
          <p:cNvGrpSpPr>
            <a:grpSpLocks/>
          </p:cNvGrpSpPr>
          <p:nvPr/>
        </p:nvGrpSpPr>
        <p:grpSpPr bwMode="auto">
          <a:xfrm>
            <a:off x="2819400" y="1003300"/>
            <a:ext cx="6629400" cy="5105400"/>
            <a:chOff x="768" y="768"/>
            <a:chExt cx="4176" cy="3216"/>
          </a:xfrm>
        </p:grpSpPr>
        <p:sp>
          <p:nvSpPr>
            <p:cNvPr id="7172" name="Oval 75"/>
            <p:cNvSpPr>
              <a:spLocks noChangeArrowheads="1"/>
            </p:cNvSpPr>
            <p:nvPr/>
          </p:nvSpPr>
          <p:spPr bwMode="auto">
            <a:xfrm>
              <a:off x="3408" y="2112"/>
              <a:ext cx="432" cy="432"/>
            </a:xfrm>
            <a:prstGeom prst="ellipse">
              <a:avLst/>
            </a:pr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7173" name="Freeform 76"/>
            <p:cNvSpPr>
              <a:spLocks/>
            </p:cNvSpPr>
            <p:nvPr/>
          </p:nvSpPr>
          <p:spPr bwMode="auto">
            <a:xfrm>
              <a:off x="3360" y="1920"/>
              <a:ext cx="720" cy="817"/>
            </a:xfrm>
            <a:custGeom>
              <a:avLst/>
              <a:gdLst>
                <a:gd name="T0" fmla="*/ 14 w 740"/>
                <a:gd name="T1" fmla="*/ 465 h 817"/>
                <a:gd name="T2" fmla="*/ 18 w 740"/>
                <a:gd name="T3" fmla="*/ 297 h 817"/>
                <a:gd name="T4" fmla="*/ 32 w 740"/>
                <a:gd name="T5" fmla="*/ 115 h 817"/>
                <a:gd name="T6" fmla="*/ 75 w 740"/>
                <a:gd name="T7" fmla="*/ 17 h 817"/>
                <a:gd name="T8" fmla="*/ 109 w 740"/>
                <a:gd name="T9" fmla="*/ 17 h 817"/>
                <a:gd name="T10" fmla="*/ 145 w 740"/>
                <a:gd name="T11" fmla="*/ 119 h 817"/>
                <a:gd name="T12" fmla="*/ 167 w 740"/>
                <a:gd name="T13" fmla="*/ 353 h 817"/>
                <a:gd name="T14" fmla="*/ 156 w 740"/>
                <a:gd name="T15" fmla="*/ 638 h 817"/>
                <a:gd name="T16" fmla="*/ 121 w 740"/>
                <a:gd name="T17" fmla="*/ 788 h 817"/>
                <a:gd name="T18" fmla="*/ 75 w 740"/>
                <a:gd name="T19" fmla="*/ 802 h 817"/>
                <a:gd name="T20" fmla="*/ 32 w 740"/>
                <a:gd name="T21" fmla="*/ 700 h 817"/>
                <a:gd name="T22" fmla="*/ 18 w 740"/>
                <a:gd name="T23" fmla="*/ 581 h 817"/>
                <a:gd name="T24" fmla="*/ 14 w 740"/>
                <a:gd name="T25" fmla="*/ 465 h 8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0"/>
                <a:gd name="T40" fmla="*/ 0 h 817"/>
                <a:gd name="T41" fmla="*/ 740 w 740"/>
                <a:gd name="T42" fmla="*/ 817 h 8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4" name="Oval 77"/>
            <p:cNvSpPr>
              <a:spLocks noChangeArrowheads="1"/>
            </p:cNvSpPr>
            <p:nvPr/>
          </p:nvSpPr>
          <p:spPr bwMode="auto">
            <a:xfrm>
              <a:off x="1872" y="2112"/>
              <a:ext cx="432" cy="432"/>
            </a:xfrm>
            <a:prstGeom prst="ellipse">
              <a:avLst/>
            </a:pr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7175" name="Freeform 78"/>
            <p:cNvSpPr>
              <a:spLocks/>
            </p:cNvSpPr>
            <p:nvPr/>
          </p:nvSpPr>
          <p:spPr bwMode="auto">
            <a:xfrm flipH="1">
              <a:off x="1632" y="1920"/>
              <a:ext cx="720" cy="817"/>
            </a:xfrm>
            <a:custGeom>
              <a:avLst/>
              <a:gdLst>
                <a:gd name="T0" fmla="*/ 14 w 740"/>
                <a:gd name="T1" fmla="*/ 465 h 817"/>
                <a:gd name="T2" fmla="*/ 18 w 740"/>
                <a:gd name="T3" fmla="*/ 297 h 817"/>
                <a:gd name="T4" fmla="*/ 32 w 740"/>
                <a:gd name="T5" fmla="*/ 115 h 817"/>
                <a:gd name="T6" fmla="*/ 75 w 740"/>
                <a:gd name="T7" fmla="*/ 17 h 817"/>
                <a:gd name="T8" fmla="*/ 109 w 740"/>
                <a:gd name="T9" fmla="*/ 17 h 817"/>
                <a:gd name="T10" fmla="*/ 145 w 740"/>
                <a:gd name="T11" fmla="*/ 119 h 817"/>
                <a:gd name="T12" fmla="*/ 167 w 740"/>
                <a:gd name="T13" fmla="*/ 353 h 817"/>
                <a:gd name="T14" fmla="*/ 156 w 740"/>
                <a:gd name="T15" fmla="*/ 638 h 817"/>
                <a:gd name="T16" fmla="*/ 121 w 740"/>
                <a:gd name="T17" fmla="*/ 788 h 817"/>
                <a:gd name="T18" fmla="*/ 75 w 740"/>
                <a:gd name="T19" fmla="*/ 802 h 817"/>
                <a:gd name="T20" fmla="*/ 32 w 740"/>
                <a:gd name="T21" fmla="*/ 700 h 817"/>
                <a:gd name="T22" fmla="*/ 18 w 740"/>
                <a:gd name="T23" fmla="*/ 581 h 817"/>
                <a:gd name="T24" fmla="*/ 14 w 740"/>
                <a:gd name="T25" fmla="*/ 465 h 8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0"/>
                <a:gd name="T40" fmla="*/ 0 h 817"/>
                <a:gd name="T41" fmla="*/ 740 w 740"/>
                <a:gd name="T42" fmla="*/ 817 h 8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6" name="Freeform 79"/>
            <p:cNvSpPr>
              <a:spLocks/>
            </p:cNvSpPr>
            <p:nvPr/>
          </p:nvSpPr>
          <p:spPr bwMode="auto">
            <a:xfrm>
              <a:off x="3264" y="1632"/>
              <a:ext cx="1200" cy="1345"/>
            </a:xfrm>
            <a:custGeom>
              <a:avLst/>
              <a:gdLst>
                <a:gd name="T0" fmla="*/ 2147483646 w 740"/>
                <a:gd name="T1" fmla="*/ 2147483646 h 817"/>
                <a:gd name="T2" fmla="*/ 2147483646 w 740"/>
                <a:gd name="T3" fmla="*/ 2147483646 h 817"/>
                <a:gd name="T4" fmla="*/ 2147483646 w 740"/>
                <a:gd name="T5" fmla="*/ 2147483646 h 817"/>
                <a:gd name="T6" fmla="*/ 2147483646 w 740"/>
                <a:gd name="T7" fmla="*/ 2147483646 h 817"/>
                <a:gd name="T8" fmla="*/ 2147483646 w 740"/>
                <a:gd name="T9" fmla="*/ 2147483646 h 817"/>
                <a:gd name="T10" fmla="*/ 2147483646 w 740"/>
                <a:gd name="T11" fmla="*/ 2147483646 h 817"/>
                <a:gd name="T12" fmla="*/ 2147483646 w 740"/>
                <a:gd name="T13" fmla="*/ 2147483646 h 817"/>
                <a:gd name="T14" fmla="*/ 2147483646 w 740"/>
                <a:gd name="T15" fmla="*/ 2147483646 h 817"/>
                <a:gd name="T16" fmla="*/ 2147483646 w 740"/>
                <a:gd name="T17" fmla="*/ 2147483646 h 817"/>
                <a:gd name="T18" fmla="*/ 2147483646 w 740"/>
                <a:gd name="T19" fmla="*/ 2147483646 h 817"/>
                <a:gd name="T20" fmla="*/ 2147483646 w 740"/>
                <a:gd name="T21" fmla="*/ 2147483646 h 817"/>
                <a:gd name="T22" fmla="*/ 2147483646 w 740"/>
                <a:gd name="T23" fmla="*/ 2147483646 h 817"/>
                <a:gd name="T24" fmla="*/ 2147483646 w 740"/>
                <a:gd name="T25" fmla="*/ 2147483646 h 8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0"/>
                <a:gd name="T40" fmla="*/ 0 h 817"/>
                <a:gd name="T41" fmla="*/ 740 w 740"/>
                <a:gd name="T42" fmla="*/ 817 h 8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7" name="Line 80"/>
            <p:cNvSpPr>
              <a:spLocks noChangeShapeType="1"/>
            </p:cNvSpPr>
            <p:nvPr/>
          </p:nvSpPr>
          <p:spPr bwMode="auto">
            <a:xfrm>
              <a:off x="2880" y="768"/>
              <a:ext cx="0" cy="3216"/>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8" name="Freeform 81"/>
            <p:cNvSpPr>
              <a:spLocks/>
            </p:cNvSpPr>
            <p:nvPr/>
          </p:nvSpPr>
          <p:spPr bwMode="auto">
            <a:xfrm flipH="1">
              <a:off x="1248" y="1632"/>
              <a:ext cx="1200" cy="1345"/>
            </a:xfrm>
            <a:custGeom>
              <a:avLst/>
              <a:gdLst>
                <a:gd name="T0" fmla="*/ 2147483646 w 740"/>
                <a:gd name="T1" fmla="*/ 2147483646 h 817"/>
                <a:gd name="T2" fmla="*/ 2147483646 w 740"/>
                <a:gd name="T3" fmla="*/ 2147483646 h 817"/>
                <a:gd name="T4" fmla="*/ 2147483646 w 740"/>
                <a:gd name="T5" fmla="*/ 2147483646 h 817"/>
                <a:gd name="T6" fmla="*/ 2147483646 w 740"/>
                <a:gd name="T7" fmla="*/ 2147483646 h 817"/>
                <a:gd name="T8" fmla="*/ 2147483646 w 740"/>
                <a:gd name="T9" fmla="*/ 2147483646 h 817"/>
                <a:gd name="T10" fmla="*/ 2147483646 w 740"/>
                <a:gd name="T11" fmla="*/ 2147483646 h 817"/>
                <a:gd name="T12" fmla="*/ 2147483646 w 740"/>
                <a:gd name="T13" fmla="*/ 2147483646 h 817"/>
                <a:gd name="T14" fmla="*/ 2147483646 w 740"/>
                <a:gd name="T15" fmla="*/ 2147483646 h 817"/>
                <a:gd name="T16" fmla="*/ 2147483646 w 740"/>
                <a:gd name="T17" fmla="*/ 2147483646 h 817"/>
                <a:gd name="T18" fmla="*/ 2147483646 w 740"/>
                <a:gd name="T19" fmla="*/ 2147483646 h 817"/>
                <a:gd name="T20" fmla="*/ 2147483646 w 740"/>
                <a:gd name="T21" fmla="*/ 2147483646 h 817"/>
                <a:gd name="T22" fmla="*/ 2147483646 w 740"/>
                <a:gd name="T23" fmla="*/ 2147483646 h 817"/>
                <a:gd name="T24" fmla="*/ 2147483646 w 740"/>
                <a:gd name="T25" fmla="*/ 2147483646 h 8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0"/>
                <a:gd name="T40" fmla="*/ 0 h 817"/>
                <a:gd name="T41" fmla="*/ 740 w 740"/>
                <a:gd name="T42" fmla="*/ 817 h 8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9" name="Freeform 82"/>
            <p:cNvSpPr>
              <a:spLocks/>
            </p:cNvSpPr>
            <p:nvPr/>
          </p:nvSpPr>
          <p:spPr bwMode="auto">
            <a:xfrm>
              <a:off x="3120" y="1200"/>
              <a:ext cx="1824" cy="2208"/>
            </a:xfrm>
            <a:custGeom>
              <a:avLst/>
              <a:gdLst>
                <a:gd name="T0" fmla="*/ 2147483646 w 740"/>
                <a:gd name="T1" fmla="*/ 2147483646 h 817"/>
                <a:gd name="T2" fmla="*/ 2147483646 w 740"/>
                <a:gd name="T3" fmla="*/ 2147483646 h 817"/>
                <a:gd name="T4" fmla="*/ 2147483646 w 740"/>
                <a:gd name="T5" fmla="*/ 2147483646 h 817"/>
                <a:gd name="T6" fmla="*/ 2147483646 w 740"/>
                <a:gd name="T7" fmla="*/ 2147483646 h 817"/>
                <a:gd name="T8" fmla="*/ 2147483646 w 740"/>
                <a:gd name="T9" fmla="*/ 2147483646 h 817"/>
                <a:gd name="T10" fmla="*/ 2147483646 w 740"/>
                <a:gd name="T11" fmla="*/ 2147483646 h 817"/>
                <a:gd name="T12" fmla="*/ 2147483646 w 740"/>
                <a:gd name="T13" fmla="*/ 2147483646 h 817"/>
                <a:gd name="T14" fmla="*/ 2147483646 w 740"/>
                <a:gd name="T15" fmla="*/ 2147483646 h 817"/>
                <a:gd name="T16" fmla="*/ 2147483646 w 740"/>
                <a:gd name="T17" fmla="*/ 2147483646 h 817"/>
                <a:gd name="T18" fmla="*/ 2147483646 w 740"/>
                <a:gd name="T19" fmla="*/ 2147483646 h 817"/>
                <a:gd name="T20" fmla="*/ 2147483646 w 740"/>
                <a:gd name="T21" fmla="*/ 2147483646 h 817"/>
                <a:gd name="T22" fmla="*/ 2147483646 w 740"/>
                <a:gd name="T23" fmla="*/ 2147483646 h 817"/>
                <a:gd name="T24" fmla="*/ 2147483646 w 740"/>
                <a:gd name="T25" fmla="*/ 2147483646 h 8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0"/>
                <a:gd name="T40" fmla="*/ 0 h 817"/>
                <a:gd name="T41" fmla="*/ 740 w 740"/>
                <a:gd name="T42" fmla="*/ 817 h 8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0" name="Freeform 83"/>
            <p:cNvSpPr>
              <a:spLocks/>
            </p:cNvSpPr>
            <p:nvPr/>
          </p:nvSpPr>
          <p:spPr bwMode="auto">
            <a:xfrm flipH="1">
              <a:off x="768" y="1200"/>
              <a:ext cx="1824" cy="2208"/>
            </a:xfrm>
            <a:custGeom>
              <a:avLst/>
              <a:gdLst>
                <a:gd name="T0" fmla="*/ 2147483646 w 740"/>
                <a:gd name="T1" fmla="*/ 2147483646 h 817"/>
                <a:gd name="T2" fmla="*/ 2147483646 w 740"/>
                <a:gd name="T3" fmla="*/ 2147483646 h 817"/>
                <a:gd name="T4" fmla="*/ 2147483646 w 740"/>
                <a:gd name="T5" fmla="*/ 2147483646 h 817"/>
                <a:gd name="T6" fmla="*/ 2147483646 w 740"/>
                <a:gd name="T7" fmla="*/ 2147483646 h 817"/>
                <a:gd name="T8" fmla="*/ 2147483646 w 740"/>
                <a:gd name="T9" fmla="*/ 2147483646 h 817"/>
                <a:gd name="T10" fmla="*/ 2147483646 w 740"/>
                <a:gd name="T11" fmla="*/ 2147483646 h 817"/>
                <a:gd name="T12" fmla="*/ 2147483646 w 740"/>
                <a:gd name="T13" fmla="*/ 2147483646 h 817"/>
                <a:gd name="T14" fmla="*/ 2147483646 w 740"/>
                <a:gd name="T15" fmla="*/ 2147483646 h 817"/>
                <a:gd name="T16" fmla="*/ 2147483646 w 740"/>
                <a:gd name="T17" fmla="*/ 2147483646 h 817"/>
                <a:gd name="T18" fmla="*/ 2147483646 w 740"/>
                <a:gd name="T19" fmla="*/ 2147483646 h 817"/>
                <a:gd name="T20" fmla="*/ 2147483646 w 740"/>
                <a:gd name="T21" fmla="*/ 2147483646 h 817"/>
                <a:gd name="T22" fmla="*/ 2147483646 w 740"/>
                <a:gd name="T23" fmla="*/ 2147483646 h 817"/>
                <a:gd name="T24" fmla="*/ 2147483646 w 740"/>
                <a:gd name="T25" fmla="*/ 2147483646 h 8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0"/>
                <a:gd name="T40" fmla="*/ 0 h 817"/>
                <a:gd name="T41" fmla="*/ 740 w 740"/>
                <a:gd name="T42" fmla="*/ 817 h 8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1" name="Freeform 84"/>
            <p:cNvSpPr>
              <a:spLocks/>
            </p:cNvSpPr>
            <p:nvPr/>
          </p:nvSpPr>
          <p:spPr bwMode="auto">
            <a:xfrm>
              <a:off x="3024" y="816"/>
              <a:ext cx="568" cy="3024"/>
            </a:xfrm>
            <a:custGeom>
              <a:avLst/>
              <a:gdLst>
                <a:gd name="T0" fmla="*/ 544 w 568"/>
                <a:gd name="T1" fmla="*/ 0 h 3024"/>
                <a:gd name="T2" fmla="*/ 400 w 568"/>
                <a:gd name="T3" fmla="*/ 144 h 3024"/>
                <a:gd name="T4" fmla="*/ 304 w 568"/>
                <a:gd name="T5" fmla="*/ 240 h 3024"/>
                <a:gd name="T6" fmla="*/ 208 w 568"/>
                <a:gd name="T7" fmla="*/ 384 h 3024"/>
                <a:gd name="T8" fmla="*/ 112 w 568"/>
                <a:gd name="T9" fmla="*/ 576 h 3024"/>
                <a:gd name="T10" fmla="*/ 16 w 568"/>
                <a:gd name="T11" fmla="*/ 960 h 3024"/>
                <a:gd name="T12" fmla="*/ 16 w 568"/>
                <a:gd name="T13" fmla="*/ 1872 h 3024"/>
                <a:gd name="T14" fmla="*/ 64 w 568"/>
                <a:gd name="T15" fmla="*/ 2352 h 3024"/>
                <a:gd name="T16" fmla="*/ 208 w 568"/>
                <a:gd name="T17" fmla="*/ 2688 h 3024"/>
                <a:gd name="T18" fmla="*/ 352 w 568"/>
                <a:gd name="T19" fmla="*/ 2880 h 3024"/>
                <a:gd name="T20" fmla="*/ 568 w 568"/>
                <a:gd name="T21" fmla="*/ 3024 h 30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024"/>
                <a:gd name="T35" fmla="*/ 568 w 568"/>
                <a:gd name="T36" fmla="*/ 3024 h 30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024">
                  <a:moveTo>
                    <a:pt x="544" y="0"/>
                  </a:moveTo>
                  <a:cubicBezTo>
                    <a:pt x="492" y="52"/>
                    <a:pt x="440" y="104"/>
                    <a:pt x="400" y="144"/>
                  </a:cubicBezTo>
                  <a:cubicBezTo>
                    <a:pt x="360" y="184"/>
                    <a:pt x="336" y="200"/>
                    <a:pt x="304" y="240"/>
                  </a:cubicBezTo>
                  <a:cubicBezTo>
                    <a:pt x="272" y="280"/>
                    <a:pt x="240" y="328"/>
                    <a:pt x="208" y="384"/>
                  </a:cubicBezTo>
                  <a:cubicBezTo>
                    <a:pt x="176" y="440"/>
                    <a:pt x="144" y="480"/>
                    <a:pt x="112" y="576"/>
                  </a:cubicBezTo>
                  <a:cubicBezTo>
                    <a:pt x="80" y="672"/>
                    <a:pt x="32" y="744"/>
                    <a:pt x="16" y="960"/>
                  </a:cubicBezTo>
                  <a:cubicBezTo>
                    <a:pt x="0" y="1176"/>
                    <a:pt x="8" y="1640"/>
                    <a:pt x="16" y="1872"/>
                  </a:cubicBezTo>
                  <a:cubicBezTo>
                    <a:pt x="24" y="2104"/>
                    <a:pt x="32" y="2216"/>
                    <a:pt x="64" y="2352"/>
                  </a:cubicBezTo>
                  <a:cubicBezTo>
                    <a:pt x="96" y="2488"/>
                    <a:pt x="160" y="2600"/>
                    <a:pt x="208" y="2688"/>
                  </a:cubicBezTo>
                  <a:cubicBezTo>
                    <a:pt x="256" y="2776"/>
                    <a:pt x="292" y="2824"/>
                    <a:pt x="352" y="2880"/>
                  </a:cubicBezTo>
                  <a:cubicBezTo>
                    <a:pt x="412" y="2936"/>
                    <a:pt x="523" y="2994"/>
                    <a:pt x="568" y="3024"/>
                  </a:cubicBezTo>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2" name="Freeform 85"/>
            <p:cNvSpPr>
              <a:spLocks/>
            </p:cNvSpPr>
            <p:nvPr/>
          </p:nvSpPr>
          <p:spPr bwMode="auto">
            <a:xfrm flipH="1">
              <a:off x="2160" y="816"/>
              <a:ext cx="576" cy="3024"/>
            </a:xfrm>
            <a:custGeom>
              <a:avLst/>
              <a:gdLst>
                <a:gd name="T0" fmla="*/ 1157 w 568"/>
                <a:gd name="T1" fmla="*/ 0 h 3024"/>
                <a:gd name="T2" fmla="*/ 851 w 568"/>
                <a:gd name="T3" fmla="*/ 144 h 3024"/>
                <a:gd name="T4" fmla="*/ 645 w 568"/>
                <a:gd name="T5" fmla="*/ 240 h 3024"/>
                <a:gd name="T6" fmla="*/ 440 w 568"/>
                <a:gd name="T7" fmla="*/ 384 h 3024"/>
                <a:gd name="T8" fmla="*/ 241 w 568"/>
                <a:gd name="T9" fmla="*/ 576 h 3024"/>
                <a:gd name="T10" fmla="*/ 16 w 568"/>
                <a:gd name="T11" fmla="*/ 960 h 3024"/>
                <a:gd name="T12" fmla="*/ 16 w 568"/>
                <a:gd name="T13" fmla="*/ 1872 h 3024"/>
                <a:gd name="T14" fmla="*/ 129 w 568"/>
                <a:gd name="T15" fmla="*/ 2352 h 3024"/>
                <a:gd name="T16" fmla="*/ 440 w 568"/>
                <a:gd name="T17" fmla="*/ 2688 h 3024"/>
                <a:gd name="T18" fmla="*/ 748 w 568"/>
                <a:gd name="T19" fmla="*/ 2880 h 3024"/>
                <a:gd name="T20" fmla="*/ 1207 w 568"/>
                <a:gd name="T21" fmla="*/ 3024 h 30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024"/>
                <a:gd name="T35" fmla="*/ 568 w 568"/>
                <a:gd name="T36" fmla="*/ 3024 h 30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024">
                  <a:moveTo>
                    <a:pt x="544" y="0"/>
                  </a:moveTo>
                  <a:cubicBezTo>
                    <a:pt x="492" y="52"/>
                    <a:pt x="440" y="104"/>
                    <a:pt x="400" y="144"/>
                  </a:cubicBezTo>
                  <a:cubicBezTo>
                    <a:pt x="360" y="184"/>
                    <a:pt x="336" y="200"/>
                    <a:pt x="304" y="240"/>
                  </a:cubicBezTo>
                  <a:cubicBezTo>
                    <a:pt x="272" y="280"/>
                    <a:pt x="240" y="328"/>
                    <a:pt x="208" y="384"/>
                  </a:cubicBezTo>
                  <a:cubicBezTo>
                    <a:pt x="176" y="440"/>
                    <a:pt x="144" y="480"/>
                    <a:pt x="112" y="576"/>
                  </a:cubicBezTo>
                  <a:cubicBezTo>
                    <a:pt x="80" y="672"/>
                    <a:pt x="32" y="744"/>
                    <a:pt x="16" y="960"/>
                  </a:cubicBezTo>
                  <a:cubicBezTo>
                    <a:pt x="0" y="1176"/>
                    <a:pt x="8" y="1640"/>
                    <a:pt x="16" y="1872"/>
                  </a:cubicBezTo>
                  <a:cubicBezTo>
                    <a:pt x="24" y="2104"/>
                    <a:pt x="32" y="2216"/>
                    <a:pt x="64" y="2352"/>
                  </a:cubicBezTo>
                  <a:cubicBezTo>
                    <a:pt x="96" y="2488"/>
                    <a:pt x="160" y="2600"/>
                    <a:pt x="208" y="2688"/>
                  </a:cubicBezTo>
                  <a:cubicBezTo>
                    <a:pt x="256" y="2776"/>
                    <a:pt x="292" y="2824"/>
                    <a:pt x="352" y="2880"/>
                  </a:cubicBezTo>
                  <a:cubicBezTo>
                    <a:pt x="412" y="2936"/>
                    <a:pt x="523" y="2994"/>
                    <a:pt x="568" y="3024"/>
                  </a:cubicBezTo>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034"/>
          <p:cNvGrpSpPr>
            <a:grpSpLocks/>
          </p:cNvGrpSpPr>
          <p:nvPr/>
        </p:nvGrpSpPr>
        <p:grpSpPr bwMode="auto">
          <a:xfrm>
            <a:off x="1524000" y="400050"/>
            <a:ext cx="9144000" cy="6457950"/>
            <a:chOff x="0" y="252"/>
            <a:chExt cx="5760" cy="4068"/>
          </a:xfrm>
        </p:grpSpPr>
        <p:sp>
          <p:nvSpPr>
            <p:cNvPr id="8195" name="Rectangle 1028"/>
            <p:cNvSpPr>
              <a:spLocks noChangeArrowheads="1"/>
            </p:cNvSpPr>
            <p:nvPr/>
          </p:nvSpPr>
          <p:spPr bwMode="auto">
            <a:xfrm>
              <a:off x="1761" y="252"/>
              <a:ext cx="222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600"/>
                <a:t>两相等点电荷的等势面</a:t>
              </a:r>
            </a:p>
          </p:txBody>
        </p:sp>
        <p:grpSp>
          <p:nvGrpSpPr>
            <p:cNvPr id="8196" name="Group 1033"/>
            <p:cNvGrpSpPr>
              <a:grpSpLocks/>
            </p:cNvGrpSpPr>
            <p:nvPr/>
          </p:nvGrpSpPr>
          <p:grpSpPr bwMode="auto">
            <a:xfrm>
              <a:off x="0" y="936"/>
              <a:ext cx="5760" cy="3384"/>
              <a:chOff x="0" y="468"/>
              <a:chExt cx="5760" cy="3384"/>
            </a:xfrm>
          </p:grpSpPr>
          <p:grpSp>
            <p:nvGrpSpPr>
              <p:cNvPr id="8197" name="Group 1030"/>
              <p:cNvGrpSpPr>
                <a:grpSpLocks/>
              </p:cNvGrpSpPr>
              <p:nvPr/>
            </p:nvGrpSpPr>
            <p:grpSpPr bwMode="auto">
              <a:xfrm>
                <a:off x="0" y="468"/>
                <a:ext cx="5760" cy="3384"/>
                <a:chOff x="0" y="468"/>
                <a:chExt cx="5760" cy="3384"/>
              </a:xfrm>
            </p:grpSpPr>
            <p:pic>
              <p:nvPicPr>
                <p:cNvPr id="8200" name="Picture 1027" descr="hw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8"/>
                  <a:ext cx="5760" cy="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Rectangle 1029"/>
                <p:cNvSpPr>
                  <a:spLocks noChangeArrowheads="1"/>
                </p:cNvSpPr>
                <p:nvPr/>
              </p:nvSpPr>
              <p:spPr bwMode="auto">
                <a:xfrm>
                  <a:off x="146" y="3310"/>
                  <a:ext cx="1178" cy="5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sp>
            <p:nvSpPr>
              <p:cNvPr id="8198" name="Rectangle 1031"/>
              <p:cNvSpPr>
                <a:spLocks noChangeArrowheads="1"/>
              </p:cNvSpPr>
              <p:nvPr/>
            </p:nvSpPr>
            <p:spPr bwMode="auto">
              <a:xfrm>
                <a:off x="555" y="3180"/>
                <a:ext cx="74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600"/>
                  <a:t>等势面</a:t>
                </a:r>
              </a:p>
            </p:txBody>
          </p:sp>
          <p:sp>
            <p:nvSpPr>
              <p:cNvPr id="8199" name="Rectangle 1032"/>
              <p:cNvSpPr>
                <a:spLocks noChangeArrowheads="1"/>
              </p:cNvSpPr>
              <p:nvPr/>
            </p:nvSpPr>
            <p:spPr bwMode="auto">
              <a:xfrm>
                <a:off x="202" y="2364"/>
                <a:ext cx="74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600">
                    <a:solidFill>
                      <a:srgbClr val="FF0000"/>
                    </a:solidFill>
                  </a:rPr>
                  <a:t>电场线</a:t>
                </a:r>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031"/>
          <p:cNvGrpSpPr>
            <a:grpSpLocks/>
          </p:cNvGrpSpPr>
          <p:nvPr/>
        </p:nvGrpSpPr>
        <p:grpSpPr bwMode="auto">
          <a:xfrm>
            <a:off x="1524000" y="114300"/>
            <a:ext cx="9144000" cy="6610350"/>
            <a:chOff x="0" y="72"/>
            <a:chExt cx="5760" cy="4164"/>
          </a:xfrm>
        </p:grpSpPr>
        <p:grpSp>
          <p:nvGrpSpPr>
            <p:cNvPr id="9219" name="Group 1029"/>
            <p:cNvGrpSpPr>
              <a:grpSpLocks/>
            </p:cNvGrpSpPr>
            <p:nvPr/>
          </p:nvGrpSpPr>
          <p:grpSpPr bwMode="auto">
            <a:xfrm>
              <a:off x="0" y="72"/>
              <a:ext cx="5760" cy="4164"/>
              <a:chOff x="0" y="72"/>
              <a:chExt cx="5760" cy="4164"/>
            </a:xfrm>
          </p:grpSpPr>
          <p:pic>
            <p:nvPicPr>
              <p:cNvPr id="9221" name="Picture 1026" descr="等势面与电力线"/>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2"/>
                <a:ext cx="5760" cy="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1027"/>
              <p:cNvSpPr txBox="1">
                <a:spLocks noChangeArrowheads="1"/>
              </p:cNvSpPr>
              <p:nvPr/>
            </p:nvSpPr>
            <p:spPr bwMode="auto">
              <a:xfrm>
                <a:off x="4510" y="519"/>
                <a:ext cx="91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600"/>
                  <a:t>等势面</a:t>
                </a:r>
              </a:p>
            </p:txBody>
          </p:sp>
          <p:sp>
            <p:nvSpPr>
              <p:cNvPr id="9223" name="Line 1028"/>
              <p:cNvSpPr>
                <a:spLocks noChangeShapeType="1"/>
              </p:cNvSpPr>
              <p:nvPr/>
            </p:nvSpPr>
            <p:spPr bwMode="auto">
              <a:xfrm flipH="1">
                <a:off x="4674" y="880"/>
                <a:ext cx="206" cy="9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20" name="Rectangle 1030"/>
            <p:cNvSpPr>
              <a:spLocks noChangeArrowheads="1"/>
            </p:cNvSpPr>
            <p:nvPr/>
          </p:nvSpPr>
          <p:spPr bwMode="auto">
            <a:xfrm>
              <a:off x="3391" y="576"/>
              <a:ext cx="74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600">
                  <a:solidFill>
                    <a:srgbClr val="FF0000"/>
                  </a:solidFill>
                </a:rPr>
                <a:t>电场线</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314950" y="242889"/>
            <a:ext cx="5353050" cy="598487"/>
          </a:xfrm>
          <a:prstGeom prst="rect">
            <a:avLst/>
          </a:prstGeom>
          <a:noFill/>
          <a:ln w="9525">
            <a:noFill/>
            <a:miter lim="800000"/>
            <a:headEnd/>
            <a:tailEnd/>
          </a:ln>
        </p:spPr>
        <p:txBody>
          <a:bodyPr lIns="92075" tIns="46038" rIns="92075" bIns="46038" anchor="ctr"/>
          <a:lstStyle/>
          <a:p>
            <a:pPr algn="ctr" defTabSz="762000" eaLnBrk="1" hangingPunct="1">
              <a:defRPr/>
            </a:pPr>
            <a:r>
              <a:rPr lang="zh-CN" altLang="en-US" sz="4400" b="0" kern="0">
                <a:solidFill>
                  <a:schemeClr val="bg1"/>
                </a:solidFill>
                <a:latin typeface="+mj-lt"/>
                <a:ea typeface="+mj-ea"/>
                <a:cs typeface="+mj-cs"/>
              </a:rPr>
              <a:t>电导块势场</a:t>
            </a:r>
          </a:p>
        </p:txBody>
      </p:sp>
      <p:sp>
        <p:nvSpPr>
          <p:cNvPr id="10243" name="Rectangle 3"/>
          <p:cNvSpPr>
            <a:spLocks noChangeArrowheads="1"/>
          </p:cNvSpPr>
          <p:nvPr/>
        </p:nvSpPr>
        <p:spPr bwMode="auto">
          <a:xfrm>
            <a:off x="1524000" y="0"/>
            <a:ext cx="9144000" cy="6858000"/>
          </a:xfrm>
          <a:prstGeom prst="rect">
            <a:avLst/>
          </a:prstGeom>
          <a:gradFill rotWithShape="0">
            <a:gsLst>
              <a:gs pos="0">
                <a:srgbClr val="000066"/>
              </a:gs>
              <a:gs pos="100000">
                <a:srgbClr val="000000"/>
              </a:gs>
            </a:gsLst>
            <a:path path="shape">
              <a:fillToRect l="50000" t="50000" r="50000" b="50000"/>
            </a:path>
          </a:gra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nvGrpSpPr>
          <p:cNvPr id="2" name="Group 4"/>
          <p:cNvGrpSpPr>
            <a:grpSpLocks/>
          </p:cNvGrpSpPr>
          <p:nvPr/>
        </p:nvGrpSpPr>
        <p:grpSpPr bwMode="auto">
          <a:xfrm>
            <a:off x="2398713" y="436563"/>
            <a:ext cx="6754812" cy="5973762"/>
            <a:chOff x="551" y="275"/>
            <a:chExt cx="4255" cy="3763"/>
          </a:xfrm>
        </p:grpSpPr>
        <p:grpSp>
          <p:nvGrpSpPr>
            <p:cNvPr id="10419" name="Group 5"/>
            <p:cNvGrpSpPr>
              <a:grpSpLocks/>
            </p:cNvGrpSpPr>
            <p:nvPr/>
          </p:nvGrpSpPr>
          <p:grpSpPr bwMode="auto">
            <a:xfrm>
              <a:off x="551" y="275"/>
              <a:ext cx="4255" cy="3763"/>
              <a:chOff x="551" y="275"/>
              <a:chExt cx="4255" cy="3763"/>
            </a:xfrm>
          </p:grpSpPr>
          <p:grpSp>
            <p:nvGrpSpPr>
              <p:cNvPr id="10469" name="Group 6"/>
              <p:cNvGrpSpPr>
                <a:grpSpLocks/>
              </p:cNvGrpSpPr>
              <p:nvPr/>
            </p:nvGrpSpPr>
            <p:grpSpPr bwMode="auto">
              <a:xfrm>
                <a:off x="551" y="275"/>
                <a:ext cx="4255" cy="1918"/>
                <a:chOff x="551" y="275"/>
                <a:chExt cx="4255" cy="1918"/>
              </a:xfrm>
            </p:grpSpPr>
            <p:sp>
              <p:nvSpPr>
                <p:cNvPr id="10474" name="Arc 7"/>
                <p:cNvSpPr>
                  <a:spLocks/>
                </p:cNvSpPr>
                <p:nvPr/>
              </p:nvSpPr>
              <p:spPr bwMode="auto">
                <a:xfrm>
                  <a:off x="551" y="517"/>
                  <a:ext cx="1304" cy="1655"/>
                </a:xfrm>
                <a:custGeom>
                  <a:avLst/>
                  <a:gdLst>
                    <a:gd name="T0" fmla="*/ 0 w 21600"/>
                    <a:gd name="T1" fmla="*/ 0 h 19074"/>
                    <a:gd name="T2" fmla="*/ 0 w 21600"/>
                    <a:gd name="T3" fmla="*/ 0 h 19074"/>
                    <a:gd name="T4" fmla="*/ 0 w 21600"/>
                    <a:gd name="T5" fmla="*/ 0 h 19074"/>
                    <a:gd name="T6" fmla="*/ 0 60000 65536"/>
                    <a:gd name="T7" fmla="*/ 0 60000 65536"/>
                    <a:gd name="T8" fmla="*/ 0 60000 65536"/>
                    <a:gd name="T9" fmla="*/ 0 w 21600"/>
                    <a:gd name="T10" fmla="*/ 0 h 19074"/>
                    <a:gd name="T11" fmla="*/ 21600 w 21600"/>
                    <a:gd name="T12" fmla="*/ 19074 h 19074"/>
                  </a:gdLst>
                  <a:ahLst/>
                  <a:cxnLst>
                    <a:cxn ang="T6">
                      <a:pos x="T0" y="T1"/>
                    </a:cxn>
                    <a:cxn ang="T7">
                      <a:pos x="T2" y="T3"/>
                    </a:cxn>
                    <a:cxn ang="T8">
                      <a:pos x="T4" y="T5"/>
                    </a:cxn>
                  </a:cxnLst>
                  <a:rect l="T9" t="T10" r="T11" b="T12"/>
                  <a:pathLst>
                    <a:path w="21600" h="19074" fill="none" extrusionOk="0">
                      <a:moveTo>
                        <a:pt x="0" y="19071"/>
                      </a:moveTo>
                      <a:cubicBezTo>
                        <a:pt x="1" y="11083"/>
                        <a:pt x="4410" y="3748"/>
                        <a:pt x="11463" y="-1"/>
                      </a:cubicBezTo>
                    </a:path>
                    <a:path w="21600" h="19074" stroke="0" extrusionOk="0">
                      <a:moveTo>
                        <a:pt x="0" y="19071"/>
                      </a:moveTo>
                      <a:cubicBezTo>
                        <a:pt x="1" y="11083"/>
                        <a:pt x="4410" y="3748"/>
                        <a:pt x="11463" y="-1"/>
                      </a:cubicBezTo>
                      <a:lnTo>
                        <a:pt x="21600" y="19074"/>
                      </a:lnTo>
                      <a:lnTo>
                        <a:pt x="0" y="19071"/>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75" name="Arc 8"/>
                <p:cNvSpPr>
                  <a:spLocks/>
                </p:cNvSpPr>
                <p:nvPr/>
              </p:nvSpPr>
              <p:spPr bwMode="auto">
                <a:xfrm rot="942122">
                  <a:off x="1112" y="275"/>
                  <a:ext cx="3694" cy="1336"/>
                </a:xfrm>
                <a:custGeom>
                  <a:avLst/>
                  <a:gdLst>
                    <a:gd name="T0" fmla="*/ 0 w 40575"/>
                    <a:gd name="T1" fmla="*/ 0 h 21600"/>
                    <a:gd name="T2" fmla="*/ 0 w 40575"/>
                    <a:gd name="T3" fmla="*/ 0 h 21600"/>
                    <a:gd name="T4" fmla="*/ 0 w 40575"/>
                    <a:gd name="T5" fmla="*/ 0 h 21600"/>
                    <a:gd name="T6" fmla="*/ 0 60000 65536"/>
                    <a:gd name="T7" fmla="*/ 0 60000 65536"/>
                    <a:gd name="T8" fmla="*/ 0 60000 65536"/>
                    <a:gd name="T9" fmla="*/ 0 w 40575"/>
                    <a:gd name="T10" fmla="*/ 0 h 21600"/>
                    <a:gd name="T11" fmla="*/ 40575 w 40575"/>
                    <a:gd name="T12" fmla="*/ 21600 h 21600"/>
                  </a:gdLst>
                  <a:ahLst/>
                  <a:cxnLst>
                    <a:cxn ang="T6">
                      <a:pos x="T0" y="T1"/>
                    </a:cxn>
                    <a:cxn ang="T7">
                      <a:pos x="T2" y="T3"/>
                    </a:cxn>
                    <a:cxn ang="T8">
                      <a:pos x="T4" y="T5"/>
                    </a:cxn>
                  </a:cxnLst>
                  <a:rect l="T9" t="T10" r="T11" b="T12"/>
                  <a:pathLst>
                    <a:path w="40575" h="21600" fill="none" extrusionOk="0">
                      <a:moveTo>
                        <a:pt x="0" y="13662"/>
                      </a:moveTo>
                      <a:cubicBezTo>
                        <a:pt x="3258" y="5417"/>
                        <a:pt x="11223" y="-1"/>
                        <a:pt x="20089" y="0"/>
                      </a:cubicBezTo>
                      <a:cubicBezTo>
                        <a:pt x="29379" y="0"/>
                        <a:pt x="37628" y="5940"/>
                        <a:pt x="40574" y="14751"/>
                      </a:cubicBezTo>
                    </a:path>
                    <a:path w="40575" h="21600" stroke="0" extrusionOk="0">
                      <a:moveTo>
                        <a:pt x="0" y="13662"/>
                      </a:moveTo>
                      <a:cubicBezTo>
                        <a:pt x="3258" y="5417"/>
                        <a:pt x="11223" y="-1"/>
                        <a:pt x="20089" y="0"/>
                      </a:cubicBezTo>
                      <a:cubicBezTo>
                        <a:pt x="29379" y="0"/>
                        <a:pt x="37628" y="5940"/>
                        <a:pt x="40574" y="14751"/>
                      </a:cubicBezTo>
                      <a:lnTo>
                        <a:pt x="20089" y="21600"/>
                      </a:lnTo>
                      <a:lnTo>
                        <a:pt x="0" y="13662"/>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76" name="Arc 9"/>
                <p:cNvSpPr>
                  <a:spLocks/>
                </p:cNvSpPr>
                <p:nvPr/>
              </p:nvSpPr>
              <p:spPr bwMode="auto">
                <a:xfrm>
                  <a:off x="4413" y="1613"/>
                  <a:ext cx="309" cy="580"/>
                </a:xfrm>
                <a:custGeom>
                  <a:avLst/>
                  <a:gdLst>
                    <a:gd name="T0" fmla="*/ 0 w 21599"/>
                    <a:gd name="T1" fmla="*/ 0 h 13371"/>
                    <a:gd name="T2" fmla="*/ 0 w 21599"/>
                    <a:gd name="T3" fmla="*/ 0 h 13371"/>
                    <a:gd name="T4" fmla="*/ 0 w 21599"/>
                    <a:gd name="T5" fmla="*/ 0 h 13371"/>
                    <a:gd name="T6" fmla="*/ 0 60000 65536"/>
                    <a:gd name="T7" fmla="*/ 0 60000 65536"/>
                    <a:gd name="T8" fmla="*/ 0 60000 65536"/>
                    <a:gd name="T9" fmla="*/ 0 w 21599"/>
                    <a:gd name="T10" fmla="*/ 0 h 13371"/>
                    <a:gd name="T11" fmla="*/ 21599 w 21599"/>
                    <a:gd name="T12" fmla="*/ 13371 h 13371"/>
                  </a:gdLst>
                  <a:ahLst/>
                  <a:cxnLst>
                    <a:cxn ang="T6">
                      <a:pos x="T0" y="T1"/>
                    </a:cxn>
                    <a:cxn ang="T7">
                      <a:pos x="T2" y="T3"/>
                    </a:cxn>
                    <a:cxn ang="T8">
                      <a:pos x="T4" y="T5"/>
                    </a:cxn>
                  </a:cxnLst>
                  <a:rect l="T9" t="T10" r="T11" b="T12"/>
                  <a:pathLst>
                    <a:path w="21599" h="13371" fill="none" extrusionOk="0">
                      <a:moveTo>
                        <a:pt x="16963" y="0"/>
                      </a:moveTo>
                      <a:cubicBezTo>
                        <a:pt x="19917" y="3747"/>
                        <a:pt x="21547" y="8368"/>
                        <a:pt x="21598" y="13140"/>
                      </a:cubicBezTo>
                    </a:path>
                    <a:path w="21599" h="13371" stroke="0" extrusionOk="0">
                      <a:moveTo>
                        <a:pt x="16963" y="0"/>
                      </a:moveTo>
                      <a:cubicBezTo>
                        <a:pt x="19917" y="3747"/>
                        <a:pt x="21547" y="8368"/>
                        <a:pt x="21598" y="13140"/>
                      </a:cubicBezTo>
                      <a:lnTo>
                        <a:pt x="0" y="13371"/>
                      </a:lnTo>
                      <a:lnTo>
                        <a:pt x="16963"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470" name="Group 10"/>
              <p:cNvGrpSpPr>
                <a:grpSpLocks/>
              </p:cNvGrpSpPr>
              <p:nvPr/>
            </p:nvGrpSpPr>
            <p:grpSpPr bwMode="auto">
              <a:xfrm flipV="1">
                <a:off x="556" y="2120"/>
                <a:ext cx="4245" cy="1918"/>
                <a:chOff x="551" y="275"/>
                <a:chExt cx="4255" cy="1918"/>
              </a:xfrm>
            </p:grpSpPr>
            <p:sp>
              <p:nvSpPr>
                <p:cNvPr id="10471" name="Arc 11"/>
                <p:cNvSpPr>
                  <a:spLocks/>
                </p:cNvSpPr>
                <p:nvPr/>
              </p:nvSpPr>
              <p:spPr bwMode="auto">
                <a:xfrm>
                  <a:off x="551" y="517"/>
                  <a:ext cx="1304" cy="1655"/>
                </a:xfrm>
                <a:custGeom>
                  <a:avLst/>
                  <a:gdLst>
                    <a:gd name="T0" fmla="*/ 0 w 21600"/>
                    <a:gd name="T1" fmla="*/ 0 h 19074"/>
                    <a:gd name="T2" fmla="*/ 0 w 21600"/>
                    <a:gd name="T3" fmla="*/ 0 h 19074"/>
                    <a:gd name="T4" fmla="*/ 0 w 21600"/>
                    <a:gd name="T5" fmla="*/ 0 h 19074"/>
                    <a:gd name="T6" fmla="*/ 0 60000 65536"/>
                    <a:gd name="T7" fmla="*/ 0 60000 65536"/>
                    <a:gd name="T8" fmla="*/ 0 60000 65536"/>
                    <a:gd name="T9" fmla="*/ 0 w 21600"/>
                    <a:gd name="T10" fmla="*/ 0 h 19074"/>
                    <a:gd name="T11" fmla="*/ 21600 w 21600"/>
                    <a:gd name="T12" fmla="*/ 19074 h 19074"/>
                  </a:gdLst>
                  <a:ahLst/>
                  <a:cxnLst>
                    <a:cxn ang="T6">
                      <a:pos x="T0" y="T1"/>
                    </a:cxn>
                    <a:cxn ang="T7">
                      <a:pos x="T2" y="T3"/>
                    </a:cxn>
                    <a:cxn ang="T8">
                      <a:pos x="T4" y="T5"/>
                    </a:cxn>
                  </a:cxnLst>
                  <a:rect l="T9" t="T10" r="T11" b="T12"/>
                  <a:pathLst>
                    <a:path w="21600" h="19074" fill="none" extrusionOk="0">
                      <a:moveTo>
                        <a:pt x="0" y="19071"/>
                      </a:moveTo>
                      <a:cubicBezTo>
                        <a:pt x="1" y="11083"/>
                        <a:pt x="4410" y="3748"/>
                        <a:pt x="11463" y="-1"/>
                      </a:cubicBezTo>
                    </a:path>
                    <a:path w="21600" h="19074" stroke="0" extrusionOk="0">
                      <a:moveTo>
                        <a:pt x="0" y="19071"/>
                      </a:moveTo>
                      <a:cubicBezTo>
                        <a:pt x="1" y="11083"/>
                        <a:pt x="4410" y="3748"/>
                        <a:pt x="11463" y="-1"/>
                      </a:cubicBezTo>
                      <a:lnTo>
                        <a:pt x="21600" y="19074"/>
                      </a:lnTo>
                      <a:lnTo>
                        <a:pt x="0" y="19071"/>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72" name="Arc 12"/>
                <p:cNvSpPr>
                  <a:spLocks/>
                </p:cNvSpPr>
                <p:nvPr/>
              </p:nvSpPr>
              <p:spPr bwMode="auto">
                <a:xfrm rot="942122">
                  <a:off x="1112" y="275"/>
                  <a:ext cx="3694" cy="1336"/>
                </a:xfrm>
                <a:custGeom>
                  <a:avLst/>
                  <a:gdLst>
                    <a:gd name="T0" fmla="*/ 0 w 40575"/>
                    <a:gd name="T1" fmla="*/ 0 h 21600"/>
                    <a:gd name="T2" fmla="*/ 0 w 40575"/>
                    <a:gd name="T3" fmla="*/ 0 h 21600"/>
                    <a:gd name="T4" fmla="*/ 0 w 40575"/>
                    <a:gd name="T5" fmla="*/ 0 h 21600"/>
                    <a:gd name="T6" fmla="*/ 0 60000 65536"/>
                    <a:gd name="T7" fmla="*/ 0 60000 65536"/>
                    <a:gd name="T8" fmla="*/ 0 60000 65536"/>
                    <a:gd name="T9" fmla="*/ 0 w 40575"/>
                    <a:gd name="T10" fmla="*/ 0 h 21600"/>
                    <a:gd name="T11" fmla="*/ 40575 w 40575"/>
                    <a:gd name="T12" fmla="*/ 21600 h 21600"/>
                  </a:gdLst>
                  <a:ahLst/>
                  <a:cxnLst>
                    <a:cxn ang="T6">
                      <a:pos x="T0" y="T1"/>
                    </a:cxn>
                    <a:cxn ang="T7">
                      <a:pos x="T2" y="T3"/>
                    </a:cxn>
                    <a:cxn ang="T8">
                      <a:pos x="T4" y="T5"/>
                    </a:cxn>
                  </a:cxnLst>
                  <a:rect l="T9" t="T10" r="T11" b="T12"/>
                  <a:pathLst>
                    <a:path w="40575" h="21600" fill="none" extrusionOk="0">
                      <a:moveTo>
                        <a:pt x="0" y="13662"/>
                      </a:moveTo>
                      <a:cubicBezTo>
                        <a:pt x="3258" y="5417"/>
                        <a:pt x="11223" y="-1"/>
                        <a:pt x="20089" y="0"/>
                      </a:cubicBezTo>
                      <a:cubicBezTo>
                        <a:pt x="29379" y="0"/>
                        <a:pt x="37628" y="5940"/>
                        <a:pt x="40574" y="14751"/>
                      </a:cubicBezTo>
                    </a:path>
                    <a:path w="40575" h="21600" stroke="0" extrusionOk="0">
                      <a:moveTo>
                        <a:pt x="0" y="13662"/>
                      </a:moveTo>
                      <a:cubicBezTo>
                        <a:pt x="3258" y="5417"/>
                        <a:pt x="11223" y="-1"/>
                        <a:pt x="20089" y="0"/>
                      </a:cubicBezTo>
                      <a:cubicBezTo>
                        <a:pt x="29379" y="0"/>
                        <a:pt x="37628" y="5940"/>
                        <a:pt x="40574" y="14751"/>
                      </a:cubicBezTo>
                      <a:lnTo>
                        <a:pt x="20089" y="21600"/>
                      </a:lnTo>
                      <a:lnTo>
                        <a:pt x="0" y="13662"/>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73" name="Arc 13"/>
                <p:cNvSpPr>
                  <a:spLocks/>
                </p:cNvSpPr>
                <p:nvPr/>
              </p:nvSpPr>
              <p:spPr bwMode="auto">
                <a:xfrm>
                  <a:off x="4413" y="1613"/>
                  <a:ext cx="309" cy="580"/>
                </a:xfrm>
                <a:custGeom>
                  <a:avLst/>
                  <a:gdLst>
                    <a:gd name="T0" fmla="*/ 0 w 21599"/>
                    <a:gd name="T1" fmla="*/ 0 h 13371"/>
                    <a:gd name="T2" fmla="*/ 0 w 21599"/>
                    <a:gd name="T3" fmla="*/ 0 h 13371"/>
                    <a:gd name="T4" fmla="*/ 0 w 21599"/>
                    <a:gd name="T5" fmla="*/ 0 h 13371"/>
                    <a:gd name="T6" fmla="*/ 0 60000 65536"/>
                    <a:gd name="T7" fmla="*/ 0 60000 65536"/>
                    <a:gd name="T8" fmla="*/ 0 60000 65536"/>
                    <a:gd name="T9" fmla="*/ 0 w 21599"/>
                    <a:gd name="T10" fmla="*/ 0 h 13371"/>
                    <a:gd name="T11" fmla="*/ 21599 w 21599"/>
                    <a:gd name="T12" fmla="*/ 13371 h 13371"/>
                  </a:gdLst>
                  <a:ahLst/>
                  <a:cxnLst>
                    <a:cxn ang="T6">
                      <a:pos x="T0" y="T1"/>
                    </a:cxn>
                    <a:cxn ang="T7">
                      <a:pos x="T2" y="T3"/>
                    </a:cxn>
                    <a:cxn ang="T8">
                      <a:pos x="T4" y="T5"/>
                    </a:cxn>
                  </a:cxnLst>
                  <a:rect l="T9" t="T10" r="T11" b="T12"/>
                  <a:pathLst>
                    <a:path w="21599" h="13371" fill="none" extrusionOk="0">
                      <a:moveTo>
                        <a:pt x="16963" y="0"/>
                      </a:moveTo>
                      <a:cubicBezTo>
                        <a:pt x="19917" y="3747"/>
                        <a:pt x="21547" y="8368"/>
                        <a:pt x="21598" y="13140"/>
                      </a:cubicBezTo>
                    </a:path>
                    <a:path w="21599" h="13371" stroke="0" extrusionOk="0">
                      <a:moveTo>
                        <a:pt x="16963" y="0"/>
                      </a:moveTo>
                      <a:cubicBezTo>
                        <a:pt x="19917" y="3747"/>
                        <a:pt x="21547" y="8368"/>
                        <a:pt x="21598" y="13140"/>
                      </a:cubicBezTo>
                      <a:lnTo>
                        <a:pt x="0" y="13371"/>
                      </a:lnTo>
                      <a:lnTo>
                        <a:pt x="16963"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0420" name="Group 14"/>
            <p:cNvGrpSpPr>
              <a:grpSpLocks/>
            </p:cNvGrpSpPr>
            <p:nvPr/>
          </p:nvGrpSpPr>
          <p:grpSpPr bwMode="auto">
            <a:xfrm>
              <a:off x="794" y="543"/>
              <a:ext cx="3739" cy="3236"/>
              <a:chOff x="794" y="543"/>
              <a:chExt cx="3739" cy="3236"/>
            </a:xfrm>
          </p:grpSpPr>
          <p:grpSp>
            <p:nvGrpSpPr>
              <p:cNvPr id="10449" name="Group 15"/>
              <p:cNvGrpSpPr>
                <a:grpSpLocks/>
              </p:cNvGrpSpPr>
              <p:nvPr/>
            </p:nvGrpSpPr>
            <p:grpSpPr bwMode="auto">
              <a:xfrm>
                <a:off x="794" y="543"/>
                <a:ext cx="3739" cy="3236"/>
                <a:chOff x="794" y="543"/>
                <a:chExt cx="3739" cy="3236"/>
              </a:xfrm>
            </p:grpSpPr>
            <p:grpSp>
              <p:nvGrpSpPr>
                <p:cNvPr id="10461" name="Group 16"/>
                <p:cNvGrpSpPr>
                  <a:grpSpLocks/>
                </p:cNvGrpSpPr>
                <p:nvPr/>
              </p:nvGrpSpPr>
              <p:grpSpPr bwMode="auto">
                <a:xfrm>
                  <a:off x="799" y="543"/>
                  <a:ext cx="3734" cy="1645"/>
                  <a:chOff x="799" y="543"/>
                  <a:chExt cx="3734" cy="1645"/>
                </a:xfrm>
              </p:grpSpPr>
              <p:sp>
                <p:nvSpPr>
                  <p:cNvPr id="10466" name="Arc 17"/>
                  <p:cNvSpPr>
                    <a:spLocks/>
                  </p:cNvSpPr>
                  <p:nvPr/>
                </p:nvSpPr>
                <p:spPr bwMode="auto">
                  <a:xfrm rot="1087771">
                    <a:off x="1650" y="543"/>
                    <a:ext cx="2547" cy="1168"/>
                  </a:xfrm>
                  <a:custGeom>
                    <a:avLst/>
                    <a:gdLst>
                      <a:gd name="T0" fmla="*/ 0 w 31357"/>
                      <a:gd name="T1" fmla="*/ 0 h 21600"/>
                      <a:gd name="T2" fmla="*/ 0 w 31357"/>
                      <a:gd name="T3" fmla="*/ 0 h 21600"/>
                      <a:gd name="T4" fmla="*/ 0 w 31357"/>
                      <a:gd name="T5" fmla="*/ 0 h 21600"/>
                      <a:gd name="T6" fmla="*/ 0 60000 65536"/>
                      <a:gd name="T7" fmla="*/ 0 60000 65536"/>
                      <a:gd name="T8" fmla="*/ 0 60000 65536"/>
                      <a:gd name="T9" fmla="*/ 0 w 31357"/>
                      <a:gd name="T10" fmla="*/ 0 h 21600"/>
                      <a:gd name="T11" fmla="*/ 31357 w 31357"/>
                      <a:gd name="T12" fmla="*/ 21600 h 21600"/>
                    </a:gdLst>
                    <a:ahLst/>
                    <a:cxnLst>
                      <a:cxn ang="T6">
                        <a:pos x="T0" y="T1"/>
                      </a:cxn>
                      <a:cxn ang="T7">
                        <a:pos x="T2" y="T3"/>
                      </a:cxn>
                      <a:cxn ang="T8">
                        <a:pos x="T4" y="T5"/>
                      </a:cxn>
                    </a:cxnLst>
                    <a:rect l="T9" t="T10" r="T11" b="T12"/>
                    <a:pathLst>
                      <a:path w="31357" h="21600" fill="none" extrusionOk="0">
                        <a:moveTo>
                          <a:pt x="0" y="8394"/>
                        </a:moveTo>
                        <a:cubicBezTo>
                          <a:pt x="4090" y="3100"/>
                          <a:pt x="10402" y="-1"/>
                          <a:pt x="17093" y="0"/>
                        </a:cubicBezTo>
                        <a:cubicBezTo>
                          <a:pt x="22343" y="0"/>
                          <a:pt x="27413" y="1912"/>
                          <a:pt x="31356" y="5379"/>
                        </a:cubicBezTo>
                      </a:path>
                      <a:path w="31357" h="21600" stroke="0" extrusionOk="0">
                        <a:moveTo>
                          <a:pt x="0" y="8394"/>
                        </a:moveTo>
                        <a:cubicBezTo>
                          <a:pt x="4090" y="3100"/>
                          <a:pt x="10402" y="-1"/>
                          <a:pt x="17093" y="0"/>
                        </a:cubicBezTo>
                        <a:cubicBezTo>
                          <a:pt x="22343" y="0"/>
                          <a:pt x="27413" y="1912"/>
                          <a:pt x="31356" y="5379"/>
                        </a:cubicBezTo>
                        <a:lnTo>
                          <a:pt x="17093" y="21600"/>
                        </a:lnTo>
                        <a:lnTo>
                          <a:pt x="0" y="8394"/>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67" name="Arc 18"/>
                  <p:cNvSpPr>
                    <a:spLocks/>
                  </p:cNvSpPr>
                  <p:nvPr/>
                </p:nvSpPr>
                <p:spPr bwMode="auto">
                  <a:xfrm>
                    <a:off x="799" y="588"/>
                    <a:ext cx="1501" cy="1579"/>
                  </a:xfrm>
                  <a:custGeom>
                    <a:avLst/>
                    <a:gdLst>
                      <a:gd name="T0" fmla="*/ 0 w 21600"/>
                      <a:gd name="T1" fmla="*/ 0 h 20531"/>
                      <a:gd name="T2" fmla="*/ 0 w 21600"/>
                      <a:gd name="T3" fmla="*/ 0 h 20531"/>
                      <a:gd name="T4" fmla="*/ 0 w 21600"/>
                      <a:gd name="T5" fmla="*/ 0 h 20531"/>
                      <a:gd name="T6" fmla="*/ 0 60000 65536"/>
                      <a:gd name="T7" fmla="*/ 0 60000 65536"/>
                      <a:gd name="T8" fmla="*/ 0 60000 65536"/>
                      <a:gd name="T9" fmla="*/ 0 w 21600"/>
                      <a:gd name="T10" fmla="*/ 0 h 20531"/>
                      <a:gd name="T11" fmla="*/ 21600 w 21600"/>
                      <a:gd name="T12" fmla="*/ 20531 h 20531"/>
                    </a:gdLst>
                    <a:ahLst/>
                    <a:cxnLst>
                      <a:cxn ang="T6">
                        <a:pos x="T0" y="T1"/>
                      </a:cxn>
                      <a:cxn ang="T7">
                        <a:pos x="T2" y="T3"/>
                      </a:cxn>
                      <a:cxn ang="T8">
                        <a:pos x="T4" y="T5"/>
                      </a:cxn>
                    </a:cxnLst>
                    <a:rect l="T9" t="T10" r="T11" b="T12"/>
                    <a:pathLst>
                      <a:path w="21600" h="20531" fill="none" extrusionOk="0">
                        <a:moveTo>
                          <a:pt x="0" y="20530"/>
                        </a:moveTo>
                        <a:cubicBezTo>
                          <a:pt x="0" y="20487"/>
                          <a:pt x="0" y="20444"/>
                          <a:pt x="0" y="20402"/>
                        </a:cubicBezTo>
                        <a:cubicBezTo>
                          <a:pt x="-1" y="11207"/>
                          <a:pt x="5821" y="3019"/>
                          <a:pt x="14506" y="0"/>
                        </a:cubicBezTo>
                      </a:path>
                      <a:path w="21600" h="20531" stroke="0" extrusionOk="0">
                        <a:moveTo>
                          <a:pt x="0" y="20530"/>
                        </a:moveTo>
                        <a:cubicBezTo>
                          <a:pt x="0" y="20487"/>
                          <a:pt x="0" y="20444"/>
                          <a:pt x="0" y="20402"/>
                        </a:cubicBezTo>
                        <a:cubicBezTo>
                          <a:pt x="-1" y="11207"/>
                          <a:pt x="5821" y="3019"/>
                          <a:pt x="14506" y="0"/>
                        </a:cubicBezTo>
                        <a:lnTo>
                          <a:pt x="21600" y="20402"/>
                        </a:lnTo>
                        <a:lnTo>
                          <a:pt x="0" y="2053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68" name="Arc 19"/>
                  <p:cNvSpPr>
                    <a:spLocks/>
                  </p:cNvSpPr>
                  <p:nvPr/>
                </p:nvSpPr>
                <p:spPr bwMode="auto">
                  <a:xfrm>
                    <a:off x="3757" y="1237"/>
                    <a:ext cx="776" cy="951"/>
                  </a:xfrm>
                  <a:custGeom>
                    <a:avLst/>
                    <a:gdLst>
                      <a:gd name="T0" fmla="*/ 0 w 21597"/>
                      <a:gd name="T1" fmla="*/ 0 h 17345"/>
                      <a:gd name="T2" fmla="*/ 0 w 21597"/>
                      <a:gd name="T3" fmla="*/ 0 h 17345"/>
                      <a:gd name="T4" fmla="*/ 0 w 21597"/>
                      <a:gd name="T5" fmla="*/ 0 h 17345"/>
                      <a:gd name="T6" fmla="*/ 0 60000 65536"/>
                      <a:gd name="T7" fmla="*/ 0 60000 65536"/>
                      <a:gd name="T8" fmla="*/ 0 60000 65536"/>
                      <a:gd name="T9" fmla="*/ 0 w 21597"/>
                      <a:gd name="T10" fmla="*/ 0 h 17345"/>
                      <a:gd name="T11" fmla="*/ 21597 w 21597"/>
                      <a:gd name="T12" fmla="*/ 17345 h 17345"/>
                    </a:gdLst>
                    <a:ahLst/>
                    <a:cxnLst>
                      <a:cxn ang="T6">
                        <a:pos x="T0" y="T1"/>
                      </a:cxn>
                      <a:cxn ang="T7">
                        <a:pos x="T2" y="T3"/>
                      </a:cxn>
                      <a:cxn ang="T8">
                        <a:pos x="T4" y="T5"/>
                      </a:cxn>
                    </a:cxnLst>
                    <a:rect l="T9" t="T10" r="T11" b="T12"/>
                    <a:pathLst>
                      <a:path w="21597" h="17345" fill="none" extrusionOk="0">
                        <a:moveTo>
                          <a:pt x="12872" y="0"/>
                        </a:moveTo>
                        <a:cubicBezTo>
                          <a:pt x="18258" y="3996"/>
                          <a:pt x="21481" y="10268"/>
                          <a:pt x="21596" y="16974"/>
                        </a:cubicBezTo>
                      </a:path>
                      <a:path w="21597" h="17345" stroke="0" extrusionOk="0">
                        <a:moveTo>
                          <a:pt x="12872" y="0"/>
                        </a:moveTo>
                        <a:cubicBezTo>
                          <a:pt x="18258" y="3996"/>
                          <a:pt x="21481" y="10268"/>
                          <a:pt x="21596" y="16974"/>
                        </a:cubicBezTo>
                        <a:lnTo>
                          <a:pt x="0" y="17345"/>
                        </a:lnTo>
                        <a:lnTo>
                          <a:pt x="12872"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462" name="Group 20"/>
                <p:cNvGrpSpPr>
                  <a:grpSpLocks/>
                </p:cNvGrpSpPr>
                <p:nvPr/>
              </p:nvGrpSpPr>
              <p:grpSpPr bwMode="auto">
                <a:xfrm flipV="1">
                  <a:off x="794" y="2134"/>
                  <a:ext cx="3734" cy="1645"/>
                  <a:chOff x="799" y="543"/>
                  <a:chExt cx="3734" cy="1645"/>
                </a:xfrm>
              </p:grpSpPr>
              <p:sp>
                <p:nvSpPr>
                  <p:cNvPr id="10463" name="Arc 21"/>
                  <p:cNvSpPr>
                    <a:spLocks/>
                  </p:cNvSpPr>
                  <p:nvPr/>
                </p:nvSpPr>
                <p:spPr bwMode="auto">
                  <a:xfrm rot="1087771">
                    <a:off x="1650" y="543"/>
                    <a:ext cx="2547" cy="1168"/>
                  </a:xfrm>
                  <a:custGeom>
                    <a:avLst/>
                    <a:gdLst>
                      <a:gd name="T0" fmla="*/ 0 w 31357"/>
                      <a:gd name="T1" fmla="*/ 0 h 21600"/>
                      <a:gd name="T2" fmla="*/ 0 w 31357"/>
                      <a:gd name="T3" fmla="*/ 0 h 21600"/>
                      <a:gd name="T4" fmla="*/ 0 w 31357"/>
                      <a:gd name="T5" fmla="*/ 0 h 21600"/>
                      <a:gd name="T6" fmla="*/ 0 60000 65536"/>
                      <a:gd name="T7" fmla="*/ 0 60000 65536"/>
                      <a:gd name="T8" fmla="*/ 0 60000 65536"/>
                      <a:gd name="T9" fmla="*/ 0 w 31357"/>
                      <a:gd name="T10" fmla="*/ 0 h 21600"/>
                      <a:gd name="T11" fmla="*/ 31357 w 31357"/>
                      <a:gd name="T12" fmla="*/ 21600 h 21600"/>
                    </a:gdLst>
                    <a:ahLst/>
                    <a:cxnLst>
                      <a:cxn ang="T6">
                        <a:pos x="T0" y="T1"/>
                      </a:cxn>
                      <a:cxn ang="T7">
                        <a:pos x="T2" y="T3"/>
                      </a:cxn>
                      <a:cxn ang="T8">
                        <a:pos x="T4" y="T5"/>
                      </a:cxn>
                    </a:cxnLst>
                    <a:rect l="T9" t="T10" r="T11" b="T12"/>
                    <a:pathLst>
                      <a:path w="31357" h="21600" fill="none" extrusionOk="0">
                        <a:moveTo>
                          <a:pt x="0" y="8394"/>
                        </a:moveTo>
                        <a:cubicBezTo>
                          <a:pt x="4090" y="3100"/>
                          <a:pt x="10402" y="-1"/>
                          <a:pt x="17093" y="0"/>
                        </a:cubicBezTo>
                        <a:cubicBezTo>
                          <a:pt x="22343" y="0"/>
                          <a:pt x="27413" y="1912"/>
                          <a:pt x="31356" y="5379"/>
                        </a:cubicBezTo>
                      </a:path>
                      <a:path w="31357" h="21600" stroke="0" extrusionOk="0">
                        <a:moveTo>
                          <a:pt x="0" y="8394"/>
                        </a:moveTo>
                        <a:cubicBezTo>
                          <a:pt x="4090" y="3100"/>
                          <a:pt x="10402" y="-1"/>
                          <a:pt x="17093" y="0"/>
                        </a:cubicBezTo>
                        <a:cubicBezTo>
                          <a:pt x="22343" y="0"/>
                          <a:pt x="27413" y="1912"/>
                          <a:pt x="31356" y="5379"/>
                        </a:cubicBezTo>
                        <a:lnTo>
                          <a:pt x="17093" y="21600"/>
                        </a:lnTo>
                        <a:lnTo>
                          <a:pt x="0" y="8394"/>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64" name="Arc 22"/>
                  <p:cNvSpPr>
                    <a:spLocks/>
                  </p:cNvSpPr>
                  <p:nvPr/>
                </p:nvSpPr>
                <p:spPr bwMode="auto">
                  <a:xfrm>
                    <a:off x="799" y="588"/>
                    <a:ext cx="1501" cy="1579"/>
                  </a:xfrm>
                  <a:custGeom>
                    <a:avLst/>
                    <a:gdLst>
                      <a:gd name="T0" fmla="*/ 0 w 21600"/>
                      <a:gd name="T1" fmla="*/ 0 h 20531"/>
                      <a:gd name="T2" fmla="*/ 0 w 21600"/>
                      <a:gd name="T3" fmla="*/ 0 h 20531"/>
                      <a:gd name="T4" fmla="*/ 0 w 21600"/>
                      <a:gd name="T5" fmla="*/ 0 h 20531"/>
                      <a:gd name="T6" fmla="*/ 0 60000 65536"/>
                      <a:gd name="T7" fmla="*/ 0 60000 65536"/>
                      <a:gd name="T8" fmla="*/ 0 60000 65536"/>
                      <a:gd name="T9" fmla="*/ 0 w 21600"/>
                      <a:gd name="T10" fmla="*/ 0 h 20531"/>
                      <a:gd name="T11" fmla="*/ 21600 w 21600"/>
                      <a:gd name="T12" fmla="*/ 20531 h 20531"/>
                    </a:gdLst>
                    <a:ahLst/>
                    <a:cxnLst>
                      <a:cxn ang="T6">
                        <a:pos x="T0" y="T1"/>
                      </a:cxn>
                      <a:cxn ang="T7">
                        <a:pos x="T2" y="T3"/>
                      </a:cxn>
                      <a:cxn ang="T8">
                        <a:pos x="T4" y="T5"/>
                      </a:cxn>
                    </a:cxnLst>
                    <a:rect l="T9" t="T10" r="T11" b="T12"/>
                    <a:pathLst>
                      <a:path w="21600" h="20531" fill="none" extrusionOk="0">
                        <a:moveTo>
                          <a:pt x="0" y="20530"/>
                        </a:moveTo>
                        <a:cubicBezTo>
                          <a:pt x="0" y="20487"/>
                          <a:pt x="0" y="20444"/>
                          <a:pt x="0" y="20402"/>
                        </a:cubicBezTo>
                        <a:cubicBezTo>
                          <a:pt x="-1" y="11207"/>
                          <a:pt x="5821" y="3019"/>
                          <a:pt x="14506" y="0"/>
                        </a:cubicBezTo>
                      </a:path>
                      <a:path w="21600" h="20531" stroke="0" extrusionOk="0">
                        <a:moveTo>
                          <a:pt x="0" y="20530"/>
                        </a:moveTo>
                        <a:cubicBezTo>
                          <a:pt x="0" y="20487"/>
                          <a:pt x="0" y="20444"/>
                          <a:pt x="0" y="20402"/>
                        </a:cubicBezTo>
                        <a:cubicBezTo>
                          <a:pt x="-1" y="11207"/>
                          <a:pt x="5821" y="3019"/>
                          <a:pt x="14506" y="0"/>
                        </a:cubicBezTo>
                        <a:lnTo>
                          <a:pt x="21600" y="20402"/>
                        </a:lnTo>
                        <a:lnTo>
                          <a:pt x="0" y="2053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65" name="Arc 23"/>
                  <p:cNvSpPr>
                    <a:spLocks/>
                  </p:cNvSpPr>
                  <p:nvPr/>
                </p:nvSpPr>
                <p:spPr bwMode="auto">
                  <a:xfrm>
                    <a:off x="3757" y="1237"/>
                    <a:ext cx="776" cy="951"/>
                  </a:xfrm>
                  <a:custGeom>
                    <a:avLst/>
                    <a:gdLst>
                      <a:gd name="T0" fmla="*/ 0 w 21597"/>
                      <a:gd name="T1" fmla="*/ 0 h 17345"/>
                      <a:gd name="T2" fmla="*/ 0 w 21597"/>
                      <a:gd name="T3" fmla="*/ 0 h 17345"/>
                      <a:gd name="T4" fmla="*/ 0 w 21597"/>
                      <a:gd name="T5" fmla="*/ 0 h 17345"/>
                      <a:gd name="T6" fmla="*/ 0 60000 65536"/>
                      <a:gd name="T7" fmla="*/ 0 60000 65536"/>
                      <a:gd name="T8" fmla="*/ 0 60000 65536"/>
                      <a:gd name="T9" fmla="*/ 0 w 21597"/>
                      <a:gd name="T10" fmla="*/ 0 h 17345"/>
                      <a:gd name="T11" fmla="*/ 21597 w 21597"/>
                      <a:gd name="T12" fmla="*/ 17345 h 17345"/>
                    </a:gdLst>
                    <a:ahLst/>
                    <a:cxnLst>
                      <a:cxn ang="T6">
                        <a:pos x="T0" y="T1"/>
                      </a:cxn>
                      <a:cxn ang="T7">
                        <a:pos x="T2" y="T3"/>
                      </a:cxn>
                      <a:cxn ang="T8">
                        <a:pos x="T4" y="T5"/>
                      </a:cxn>
                    </a:cxnLst>
                    <a:rect l="T9" t="T10" r="T11" b="T12"/>
                    <a:pathLst>
                      <a:path w="21597" h="17345" fill="none" extrusionOk="0">
                        <a:moveTo>
                          <a:pt x="12872" y="0"/>
                        </a:moveTo>
                        <a:cubicBezTo>
                          <a:pt x="18258" y="3996"/>
                          <a:pt x="21481" y="10268"/>
                          <a:pt x="21596" y="16974"/>
                        </a:cubicBezTo>
                      </a:path>
                      <a:path w="21597" h="17345" stroke="0" extrusionOk="0">
                        <a:moveTo>
                          <a:pt x="12872" y="0"/>
                        </a:moveTo>
                        <a:cubicBezTo>
                          <a:pt x="18258" y="3996"/>
                          <a:pt x="21481" y="10268"/>
                          <a:pt x="21596" y="16974"/>
                        </a:cubicBezTo>
                        <a:lnTo>
                          <a:pt x="0" y="17345"/>
                        </a:lnTo>
                        <a:lnTo>
                          <a:pt x="12872"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0450" name="Group 24"/>
              <p:cNvGrpSpPr>
                <a:grpSpLocks/>
              </p:cNvGrpSpPr>
              <p:nvPr/>
            </p:nvGrpSpPr>
            <p:grpSpPr bwMode="auto">
              <a:xfrm>
                <a:off x="972" y="766"/>
                <a:ext cx="3473" cy="1421"/>
                <a:chOff x="972" y="766"/>
                <a:chExt cx="3473" cy="1421"/>
              </a:xfrm>
            </p:grpSpPr>
            <p:sp>
              <p:nvSpPr>
                <p:cNvPr id="10457" name="Arc 25"/>
                <p:cNvSpPr>
                  <a:spLocks/>
                </p:cNvSpPr>
                <p:nvPr/>
              </p:nvSpPr>
              <p:spPr bwMode="auto">
                <a:xfrm>
                  <a:off x="972" y="775"/>
                  <a:ext cx="1395" cy="1397"/>
                </a:xfrm>
                <a:custGeom>
                  <a:avLst/>
                  <a:gdLst>
                    <a:gd name="T0" fmla="*/ 0 w 21600"/>
                    <a:gd name="T1" fmla="*/ 0 h 20531"/>
                    <a:gd name="T2" fmla="*/ 0 w 21600"/>
                    <a:gd name="T3" fmla="*/ 0 h 20531"/>
                    <a:gd name="T4" fmla="*/ 0 w 21600"/>
                    <a:gd name="T5" fmla="*/ 0 h 20531"/>
                    <a:gd name="T6" fmla="*/ 0 60000 65536"/>
                    <a:gd name="T7" fmla="*/ 0 60000 65536"/>
                    <a:gd name="T8" fmla="*/ 0 60000 65536"/>
                    <a:gd name="T9" fmla="*/ 0 w 21600"/>
                    <a:gd name="T10" fmla="*/ 0 h 20531"/>
                    <a:gd name="T11" fmla="*/ 21600 w 21600"/>
                    <a:gd name="T12" fmla="*/ 20531 h 20531"/>
                  </a:gdLst>
                  <a:ahLst/>
                  <a:cxnLst>
                    <a:cxn ang="T6">
                      <a:pos x="T0" y="T1"/>
                    </a:cxn>
                    <a:cxn ang="T7">
                      <a:pos x="T2" y="T3"/>
                    </a:cxn>
                    <a:cxn ang="T8">
                      <a:pos x="T4" y="T5"/>
                    </a:cxn>
                  </a:cxnLst>
                  <a:rect l="T9" t="T10" r="T11" b="T12"/>
                  <a:pathLst>
                    <a:path w="21600" h="20531" fill="none" extrusionOk="0">
                      <a:moveTo>
                        <a:pt x="0" y="20530"/>
                      </a:moveTo>
                      <a:cubicBezTo>
                        <a:pt x="0" y="20487"/>
                        <a:pt x="0" y="20444"/>
                        <a:pt x="0" y="20402"/>
                      </a:cubicBezTo>
                      <a:cubicBezTo>
                        <a:pt x="-1" y="11207"/>
                        <a:pt x="5821" y="3019"/>
                        <a:pt x="14506" y="0"/>
                      </a:cubicBezTo>
                    </a:path>
                    <a:path w="21600" h="20531" stroke="0" extrusionOk="0">
                      <a:moveTo>
                        <a:pt x="0" y="20530"/>
                      </a:moveTo>
                      <a:cubicBezTo>
                        <a:pt x="0" y="20487"/>
                        <a:pt x="0" y="20444"/>
                        <a:pt x="0" y="20402"/>
                      </a:cubicBezTo>
                      <a:cubicBezTo>
                        <a:pt x="-1" y="11207"/>
                        <a:pt x="5821" y="3019"/>
                        <a:pt x="14506" y="0"/>
                      </a:cubicBezTo>
                      <a:lnTo>
                        <a:pt x="21600" y="20402"/>
                      </a:lnTo>
                      <a:lnTo>
                        <a:pt x="0" y="2053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58" name="Freeform 26"/>
                <p:cNvSpPr>
                  <a:spLocks/>
                </p:cNvSpPr>
                <p:nvPr/>
              </p:nvSpPr>
              <p:spPr bwMode="auto">
                <a:xfrm>
                  <a:off x="1112" y="980"/>
                  <a:ext cx="3264" cy="1183"/>
                </a:xfrm>
                <a:custGeom>
                  <a:avLst/>
                  <a:gdLst>
                    <a:gd name="T0" fmla="*/ 0 w 3264"/>
                    <a:gd name="T1" fmla="*/ 1183 h 1183"/>
                    <a:gd name="T2" fmla="*/ 0 w 3264"/>
                    <a:gd name="T3" fmla="*/ 1011 h 1183"/>
                    <a:gd name="T4" fmla="*/ 20 w 3264"/>
                    <a:gd name="T5" fmla="*/ 879 h 1183"/>
                    <a:gd name="T6" fmla="*/ 60 w 3264"/>
                    <a:gd name="T7" fmla="*/ 728 h 1183"/>
                    <a:gd name="T8" fmla="*/ 141 w 3264"/>
                    <a:gd name="T9" fmla="*/ 556 h 1183"/>
                    <a:gd name="T10" fmla="*/ 262 w 3264"/>
                    <a:gd name="T11" fmla="*/ 404 h 1183"/>
                    <a:gd name="T12" fmla="*/ 343 w 3264"/>
                    <a:gd name="T13" fmla="*/ 303 h 1183"/>
                    <a:gd name="T14" fmla="*/ 454 w 3264"/>
                    <a:gd name="T15" fmla="*/ 212 h 1183"/>
                    <a:gd name="T16" fmla="*/ 596 w 3264"/>
                    <a:gd name="T17" fmla="*/ 132 h 1183"/>
                    <a:gd name="T18" fmla="*/ 717 w 3264"/>
                    <a:gd name="T19" fmla="*/ 81 h 1183"/>
                    <a:gd name="T20" fmla="*/ 848 w 3264"/>
                    <a:gd name="T21" fmla="*/ 41 h 1183"/>
                    <a:gd name="T22" fmla="*/ 939 w 3264"/>
                    <a:gd name="T23" fmla="*/ 20 h 1183"/>
                    <a:gd name="T24" fmla="*/ 1121 w 3264"/>
                    <a:gd name="T25" fmla="*/ 0 h 1183"/>
                    <a:gd name="T26" fmla="*/ 1384 w 3264"/>
                    <a:gd name="T27" fmla="*/ 0 h 1183"/>
                    <a:gd name="T28" fmla="*/ 1637 w 3264"/>
                    <a:gd name="T29" fmla="*/ 20 h 1183"/>
                    <a:gd name="T30" fmla="*/ 1859 w 3264"/>
                    <a:gd name="T31" fmla="*/ 51 h 1183"/>
                    <a:gd name="T32" fmla="*/ 2011 w 3264"/>
                    <a:gd name="T33" fmla="*/ 81 h 1183"/>
                    <a:gd name="T34" fmla="*/ 2203 w 3264"/>
                    <a:gd name="T35" fmla="*/ 142 h 1183"/>
                    <a:gd name="T36" fmla="*/ 2435 w 3264"/>
                    <a:gd name="T37" fmla="*/ 212 h 1183"/>
                    <a:gd name="T38" fmla="*/ 2657 w 3264"/>
                    <a:gd name="T39" fmla="*/ 303 h 1183"/>
                    <a:gd name="T40" fmla="*/ 2839 w 3264"/>
                    <a:gd name="T41" fmla="*/ 394 h 1183"/>
                    <a:gd name="T42" fmla="*/ 2981 w 3264"/>
                    <a:gd name="T43" fmla="*/ 485 h 1183"/>
                    <a:gd name="T44" fmla="*/ 3072 w 3264"/>
                    <a:gd name="T45" fmla="*/ 586 h 1183"/>
                    <a:gd name="T46" fmla="*/ 3132 w 3264"/>
                    <a:gd name="T47" fmla="*/ 647 h 1183"/>
                    <a:gd name="T48" fmla="*/ 3213 w 3264"/>
                    <a:gd name="T49" fmla="*/ 809 h 1183"/>
                    <a:gd name="T50" fmla="*/ 3243 w 3264"/>
                    <a:gd name="T51" fmla="*/ 950 h 1183"/>
                    <a:gd name="T52" fmla="*/ 3264 w 3264"/>
                    <a:gd name="T53" fmla="*/ 1041 h 1183"/>
                    <a:gd name="T54" fmla="*/ 3264 w 3264"/>
                    <a:gd name="T55" fmla="*/ 1152 h 11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264"/>
                    <a:gd name="T85" fmla="*/ 0 h 1183"/>
                    <a:gd name="T86" fmla="*/ 3264 w 3264"/>
                    <a:gd name="T87" fmla="*/ 1183 h 11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264" h="1183">
                      <a:moveTo>
                        <a:pt x="0" y="1183"/>
                      </a:moveTo>
                      <a:lnTo>
                        <a:pt x="0" y="1011"/>
                      </a:lnTo>
                      <a:lnTo>
                        <a:pt x="20" y="879"/>
                      </a:lnTo>
                      <a:lnTo>
                        <a:pt x="60" y="728"/>
                      </a:lnTo>
                      <a:lnTo>
                        <a:pt x="141" y="556"/>
                      </a:lnTo>
                      <a:lnTo>
                        <a:pt x="262" y="404"/>
                      </a:lnTo>
                      <a:lnTo>
                        <a:pt x="343" y="303"/>
                      </a:lnTo>
                      <a:lnTo>
                        <a:pt x="454" y="212"/>
                      </a:lnTo>
                      <a:lnTo>
                        <a:pt x="596" y="132"/>
                      </a:lnTo>
                      <a:lnTo>
                        <a:pt x="717" y="81"/>
                      </a:lnTo>
                      <a:lnTo>
                        <a:pt x="848" y="41"/>
                      </a:lnTo>
                      <a:lnTo>
                        <a:pt x="939" y="20"/>
                      </a:lnTo>
                      <a:lnTo>
                        <a:pt x="1121" y="0"/>
                      </a:lnTo>
                      <a:lnTo>
                        <a:pt x="1384" y="0"/>
                      </a:lnTo>
                      <a:lnTo>
                        <a:pt x="1637" y="20"/>
                      </a:lnTo>
                      <a:lnTo>
                        <a:pt x="1859" y="51"/>
                      </a:lnTo>
                      <a:lnTo>
                        <a:pt x="2011" y="81"/>
                      </a:lnTo>
                      <a:lnTo>
                        <a:pt x="2203" y="142"/>
                      </a:lnTo>
                      <a:lnTo>
                        <a:pt x="2435" y="212"/>
                      </a:lnTo>
                      <a:lnTo>
                        <a:pt x="2657" y="303"/>
                      </a:lnTo>
                      <a:lnTo>
                        <a:pt x="2839" y="394"/>
                      </a:lnTo>
                      <a:lnTo>
                        <a:pt x="2981" y="485"/>
                      </a:lnTo>
                      <a:lnTo>
                        <a:pt x="3072" y="586"/>
                      </a:lnTo>
                      <a:lnTo>
                        <a:pt x="3132" y="647"/>
                      </a:lnTo>
                      <a:lnTo>
                        <a:pt x="3213" y="809"/>
                      </a:lnTo>
                      <a:lnTo>
                        <a:pt x="3243" y="950"/>
                      </a:lnTo>
                      <a:lnTo>
                        <a:pt x="3264" y="1041"/>
                      </a:lnTo>
                      <a:lnTo>
                        <a:pt x="3264" y="1152"/>
                      </a:ln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59" name="Arc 27"/>
                <p:cNvSpPr>
                  <a:spLocks/>
                </p:cNvSpPr>
                <p:nvPr/>
              </p:nvSpPr>
              <p:spPr bwMode="auto">
                <a:xfrm rot="1087771">
                  <a:off x="1763" y="766"/>
                  <a:ext cx="2368" cy="1011"/>
                </a:xfrm>
                <a:custGeom>
                  <a:avLst/>
                  <a:gdLst>
                    <a:gd name="T0" fmla="*/ 0 w 31357"/>
                    <a:gd name="T1" fmla="*/ 0 h 21600"/>
                    <a:gd name="T2" fmla="*/ 0 w 31357"/>
                    <a:gd name="T3" fmla="*/ 0 h 21600"/>
                    <a:gd name="T4" fmla="*/ 0 w 31357"/>
                    <a:gd name="T5" fmla="*/ 0 h 21600"/>
                    <a:gd name="T6" fmla="*/ 0 60000 65536"/>
                    <a:gd name="T7" fmla="*/ 0 60000 65536"/>
                    <a:gd name="T8" fmla="*/ 0 60000 65536"/>
                    <a:gd name="T9" fmla="*/ 0 w 31357"/>
                    <a:gd name="T10" fmla="*/ 0 h 21600"/>
                    <a:gd name="T11" fmla="*/ 31357 w 31357"/>
                    <a:gd name="T12" fmla="*/ 21600 h 21600"/>
                  </a:gdLst>
                  <a:ahLst/>
                  <a:cxnLst>
                    <a:cxn ang="T6">
                      <a:pos x="T0" y="T1"/>
                    </a:cxn>
                    <a:cxn ang="T7">
                      <a:pos x="T2" y="T3"/>
                    </a:cxn>
                    <a:cxn ang="T8">
                      <a:pos x="T4" y="T5"/>
                    </a:cxn>
                  </a:cxnLst>
                  <a:rect l="T9" t="T10" r="T11" b="T12"/>
                  <a:pathLst>
                    <a:path w="31357" h="21600" fill="none" extrusionOk="0">
                      <a:moveTo>
                        <a:pt x="0" y="8394"/>
                      </a:moveTo>
                      <a:cubicBezTo>
                        <a:pt x="4090" y="3100"/>
                        <a:pt x="10402" y="-1"/>
                        <a:pt x="17093" y="0"/>
                      </a:cubicBezTo>
                      <a:cubicBezTo>
                        <a:pt x="22343" y="0"/>
                        <a:pt x="27413" y="1912"/>
                        <a:pt x="31356" y="5379"/>
                      </a:cubicBezTo>
                    </a:path>
                    <a:path w="31357" h="21600" stroke="0" extrusionOk="0">
                      <a:moveTo>
                        <a:pt x="0" y="8394"/>
                      </a:moveTo>
                      <a:cubicBezTo>
                        <a:pt x="4090" y="3100"/>
                        <a:pt x="10402" y="-1"/>
                        <a:pt x="17093" y="0"/>
                      </a:cubicBezTo>
                      <a:cubicBezTo>
                        <a:pt x="22343" y="0"/>
                        <a:pt x="27413" y="1912"/>
                        <a:pt x="31356" y="5379"/>
                      </a:cubicBezTo>
                      <a:lnTo>
                        <a:pt x="17093" y="21600"/>
                      </a:lnTo>
                      <a:lnTo>
                        <a:pt x="0" y="8394"/>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60" name="Arc 28"/>
                <p:cNvSpPr>
                  <a:spLocks/>
                </p:cNvSpPr>
                <p:nvPr/>
              </p:nvSpPr>
              <p:spPr bwMode="auto">
                <a:xfrm>
                  <a:off x="3532" y="1324"/>
                  <a:ext cx="913" cy="863"/>
                </a:xfrm>
                <a:custGeom>
                  <a:avLst/>
                  <a:gdLst>
                    <a:gd name="T0" fmla="*/ 0 w 21597"/>
                    <a:gd name="T1" fmla="*/ 0 h 17345"/>
                    <a:gd name="T2" fmla="*/ 0 w 21597"/>
                    <a:gd name="T3" fmla="*/ 0 h 17345"/>
                    <a:gd name="T4" fmla="*/ 0 w 21597"/>
                    <a:gd name="T5" fmla="*/ 0 h 17345"/>
                    <a:gd name="T6" fmla="*/ 0 60000 65536"/>
                    <a:gd name="T7" fmla="*/ 0 60000 65536"/>
                    <a:gd name="T8" fmla="*/ 0 60000 65536"/>
                    <a:gd name="T9" fmla="*/ 0 w 21597"/>
                    <a:gd name="T10" fmla="*/ 0 h 17345"/>
                    <a:gd name="T11" fmla="*/ 21597 w 21597"/>
                    <a:gd name="T12" fmla="*/ 17345 h 17345"/>
                  </a:gdLst>
                  <a:ahLst/>
                  <a:cxnLst>
                    <a:cxn ang="T6">
                      <a:pos x="T0" y="T1"/>
                    </a:cxn>
                    <a:cxn ang="T7">
                      <a:pos x="T2" y="T3"/>
                    </a:cxn>
                    <a:cxn ang="T8">
                      <a:pos x="T4" y="T5"/>
                    </a:cxn>
                  </a:cxnLst>
                  <a:rect l="T9" t="T10" r="T11" b="T12"/>
                  <a:pathLst>
                    <a:path w="21597" h="17345" fill="none" extrusionOk="0">
                      <a:moveTo>
                        <a:pt x="12872" y="0"/>
                      </a:moveTo>
                      <a:cubicBezTo>
                        <a:pt x="18258" y="3996"/>
                        <a:pt x="21481" y="10268"/>
                        <a:pt x="21596" y="16974"/>
                      </a:cubicBezTo>
                    </a:path>
                    <a:path w="21597" h="17345" stroke="0" extrusionOk="0">
                      <a:moveTo>
                        <a:pt x="12872" y="0"/>
                      </a:moveTo>
                      <a:cubicBezTo>
                        <a:pt x="18258" y="3996"/>
                        <a:pt x="21481" y="10268"/>
                        <a:pt x="21596" y="16974"/>
                      </a:cubicBezTo>
                      <a:lnTo>
                        <a:pt x="0" y="17345"/>
                      </a:lnTo>
                      <a:lnTo>
                        <a:pt x="12872"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451" name="Group 29"/>
              <p:cNvGrpSpPr>
                <a:grpSpLocks/>
              </p:cNvGrpSpPr>
              <p:nvPr/>
            </p:nvGrpSpPr>
            <p:grpSpPr bwMode="auto">
              <a:xfrm flipV="1">
                <a:off x="967" y="2125"/>
                <a:ext cx="3473" cy="1421"/>
                <a:chOff x="972" y="766"/>
                <a:chExt cx="3473" cy="1421"/>
              </a:xfrm>
            </p:grpSpPr>
            <p:sp>
              <p:nvSpPr>
                <p:cNvPr id="10453" name="Arc 30"/>
                <p:cNvSpPr>
                  <a:spLocks/>
                </p:cNvSpPr>
                <p:nvPr/>
              </p:nvSpPr>
              <p:spPr bwMode="auto">
                <a:xfrm>
                  <a:off x="972" y="775"/>
                  <a:ext cx="1395" cy="1397"/>
                </a:xfrm>
                <a:custGeom>
                  <a:avLst/>
                  <a:gdLst>
                    <a:gd name="T0" fmla="*/ 0 w 21600"/>
                    <a:gd name="T1" fmla="*/ 0 h 20531"/>
                    <a:gd name="T2" fmla="*/ 0 w 21600"/>
                    <a:gd name="T3" fmla="*/ 0 h 20531"/>
                    <a:gd name="T4" fmla="*/ 0 w 21600"/>
                    <a:gd name="T5" fmla="*/ 0 h 20531"/>
                    <a:gd name="T6" fmla="*/ 0 60000 65536"/>
                    <a:gd name="T7" fmla="*/ 0 60000 65536"/>
                    <a:gd name="T8" fmla="*/ 0 60000 65536"/>
                    <a:gd name="T9" fmla="*/ 0 w 21600"/>
                    <a:gd name="T10" fmla="*/ 0 h 20531"/>
                    <a:gd name="T11" fmla="*/ 21600 w 21600"/>
                    <a:gd name="T12" fmla="*/ 20531 h 20531"/>
                  </a:gdLst>
                  <a:ahLst/>
                  <a:cxnLst>
                    <a:cxn ang="T6">
                      <a:pos x="T0" y="T1"/>
                    </a:cxn>
                    <a:cxn ang="T7">
                      <a:pos x="T2" y="T3"/>
                    </a:cxn>
                    <a:cxn ang="T8">
                      <a:pos x="T4" y="T5"/>
                    </a:cxn>
                  </a:cxnLst>
                  <a:rect l="T9" t="T10" r="T11" b="T12"/>
                  <a:pathLst>
                    <a:path w="21600" h="20531" fill="none" extrusionOk="0">
                      <a:moveTo>
                        <a:pt x="0" y="20530"/>
                      </a:moveTo>
                      <a:cubicBezTo>
                        <a:pt x="0" y="20487"/>
                        <a:pt x="0" y="20444"/>
                        <a:pt x="0" y="20402"/>
                      </a:cubicBezTo>
                      <a:cubicBezTo>
                        <a:pt x="-1" y="11207"/>
                        <a:pt x="5821" y="3019"/>
                        <a:pt x="14506" y="0"/>
                      </a:cubicBezTo>
                    </a:path>
                    <a:path w="21600" h="20531" stroke="0" extrusionOk="0">
                      <a:moveTo>
                        <a:pt x="0" y="20530"/>
                      </a:moveTo>
                      <a:cubicBezTo>
                        <a:pt x="0" y="20487"/>
                        <a:pt x="0" y="20444"/>
                        <a:pt x="0" y="20402"/>
                      </a:cubicBezTo>
                      <a:cubicBezTo>
                        <a:pt x="-1" y="11207"/>
                        <a:pt x="5821" y="3019"/>
                        <a:pt x="14506" y="0"/>
                      </a:cubicBezTo>
                      <a:lnTo>
                        <a:pt x="21600" y="20402"/>
                      </a:lnTo>
                      <a:lnTo>
                        <a:pt x="0" y="2053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54" name="Freeform 31"/>
                <p:cNvSpPr>
                  <a:spLocks/>
                </p:cNvSpPr>
                <p:nvPr/>
              </p:nvSpPr>
              <p:spPr bwMode="auto">
                <a:xfrm>
                  <a:off x="1112" y="980"/>
                  <a:ext cx="3264" cy="1183"/>
                </a:xfrm>
                <a:custGeom>
                  <a:avLst/>
                  <a:gdLst>
                    <a:gd name="T0" fmla="*/ 0 w 3264"/>
                    <a:gd name="T1" fmla="*/ 1183 h 1183"/>
                    <a:gd name="T2" fmla="*/ 0 w 3264"/>
                    <a:gd name="T3" fmla="*/ 1011 h 1183"/>
                    <a:gd name="T4" fmla="*/ 20 w 3264"/>
                    <a:gd name="T5" fmla="*/ 879 h 1183"/>
                    <a:gd name="T6" fmla="*/ 60 w 3264"/>
                    <a:gd name="T7" fmla="*/ 728 h 1183"/>
                    <a:gd name="T8" fmla="*/ 141 w 3264"/>
                    <a:gd name="T9" fmla="*/ 556 h 1183"/>
                    <a:gd name="T10" fmla="*/ 262 w 3264"/>
                    <a:gd name="T11" fmla="*/ 404 h 1183"/>
                    <a:gd name="T12" fmla="*/ 343 w 3264"/>
                    <a:gd name="T13" fmla="*/ 303 h 1183"/>
                    <a:gd name="T14" fmla="*/ 454 w 3264"/>
                    <a:gd name="T15" fmla="*/ 212 h 1183"/>
                    <a:gd name="T16" fmla="*/ 596 w 3264"/>
                    <a:gd name="T17" fmla="*/ 132 h 1183"/>
                    <a:gd name="T18" fmla="*/ 717 w 3264"/>
                    <a:gd name="T19" fmla="*/ 81 h 1183"/>
                    <a:gd name="T20" fmla="*/ 848 w 3264"/>
                    <a:gd name="T21" fmla="*/ 41 h 1183"/>
                    <a:gd name="T22" fmla="*/ 939 w 3264"/>
                    <a:gd name="T23" fmla="*/ 20 h 1183"/>
                    <a:gd name="T24" fmla="*/ 1121 w 3264"/>
                    <a:gd name="T25" fmla="*/ 0 h 1183"/>
                    <a:gd name="T26" fmla="*/ 1384 w 3264"/>
                    <a:gd name="T27" fmla="*/ 0 h 1183"/>
                    <a:gd name="T28" fmla="*/ 1637 w 3264"/>
                    <a:gd name="T29" fmla="*/ 20 h 1183"/>
                    <a:gd name="T30" fmla="*/ 1859 w 3264"/>
                    <a:gd name="T31" fmla="*/ 51 h 1183"/>
                    <a:gd name="T32" fmla="*/ 2011 w 3264"/>
                    <a:gd name="T33" fmla="*/ 81 h 1183"/>
                    <a:gd name="T34" fmla="*/ 2203 w 3264"/>
                    <a:gd name="T35" fmla="*/ 142 h 1183"/>
                    <a:gd name="T36" fmla="*/ 2435 w 3264"/>
                    <a:gd name="T37" fmla="*/ 212 h 1183"/>
                    <a:gd name="T38" fmla="*/ 2657 w 3264"/>
                    <a:gd name="T39" fmla="*/ 303 h 1183"/>
                    <a:gd name="T40" fmla="*/ 2839 w 3264"/>
                    <a:gd name="T41" fmla="*/ 394 h 1183"/>
                    <a:gd name="T42" fmla="*/ 2981 w 3264"/>
                    <a:gd name="T43" fmla="*/ 485 h 1183"/>
                    <a:gd name="T44" fmla="*/ 3072 w 3264"/>
                    <a:gd name="T45" fmla="*/ 586 h 1183"/>
                    <a:gd name="T46" fmla="*/ 3132 w 3264"/>
                    <a:gd name="T47" fmla="*/ 647 h 1183"/>
                    <a:gd name="T48" fmla="*/ 3213 w 3264"/>
                    <a:gd name="T49" fmla="*/ 809 h 1183"/>
                    <a:gd name="T50" fmla="*/ 3243 w 3264"/>
                    <a:gd name="T51" fmla="*/ 950 h 1183"/>
                    <a:gd name="T52" fmla="*/ 3264 w 3264"/>
                    <a:gd name="T53" fmla="*/ 1041 h 1183"/>
                    <a:gd name="T54" fmla="*/ 3264 w 3264"/>
                    <a:gd name="T55" fmla="*/ 1152 h 11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264"/>
                    <a:gd name="T85" fmla="*/ 0 h 1183"/>
                    <a:gd name="T86" fmla="*/ 3264 w 3264"/>
                    <a:gd name="T87" fmla="*/ 1183 h 11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264" h="1183">
                      <a:moveTo>
                        <a:pt x="0" y="1183"/>
                      </a:moveTo>
                      <a:lnTo>
                        <a:pt x="0" y="1011"/>
                      </a:lnTo>
                      <a:lnTo>
                        <a:pt x="20" y="879"/>
                      </a:lnTo>
                      <a:lnTo>
                        <a:pt x="60" y="728"/>
                      </a:lnTo>
                      <a:lnTo>
                        <a:pt x="141" y="556"/>
                      </a:lnTo>
                      <a:lnTo>
                        <a:pt x="262" y="404"/>
                      </a:lnTo>
                      <a:lnTo>
                        <a:pt x="343" y="303"/>
                      </a:lnTo>
                      <a:lnTo>
                        <a:pt x="454" y="212"/>
                      </a:lnTo>
                      <a:lnTo>
                        <a:pt x="596" y="132"/>
                      </a:lnTo>
                      <a:lnTo>
                        <a:pt x="717" y="81"/>
                      </a:lnTo>
                      <a:lnTo>
                        <a:pt x="848" y="41"/>
                      </a:lnTo>
                      <a:lnTo>
                        <a:pt x="939" y="20"/>
                      </a:lnTo>
                      <a:lnTo>
                        <a:pt x="1121" y="0"/>
                      </a:lnTo>
                      <a:lnTo>
                        <a:pt x="1384" y="0"/>
                      </a:lnTo>
                      <a:lnTo>
                        <a:pt x="1637" y="20"/>
                      </a:lnTo>
                      <a:lnTo>
                        <a:pt x="1859" y="51"/>
                      </a:lnTo>
                      <a:lnTo>
                        <a:pt x="2011" y="81"/>
                      </a:lnTo>
                      <a:lnTo>
                        <a:pt x="2203" y="142"/>
                      </a:lnTo>
                      <a:lnTo>
                        <a:pt x="2435" y="212"/>
                      </a:lnTo>
                      <a:lnTo>
                        <a:pt x="2657" y="303"/>
                      </a:lnTo>
                      <a:lnTo>
                        <a:pt x="2839" y="394"/>
                      </a:lnTo>
                      <a:lnTo>
                        <a:pt x="2981" y="485"/>
                      </a:lnTo>
                      <a:lnTo>
                        <a:pt x="3072" y="586"/>
                      </a:lnTo>
                      <a:lnTo>
                        <a:pt x="3132" y="647"/>
                      </a:lnTo>
                      <a:lnTo>
                        <a:pt x="3213" y="809"/>
                      </a:lnTo>
                      <a:lnTo>
                        <a:pt x="3243" y="950"/>
                      </a:lnTo>
                      <a:lnTo>
                        <a:pt x="3264" y="1041"/>
                      </a:lnTo>
                      <a:lnTo>
                        <a:pt x="3264" y="1152"/>
                      </a:ln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55" name="Arc 32"/>
                <p:cNvSpPr>
                  <a:spLocks/>
                </p:cNvSpPr>
                <p:nvPr/>
              </p:nvSpPr>
              <p:spPr bwMode="auto">
                <a:xfrm rot="1087771">
                  <a:off x="1763" y="766"/>
                  <a:ext cx="2368" cy="1011"/>
                </a:xfrm>
                <a:custGeom>
                  <a:avLst/>
                  <a:gdLst>
                    <a:gd name="T0" fmla="*/ 0 w 31357"/>
                    <a:gd name="T1" fmla="*/ 0 h 21600"/>
                    <a:gd name="T2" fmla="*/ 0 w 31357"/>
                    <a:gd name="T3" fmla="*/ 0 h 21600"/>
                    <a:gd name="T4" fmla="*/ 0 w 31357"/>
                    <a:gd name="T5" fmla="*/ 0 h 21600"/>
                    <a:gd name="T6" fmla="*/ 0 60000 65536"/>
                    <a:gd name="T7" fmla="*/ 0 60000 65536"/>
                    <a:gd name="T8" fmla="*/ 0 60000 65536"/>
                    <a:gd name="T9" fmla="*/ 0 w 31357"/>
                    <a:gd name="T10" fmla="*/ 0 h 21600"/>
                    <a:gd name="T11" fmla="*/ 31357 w 31357"/>
                    <a:gd name="T12" fmla="*/ 21600 h 21600"/>
                  </a:gdLst>
                  <a:ahLst/>
                  <a:cxnLst>
                    <a:cxn ang="T6">
                      <a:pos x="T0" y="T1"/>
                    </a:cxn>
                    <a:cxn ang="T7">
                      <a:pos x="T2" y="T3"/>
                    </a:cxn>
                    <a:cxn ang="T8">
                      <a:pos x="T4" y="T5"/>
                    </a:cxn>
                  </a:cxnLst>
                  <a:rect l="T9" t="T10" r="T11" b="T12"/>
                  <a:pathLst>
                    <a:path w="31357" h="21600" fill="none" extrusionOk="0">
                      <a:moveTo>
                        <a:pt x="0" y="8394"/>
                      </a:moveTo>
                      <a:cubicBezTo>
                        <a:pt x="4090" y="3100"/>
                        <a:pt x="10402" y="-1"/>
                        <a:pt x="17093" y="0"/>
                      </a:cubicBezTo>
                      <a:cubicBezTo>
                        <a:pt x="22343" y="0"/>
                        <a:pt x="27413" y="1912"/>
                        <a:pt x="31356" y="5379"/>
                      </a:cubicBezTo>
                    </a:path>
                    <a:path w="31357" h="21600" stroke="0" extrusionOk="0">
                      <a:moveTo>
                        <a:pt x="0" y="8394"/>
                      </a:moveTo>
                      <a:cubicBezTo>
                        <a:pt x="4090" y="3100"/>
                        <a:pt x="10402" y="-1"/>
                        <a:pt x="17093" y="0"/>
                      </a:cubicBezTo>
                      <a:cubicBezTo>
                        <a:pt x="22343" y="0"/>
                        <a:pt x="27413" y="1912"/>
                        <a:pt x="31356" y="5379"/>
                      </a:cubicBezTo>
                      <a:lnTo>
                        <a:pt x="17093" y="21600"/>
                      </a:lnTo>
                      <a:lnTo>
                        <a:pt x="0" y="8394"/>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56" name="Arc 33"/>
                <p:cNvSpPr>
                  <a:spLocks/>
                </p:cNvSpPr>
                <p:nvPr/>
              </p:nvSpPr>
              <p:spPr bwMode="auto">
                <a:xfrm>
                  <a:off x="3532" y="1324"/>
                  <a:ext cx="913" cy="863"/>
                </a:xfrm>
                <a:custGeom>
                  <a:avLst/>
                  <a:gdLst>
                    <a:gd name="T0" fmla="*/ 0 w 21597"/>
                    <a:gd name="T1" fmla="*/ 0 h 17345"/>
                    <a:gd name="T2" fmla="*/ 0 w 21597"/>
                    <a:gd name="T3" fmla="*/ 0 h 17345"/>
                    <a:gd name="T4" fmla="*/ 0 w 21597"/>
                    <a:gd name="T5" fmla="*/ 0 h 17345"/>
                    <a:gd name="T6" fmla="*/ 0 60000 65536"/>
                    <a:gd name="T7" fmla="*/ 0 60000 65536"/>
                    <a:gd name="T8" fmla="*/ 0 60000 65536"/>
                    <a:gd name="T9" fmla="*/ 0 w 21597"/>
                    <a:gd name="T10" fmla="*/ 0 h 17345"/>
                    <a:gd name="T11" fmla="*/ 21597 w 21597"/>
                    <a:gd name="T12" fmla="*/ 17345 h 17345"/>
                  </a:gdLst>
                  <a:ahLst/>
                  <a:cxnLst>
                    <a:cxn ang="T6">
                      <a:pos x="T0" y="T1"/>
                    </a:cxn>
                    <a:cxn ang="T7">
                      <a:pos x="T2" y="T3"/>
                    </a:cxn>
                    <a:cxn ang="T8">
                      <a:pos x="T4" y="T5"/>
                    </a:cxn>
                  </a:cxnLst>
                  <a:rect l="T9" t="T10" r="T11" b="T12"/>
                  <a:pathLst>
                    <a:path w="21597" h="17345" fill="none" extrusionOk="0">
                      <a:moveTo>
                        <a:pt x="12872" y="0"/>
                      </a:moveTo>
                      <a:cubicBezTo>
                        <a:pt x="18258" y="3996"/>
                        <a:pt x="21481" y="10268"/>
                        <a:pt x="21596" y="16974"/>
                      </a:cubicBezTo>
                    </a:path>
                    <a:path w="21597" h="17345" stroke="0" extrusionOk="0">
                      <a:moveTo>
                        <a:pt x="12872" y="0"/>
                      </a:moveTo>
                      <a:cubicBezTo>
                        <a:pt x="18258" y="3996"/>
                        <a:pt x="21481" y="10268"/>
                        <a:pt x="21596" y="16974"/>
                      </a:cubicBezTo>
                      <a:lnTo>
                        <a:pt x="0" y="17345"/>
                      </a:lnTo>
                      <a:lnTo>
                        <a:pt x="12872"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452" name="Line 34"/>
              <p:cNvSpPr>
                <a:spLocks noChangeShapeType="1"/>
              </p:cNvSpPr>
              <p:nvPr/>
            </p:nvSpPr>
            <p:spPr bwMode="auto">
              <a:xfrm>
                <a:off x="4376" y="2092"/>
                <a:ext cx="0" cy="91"/>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421" name="Group 35"/>
            <p:cNvGrpSpPr>
              <a:grpSpLocks/>
            </p:cNvGrpSpPr>
            <p:nvPr/>
          </p:nvGrpSpPr>
          <p:grpSpPr bwMode="auto">
            <a:xfrm>
              <a:off x="1240" y="1125"/>
              <a:ext cx="3087" cy="2064"/>
              <a:chOff x="1240" y="1125"/>
              <a:chExt cx="3087" cy="2064"/>
            </a:xfrm>
          </p:grpSpPr>
          <p:grpSp>
            <p:nvGrpSpPr>
              <p:cNvPr id="10441" name="Group 36"/>
              <p:cNvGrpSpPr>
                <a:grpSpLocks/>
              </p:cNvGrpSpPr>
              <p:nvPr/>
            </p:nvGrpSpPr>
            <p:grpSpPr bwMode="auto">
              <a:xfrm>
                <a:off x="1240" y="1125"/>
                <a:ext cx="3082" cy="1049"/>
                <a:chOff x="1240" y="1125"/>
                <a:chExt cx="3082" cy="1049"/>
              </a:xfrm>
            </p:grpSpPr>
            <p:sp>
              <p:nvSpPr>
                <p:cNvPr id="10446" name="Arc 37"/>
                <p:cNvSpPr>
                  <a:spLocks/>
                </p:cNvSpPr>
                <p:nvPr/>
              </p:nvSpPr>
              <p:spPr bwMode="auto">
                <a:xfrm>
                  <a:off x="1240" y="1125"/>
                  <a:ext cx="1121" cy="1044"/>
                </a:xfrm>
                <a:custGeom>
                  <a:avLst/>
                  <a:gdLst>
                    <a:gd name="T0" fmla="*/ 0 w 23369"/>
                    <a:gd name="T1" fmla="*/ 0 h 21600"/>
                    <a:gd name="T2" fmla="*/ 0 w 23369"/>
                    <a:gd name="T3" fmla="*/ 0 h 21600"/>
                    <a:gd name="T4" fmla="*/ 0 w 23369"/>
                    <a:gd name="T5" fmla="*/ 0 h 21600"/>
                    <a:gd name="T6" fmla="*/ 0 60000 65536"/>
                    <a:gd name="T7" fmla="*/ 0 60000 65536"/>
                    <a:gd name="T8" fmla="*/ 0 60000 65536"/>
                    <a:gd name="T9" fmla="*/ 0 w 23369"/>
                    <a:gd name="T10" fmla="*/ 0 h 21600"/>
                    <a:gd name="T11" fmla="*/ 23369 w 23369"/>
                    <a:gd name="T12" fmla="*/ 21600 h 21600"/>
                  </a:gdLst>
                  <a:ahLst/>
                  <a:cxnLst>
                    <a:cxn ang="T6">
                      <a:pos x="T0" y="T1"/>
                    </a:cxn>
                    <a:cxn ang="T7">
                      <a:pos x="T2" y="T3"/>
                    </a:cxn>
                    <a:cxn ang="T8">
                      <a:pos x="T4" y="T5"/>
                    </a:cxn>
                  </a:cxnLst>
                  <a:rect l="T9" t="T10" r="T11" b="T12"/>
                  <a:pathLst>
                    <a:path w="23369" h="21600" fill="none" extrusionOk="0">
                      <a:moveTo>
                        <a:pt x="0" y="21538"/>
                      </a:moveTo>
                      <a:cubicBezTo>
                        <a:pt x="34" y="9632"/>
                        <a:pt x="9694" y="-1"/>
                        <a:pt x="21600" y="0"/>
                      </a:cubicBezTo>
                      <a:cubicBezTo>
                        <a:pt x="22190" y="0"/>
                        <a:pt x="22780" y="24"/>
                        <a:pt x="23369" y="72"/>
                      </a:cubicBezTo>
                    </a:path>
                    <a:path w="23369" h="21600" stroke="0" extrusionOk="0">
                      <a:moveTo>
                        <a:pt x="0" y="21538"/>
                      </a:moveTo>
                      <a:cubicBezTo>
                        <a:pt x="34" y="9632"/>
                        <a:pt x="9694" y="-1"/>
                        <a:pt x="21600" y="0"/>
                      </a:cubicBezTo>
                      <a:cubicBezTo>
                        <a:pt x="22190" y="0"/>
                        <a:pt x="22780" y="24"/>
                        <a:pt x="23369" y="72"/>
                      </a:cubicBezTo>
                      <a:lnTo>
                        <a:pt x="21600" y="21600"/>
                      </a:lnTo>
                      <a:lnTo>
                        <a:pt x="0" y="21538"/>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47" name="Arc 38"/>
                <p:cNvSpPr>
                  <a:spLocks/>
                </p:cNvSpPr>
                <p:nvPr/>
              </p:nvSpPr>
              <p:spPr bwMode="auto">
                <a:xfrm rot="820648">
                  <a:off x="2303" y="1265"/>
                  <a:ext cx="1581" cy="296"/>
                </a:xfrm>
                <a:custGeom>
                  <a:avLst/>
                  <a:gdLst>
                    <a:gd name="T0" fmla="*/ 0 w 24628"/>
                    <a:gd name="T1" fmla="*/ 0 h 21600"/>
                    <a:gd name="T2" fmla="*/ 0 w 24628"/>
                    <a:gd name="T3" fmla="*/ 0 h 21600"/>
                    <a:gd name="T4" fmla="*/ 0 w 24628"/>
                    <a:gd name="T5" fmla="*/ 0 h 21600"/>
                    <a:gd name="T6" fmla="*/ 0 60000 65536"/>
                    <a:gd name="T7" fmla="*/ 0 60000 65536"/>
                    <a:gd name="T8" fmla="*/ 0 60000 65536"/>
                    <a:gd name="T9" fmla="*/ 0 w 24628"/>
                    <a:gd name="T10" fmla="*/ 0 h 21600"/>
                    <a:gd name="T11" fmla="*/ 24628 w 24628"/>
                    <a:gd name="T12" fmla="*/ 21600 h 21600"/>
                  </a:gdLst>
                  <a:ahLst/>
                  <a:cxnLst>
                    <a:cxn ang="T6">
                      <a:pos x="T0" y="T1"/>
                    </a:cxn>
                    <a:cxn ang="T7">
                      <a:pos x="T2" y="T3"/>
                    </a:cxn>
                    <a:cxn ang="T8">
                      <a:pos x="T4" y="T5"/>
                    </a:cxn>
                  </a:cxnLst>
                  <a:rect l="T9" t="T10" r="T11" b="T12"/>
                  <a:pathLst>
                    <a:path w="24628" h="21600" fill="none" extrusionOk="0">
                      <a:moveTo>
                        <a:pt x="-1" y="3175"/>
                      </a:moveTo>
                      <a:cubicBezTo>
                        <a:pt x="3393" y="1098"/>
                        <a:pt x="7295" y="-1"/>
                        <a:pt x="11274" y="0"/>
                      </a:cubicBezTo>
                      <a:cubicBezTo>
                        <a:pt x="16117" y="0"/>
                        <a:pt x="20821" y="1628"/>
                        <a:pt x="24628" y="4622"/>
                      </a:cubicBezTo>
                    </a:path>
                    <a:path w="24628" h="21600" stroke="0" extrusionOk="0">
                      <a:moveTo>
                        <a:pt x="-1" y="3175"/>
                      </a:moveTo>
                      <a:cubicBezTo>
                        <a:pt x="3393" y="1098"/>
                        <a:pt x="7295" y="-1"/>
                        <a:pt x="11274" y="0"/>
                      </a:cubicBezTo>
                      <a:cubicBezTo>
                        <a:pt x="16117" y="0"/>
                        <a:pt x="20821" y="1628"/>
                        <a:pt x="24628" y="4622"/>
                      </a:cubicBezTo>
                      <a:lnTo>
                        <a:pt x="11274" y="21600"/>
                      </a:lnTo>
                      <a:lnTo>
                        <a:pt x="-1" y="3175"/>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48" name="Arc 39"/>
                <p:cNvSpPr>
                  <a:spLocks/>
                </p:cNvSpPr>
                <p:nvPr/>
              </p:nvSpPr>
              <p:spPr bwMode="auto">
                <a:xfrm>
                  <a:off x="3766" y="1522"/>
                  <a:ext cx="556" cy="652"/>
                </a:xfrm>
                <a:custGeom>
                  <a:avLst/>
                  <a:gdLst>
                    <a:gd name="T0" fmla="*/ 0 w 21600"/>
                    <a:gd name="T1" fmla="*/ 0 h 21115"/>
                    <a:gd name="T2" fmla="*/ 0 w 21600"/>
                    <a:gd name="T3" fmla="*/ 0 h 21115"/>
                    <a:gd name="T4" fmla="*/ 0 w 21600"/>
                    <a:gd name="T5" fmla="*/ 0 h 21115"/>
                    <a:gd name="T6" fmla="*/ 0 60000 65536"/>
                    <a:gd name="T7" fmla="*/ 0 60000 65536"/>
                    <a:gd name="T8" fmla="*/ 0 60000 65536"/>
                    <a:gd name="T9" fmla="*/ 0 w 21600"/>
                    <a:gd name="T10" fmla="*/ 0 h 21115"/>
                    <a:gd name="T11" fmla="*/ 21600 w 21600"/>
                    <a:gd name="T12" fmla="*/ 21115 h 21115"/>
                  </a:gdLst>
                  <a:ahLst/>
                  <a:cxnLst>
                    <a:cxn ang="T6">
                      <a:pos x="T0" y="T1"/>
                    </a:cxn>
                    <a:cxn ang="T7">
                      <a:pos x="T2" y="T3"/>
                    </a:cxn>
                    <a:cxn ang="T8">
                      <a:pos x="T4" y="T5"/>
                    </a:cxn>
                  </a:cxnLst>
                  <a:rect l="T9" t="T10" r="T11" b="T12"/>
                  <a:pathLst>
                    <a:path w="21600" h="21115" fill="none" extrusionOk="0">
                      <a:moveTo>
                        <a:pt x="4551" y="-1"/>
                      </a:moveTo>
                      <a:cubicBezTo>
                        <a:pt x="14498" y="2143"/>
                        <a:pt x="21600" y="10939"/>
                        <a:pt x="21600" y="21115"/>
                      </a:cubicBezTo>
                    </a:path>
                    <a:path w="21600" h="21115" stroke="0" extrusionOk="0">
                      <a:moveTo>
                        <a:pt x="4551" y="-1"/>
                      </a:moveTo>
                      <a:cubicBezTo>
                        <a:pt x="14498" y="2143"/>
                        <a:pt x="21600" y="10939"/>
                        <a:pt x="21600" y="21115"/>
                      </a:cubicBezTo>
                      <a:lnTo>
                        <a:pt x="0" y="21115"/>
                      </a:lnTo>
                      <a:lnTo>
                        <a:pt x="4551" y="-1"/>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442" name="Group 40"/>
              <p:cNvGrpSpPr>
                <a:grpSpLocks/>
              </p:cNvGrpSpPr>
              <p:nvPr/>
            </p:nvGrpSpPr>
            <p:grpSpPr bwMode="auto">
              <a:xfrm flipV="1">
                <a:off x="1245" y="2140"/>
                <a:ext cx="3082" cy="1049"/>
                <a:chOff x="1240" y="1125"/>
                <a:chExt cx="3082" cy="1049"/>
              </a:xfrm>
            </p:grpSpPr>
            <p:sp>
              <p:nvSpPr>
                <p:cNvPr id="10443" name="Arc 41"/>
                <p:cNvSpPr>
                  <a:spLocks/>
                </p:cNvSpPr>
                <p:nvPr/>
              </p:nvSpPr>
              <p:spPr bwMode="auto">
                <a:xfrm>
                  <a:off x="1240" y="1125"/>
                  <a:ext cx="1121" cy="1044"/>
                </a:xfrm>
                <a:custGeom>
                  <a:avLst/>
                  <a:gdLst>
                    <a:gd name="T0" fmla="*/ 0 w 23369"/>
                    <a:gd name="T1" fmla="*/ 0 h 21600"/>
                    <a:gd name="T2" fmla="*/ 0 w 23369"/>
                    <a:gd name="T3" fmla="*/ 0 h 21600"/>
                    <a:gd name="T4" fmla="*/ 0 w 23369"/>
                    <a:gd name="T5" fmla="*/ 0 h 21600"/>
                    <a:gd name="T6" fmla="*/ 0 60000 65536"/>
                    <a:gd name="T7" fmla="*/ 0 60000 65536"/>
                    <a:gd name="T8" fmla="*/ 0 60000 65536"/>
                    <a:gd name="T9" fmla="*/ 0 w 23369"/>
                    <a:gd name="T10" fmla="*/ 0 h 21600"/>
                    <a:gd name="T11" fmla="*/ 23369 w 23369"/>
                    <a:gd name="T12" fmla="*/ 21600 h 21600"/>
                  </a:gdLst>
                  <a:ahLst/>
                  <a:cxnLst>
                    <a:cxn ang="T6">
                      <a:pos x="T0" y="T1"/>
                    </a:cxn>
                    <a:cxn ang="T7">
                      <a:pos x="T2" y="T3"/>
                    </a:cxn>
                    <a:cxn ang="T8">
                      <a:pos x="T4" y="T5"/>
                    </a:cxn>
                  </a:cxnLst>
                  <a:rect l="T9" t="T10" r="T11" b="T12"/>
                  <a:pathLst>
                    <a:path w="23369" h="21600" fill="none" extrusionOk="0">
                      <a:moveTo>
                        <a:pt x="0" y="21538"/>
                      </a:moveTo>
                      <a:cubicBezTo>
                        <a:pt x="34" y="9632"/>
                        <a:pt x="9694" y="-1"/>
                        <a:pt x="21600" y="0"/>
                      </a:cubicBezTo>
                      <a:cubicBezTo>
                        <a:pt x="22190" y="0"/>
                        <a:pt x="22780" y="24"/>
                        <a:pt x="23369" y="72"/>
                      </a:cubicBezTo>
                    </a:path>
                    <a:path w="23369" h="21600" stroke="0" extrusionOk="0">
                      <a:moveTo>
                        <a:pt x="0" y="21538"/>
                      </a:moveTo>
                      <a:cubicBezTo>
                        <a:pt x="34" y="9632"/>
                        <a:pt x="9694" y="-1"/>
                        <a:pt x="21600" y="0"/>
                      </a:cubicBezTo>
                      <a:cubicBezTo>
                        <a:pt x="22190" y="0"/>
                        <a:pt x="22780" y="24"/>
                        <a:pt x="23369" y="72"/>
                      </a:cubicBezTo>
                      <a:lnTo>
                        <a:pt x="21600" y="21600"/>
                      </a:lnTo>
                      <a:lnTo>
                        <a:pt x="0" y="21538"/>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44" name="Arc 42"/>
                <p:cNvSpPr>
                  <a:spLocks/>
                </p:cNvSpPr>
                <p:nvPr/>
              </p:nvSpPr>
              <p:spPr bwMode="auto">
                <a:xfrm rot="820648">
                  <a:off x="2303" y="1265"/>
                  <a:ext cx="1581" cy="296"/>
                </a:xfrm>
                <a:custGeom>
                  <a:avLst/>
                  <a:gdLst>
                    <a:gd name="T0" fmla="*/ 0 w 24628"/>
                    <a:gd name="T1" fmla="*/ 0 h 21600"/>
                    <a:gd name="T2" fmla="*/ 0 w 24628"/>
                    <a:gd name="T3" fmla="*/ 0 h 21600"/>
                    <a:gd name="T4" fmla="*/ 0 w 24628"/>
                    <a:gd name="T5" fmla="*/ 0 h 21600"/>
                    <a:gd name="T6" fmla="*/ 0 60000 65536"/>
                    <a:gd name="T7" fmla="*/ 0 60000 65536"/>
                    <a:gd name="T8" fmla="*/ 0 60000 65536"/>
                    <a:gd name="T9" fmla="*/ 0 w 24628"/>
                    <a:gd name="T10" fmla="*/ 0 h 21600"/>
                    <a:gd name="T11" fmla="*/ 24628 w 24628"/>
                    <a:gd name="T12" fmla="*/ 21600 h 21600"/>
                  </a:gdLst>
                  <a:ahLst/>
                  <a:cxnLst>
                    <a:cxn ang="T6">
                      <a:pos x="T0" y="T1"/>
                    </a:cxn>
                    <a:cxn ang="T7">
                      <a:pos x="T2" y="T3"/>
                    </a:cxn>
                    <a:cxn ang="T8">
                      <a:pos x="T4" y="T5"/>
                    </a:cxn>
                  </a:cxnLst>
                  <a:rect l="T9" t="T10" r="T11" b="T12"/>
                  <a:pathLst>
                    <a:path w="24628" h="21600" fill="none" extrusionOk="0">
                      <a:moveTo>
                        <a:pt x="-1" y="3175"/>
                      </a:moveTo>
                      <a:cubicBezTo>
                        <a:pt x="3393" y="1098"/>
                        <a:pt x="7295" y="-1"/>
                        <a:pt x="11274" y="0"/>
                      </a:cubicBezTo>
                      <a:cubicBezTo>
                        <a:pt x="16117" y="0"/>
                        <a:pt x="20821" y="1628"/>
                        <a:pt x="24628" y="4622"/>
                      </a:cubicBezTo>
                    </a:path>
                    <a:path w="24628" h="21600" stroke="0" extrusionOk="0">
                      <a:moveTo>
                        <a:pt x="-1" y="3175"/>
                      </a:moveTo>
                      <a:cubicBezTo>
                        <a:pt x="3393" y="1098"/>
                        <a:pt x="7295" y="-1"/>
                        <a:pt x="11274" y="0"/>
                      </a:cubicBezTo>
                      <a:cubicBezTo>
                        <a:pt x="16117" y="0"/>
                        <a:pt x="20821" y="1628"/>
                        <a:pt x="24628" y="4622"/>
                      </a:cubicBezTo>
                      <a:lnTo>
                        <a:pt x="11274" y="21600"/>
                      </a:lnTo>
                      <a:lnTo>
                        <a:pt x="-1" y="3175"/>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45" name="Arc 43"/>
                <p:cNvSpPr>
                  <a:spLocks/>
                </p:cNvSpPr>
                <p:nvPr/>
              </p:nvSpPr>
              <p:spPr bwMode="auto">
                <a:xfrm>
                  <a:off x="3766" y="1522"/>
                  <a:ext cx="556" cy="652"/>
                </a:xfrm>
                <a:custGeom>
                  <a:avLst/>
                  <a:gdLst>
                    <a:gd name="T0" fmla="*/ 0 w 21600"/>
                    <a:gd name="T1" fmla="*/ 0 h 21115"/>
                    <a:gd name="T2" fmla="*/ 0 w 21600"/>
                    <a:gd name="T3" fmla="*/ 0 h 21115"/>
                    <a:gd name="T4" fmla="*/ 0 w 21600"/>
                    <a:gd name="T5" fmla="*/ 0 h 21115"/>
                    <a:gd name="T6" fmla="*/ 0 60000 65536"/>
                    <a:gd name="T7" fmla="*/ 0 60000 65536"/>
                    <a:gd name="T8" fmla="*/ 0 60000 65536"/>
                    <a:gd name="T9" fmla="*/ 0 w 21600"/>
                    <a:gd name="T10" fmla="*/ 0 h 21115"/>
                    <a:gd name="T11" fmla="*/ 21600 w 21600"/>
                    <a:gd name="T12" fmla="*/ 21115 h 21115"/>
                  </a:gdLst>
                  <a:ahLst/>
                  <a:cxnLst>
                    <a:cxn ang="T6">
                      <a:pos x="T0" y="T1"/>
                    </a:cxn>
                    <a:cxn ang="T7">
                      <a:pos x="T2" y="T3"/>
                    </a:cxn>
                    <a:cxn ang="T8">
                      <a:pos x="T4" y="T5"/>
                    </a:cxn>
                  </a:cxnLst>
                  <a:rect l="T9" t="T10" r="T11" b="T12"/>
                  <a:pathLst>
                    <a:path w="21600" h="21115" fill="none" extrusionOk="0">
                      <a:moveTo>
                        <a:pt x="4551" y="-1"/>
                      </a:moveTo>
                      <a:cubicBezTo>
                        <a:pt x="14498" y="2143"/>
                        <a:pt x="21600" y="10939"/>
                        <a:pt x="21600" y="21115"/>
                      </a:cubicBezTo>
                    </a:path>
                    <a:path w="21600" h="21115" stroke="0" extrusionOk="0">
                      <a:moveTo>
                        <a:pt x="4551" y="-1"/>
                      </a:moveTo>
                      <a:cubicBezTo>
                        <a:pt x="14498" y="2143"/>
                        <a:pt x="21600" y="10939"/>
                        <a:pt x="21600" y="21115"/>
                      </a:cubicBezTo>
                      <a:lnTo>
                        <a:pt x="0" y="21115"/>
                      </a:lnTo>
                      <a:lnTo>
                        <a:pt x="4551" y="-1"/>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0422" name="Group 44"/>
            <p:cNvGrpSpPr>
              <a:grpSpLocks/>
            </p:cNvGrpSpPr>
            <p:nvPr/>
          </p:nvGrpSpPr>
          <p:grpSpPr bwMode="auto">
            <a:xfrm>
              <a:off x="1370" y="1286"/>
              <a:ext cx="2892" cy="1728"/>
              <a:chOff x="1370" y="1286"/>
              <a:chExt cx="2892" cy="1728"/>
            </a:xfrm>
          </p:grpSpPr>
          <p:grpSp>
            <p:nvGrpSpPr>
              <p:cNvPr id="10432" name="Group 45"/>
              <p:cNvGrpSpPr>
                <a:grpSpLocks/>
              </p:cNvGrpSpPr>
              <p:nvPr/>
            </p:nvGrpSpPr>
            <p:grpSpPr bwMode="auto">
              <a:xfrm>
                <a:off x="1370" y="1286"/>
                <a:ext cx="2887" cy="884"/>
                <a:chOff x="1370" y="1286"/>
                <a:chExt cx="2887" cy="884"/>
              </a:xfrm>
            </p:grpSpPr>
            <p:sp>
              <p:nvSpPr>
                <p:cNvPr id="10438" name="Arc 46"/>
                <p:cNvSpPr>
                  <a:spLocks/>
                </p:cNvSpPr>
                <p:nvPr/>
              </p:nvSpPr>
              <p:spPr bwMode="auto">
                <a:xfrm>
                  <a:off x="1370" y="1286"/>
                  <a:ext cx="839" cy="884"/>
                </a:xfrm>
                <a:custGeom>
                  <a:avLst/>
                  <a:gdLst>
                    <a:gd name="T0" fmla="*/ 0 w 21598"/>
                    <a:gd name="T1" fmla="*/ 0 h 21600"/>
                    <a:gd name="T2" fmla="*/ 0 w 21598"/>
                    <a:gd name="T3" fmla="*/ 0 h 21600"/>
                    <a:gd name="T4" fmla="*/ 0 w 21598"/>
                    <a:gd name="T5" fmla="*/ 0 h 21600"/>
                    <a:gd name="T6" fmla="*/ 0 60000 65536"/>
                    <a:gd name="T7" fmla="*/ 0 60000 65536"/>
                    <a:gd name="T8" fmla="*/ 0 60000 65536"/>
                    <a:gd name="T9" fmla="*/ 0 w 21598"/>
                    <a:gd name="T10" fmla="*/ 0 h 21600"/>
                    <a:gd name="T11" fmla="*/ 21598 w 21598"/>
                    <a:gd name="T12" fmla="*/ 21600 h 21600"/>
                  </a:gdLst>
                  <a:ahLst/>
                  <a:cxnLst>
                    <a:cxn ang="T6">
                      <a:pos x="T0" y="T1"/>
                    </a:cxn>
                    <a:cxn ang="T7">
                      <a:pos x="T2" y="T3"/>
                    </a:cxn>
                    <a:cxn ang="T8">
                      <a:pos x="T4" y="T5"/>
                    </a:cxn>
                  </a:cxnLst>
                  <a:rect l="T9" t="T10" r="T11" b="T12"/>
                  <a:pathLst>
                    <a:path w="21598" h="21600" fill="none" extrusionOk="0">
                      <a:moveTo>
                        <a:pt x="0" y="21166"/>
                      </a:moveTo>
                      <a:cubicBezTo>
                        <a:pt x="236" y="9408"/>
                        <a:pt x="9835" y="-1"/>
                        <a:pt x="21596" y="0"/>
                      </a:cubicBezTo>
                      <a:cubicBezTo>
                        <a:pt x="21596" y="0"/>
                        <a:pt x="21597" y="0"/>
                        <a:pt x="21597" y="0"/>
                      </a:cubicBezTo>
                    </a:path>
                    <a:path w="21598" h="21600" stroke="0" extrusionOk="0">
                      <a:moveTo>
                        <a:pt x="0" y="21166"/>
                      </a:moveTo>
                      <a:cubicBezTo>
                        <a:pt x="236" y="9408"/>
                        <a:pt x="9835" y="-1"/>
                        <a:pt x="21596" y="0"/>
                      </a:cubicBezTo>
                      <a:cubicBezTo>
                        <a:pt x="21596" y="0"/>
                        <a:pt x="21597" y="0"/>
                        <a:pt x="21597" y="0"/>
                      </a:cubicBezTo>
                      <a:lnTo>
                        <a:pt x="21596" y="21600"/>
                      </a:lnTo>
                      <a:lnTo>
                        <a:pt x="0" y="21166"/>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39" name="Arc 47"/>
                <p:cNvSpPr>
                  <a:spLocks/>
                </p:cNvSpPr>
                <p:nvPr/>
              </p:nvSpPr>
              <p:spPr bwMode="auto">
                <a:xfrm rot="642432">
                  <a:off x="2174" y="1420"/>
                  <a:ext cx="1754" cy="195"/>
                </a:xfrm>
                <a:custGeom>
                  <a:avLst/>
                  <a:gdLst>
                    <a:gd name="T0" fmla="*/ 0 w 26030"/>
                    <a:gd name="T1" fmla="*/ 0 h 21600"/>
                    <a:gd name="T2" fmla="*/ 0 w 26030"/>
                    <a:gd name="T3" fmla="*/ 0 h 21600"/>
                    <a:gd name="T4" fmla="*/ 0 w 26030"/>
                    <a:gd name="T5" fmla="*/ 0 h 21600"/>
                    <a:gd name="T6" fmla="*/ 0 60000 65536"/>
                    <a:gd name="T7" fmla="*/ 0 60000 65536"/>
                    <a:gd name="T8" fmla="*/ 0 60000 65536"/>
                    <a:gd name="T9" fmla="*/ 0 w 26030"/>
                    <a:gd name="T10" fmla="*/ 0 h 21600"/>
                    <a:gd name="T11" fmla="*/ 26030 w 26030"/>
                    <a:gd name="T12" fmla="*/ 21600 h 21600"/>
                  </a:gdLst>
                  <a:ahLst/>
                  <a:cxnLst>
                    <a:cxn ang="T6">
                      <a:pos x="T0" y="T1"/>
                    </a:cxn>
                    <a:cxn ang="T7">
                      <a:pos x="T2" y="T3"/>
                    </a:cxn>
                    <a:cxn ang="T8">
                      <a:pos x="T4" y="T5"/>
                    </a:cxn>
                  </a:cxnLst>
                  <a:rect l="T9" t="T10" r="T11" b="T12"/>
                  <a:pathLst>
                    <a:path w="26030" h="21600" fill="none" extrusionOk="0">
                      <a:moveTo>
                        <a:pt x="-1" y="2278"/>
                      </a:moveTo>
                      <a:cubicBezTo>
                        <a:pt x="2998" y="780"/>
                        <a:pt x="6304" y="-1"/>
                        <a:pt x="9657" y="0"/>
                      </a:cubicBezTo>
                      <a:cubicBezTo>
                        <a:pt x="15947" y="0"/>
                        <a:pt x="21926" y="2742"/>
                        <a:pt x="26029" y="7511"/>
                      </a:cubicBezTo>
                    </a:path>
                    <a:path w="26030" h="21600" stroke="0" extrusionOk="0">
                      <a:moveTo>
                        <a:pt x="-1" y="2278"/>
                      </a:moveTo>
                      <a:cubicBezTo>
                        <a:pt x="2998" y="780"/>
                        <a:pt x="6304" y="-1"/>
                        <a:pt x="9657" y="0"/>
                      </a:cubicBezTo>
                      <a:cubicBezTo>
                        <a:pt x="15947" y="0"/>
                        <a:pt x="21926" y="2742"/>
                        <a:pt x="26029" y="7511"/>
                      </a:cubicBezTo>
                      <a:lnTo>
                        <a:pt x="9657" y="21600"/>
                      </a:lnTo>
                      <a:lnTo>
                        <a:pt x="-1" y="2278"/>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40" name="Arc 48"/>
                <p:cNvSpPr>
                  <a:spLocks/>
                </p:cNvSpPr>
                <p:nvPr/>
              </p:nvSpPr>
              <p:spPr bwMode="auto">
                <a:xfrm>
                  <a:off x="3716" y="1633"/>
                  <a:ext cx="541" cy="478"/>
                </a:xfrm>
                <a:custGeom>
                  <a:avLst/>
                  <a:gdLst>
                    <a:gd name="T0" fmla="*/ 0 w 21600"/>
                    <a:gd name="T1" fmla="*/ 0 h 24332"/>
                    <a:gd name="T2" fmla="*/ 0 w 21600"/>
                    <a:gd name="T3" fmla="*/ 0 h 24332"/>
                    <a:gd name="T4" fmla="*/ 0 w 21600"/>
                    <a:gd name="T5" fmla="*/ 0 h 24332"/>
                    <a:gd name="T6" fmla="*/ 0 60000 65536"/>
                    <a:gd name="T7" fmla="*/ 0 60000 65536"/>
                    <a:gd name="T8" fmla="*/ 0 60000 65536"/>
                    <a:gd name="T9" fmla="*/ 0 w 21600"/>
                    <a:gd name="T10" fmla="*/ 0 h 24332"/>
                    <a:gd name="T11" fmla="*/ 21600 w 21600"/>
                    <a:gd name="T12" fmla="*/ 24332 h 24332"/>
                  </a:gdLst>
                  <a:ahLst/>
                  <a:cxnLst>
                    <a:cxn ang="T6">
                      <a:pos x="T0" y="T1"/>
                    </a:cxn>
                    <a:cxn ang="T7">
                      <a:pos x="T2" y="T3"/>
                    </a:cxn>
                    <a:cxn ang="T8">
                      <a:pos x="T4" y="T5"/>
                    </a:cxn>
                  </a:cxnLst>
                  <a:rect l="T9" t="T10" r="T11" b="T12"/>
                  <a:pathLst>
                    <a:path w="21600" h="24332" fill="none" extrusionOk="0">
                      <a:moveTo>
                        <a:pt x="6078" y="0"/>
                      </a:moveTo>
                      <a:cubicBezTo>
                        <a:pt x="15279" y="2698"/>
                        <a:pt x="21600" y="11138"/>
                        <a:pt x="21600" y="20727"/>
                      </a:cubicBezTo>
                      <a:cubicBezTo>
                        <a:pt x="21600" y="21935"/>
                        <a:pt x="21498" y="23140"/>
                        <a:pt x="21297" y="24332"/>
                      </a:cubicBezTo>
                    </a:path>
                    <a:path w="21600" h="24332" stroke="0" extrusionOk="0">
                      <a:moveTo>
                        <a:pt x="6078" y="0"/>
                      </a:moveTo>
                      <a:cubicBezTo>
                        <a:pt x="15279" y="2698"/>
                        <a:pt x="21600" y="11138"/>
                        <a:pt x="21600" y="20727"/>
                      </a:cubicBezTo>
                      <a:cubicBezTo>
                        <a:pt x="21600" y="21935"/>
                        <a:pt x="21498" y="23140"/>
                        <a:pt x="21297" y="24332"/>
                      </a:cubicBezTo>
                      <a:lnTo>
                        <a:pt x="0" y="20727"/>
                      </a:lnTo>
                      <a:lnTo>
                        <a:pt x="6078"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433" name="Group 49"/>
              <p:cNvGrpSpPr>
                <a:grpSpLocks/>
              </p:cNvGrpSpPr>
              <p:nvPr/>
            </p:nvGrpSpPr>
            <p:grpSpPr bwMode="auto">
              <a:xfrm flipV="1">
                <a:off x="1375" y="2130"/>
                <a:ext cx="2887" cy="884"/>
                <a:chOff x="1370" y="1286"/>
                <a:chExt cx="2887" cy="884"/>
              </a:xfrm>
            </p:grpSpPr>
            <p:sp>
              <p:nvSpPr>
                <p:cNvPr id="10435" name="Arc 50"/>
                <p:cNvSpPr>
                  <a:spLocks/>
                </p:cNvSpPr>
                <p:nvPr/>
              </p:nvSpPr>
              <p:spPr bwMode="auto">
                <a:xfrm>
                  <a:off x="1370" y="1286"/>
                  <a:ext cx="839" cy="884"/>
                </a:xfrm>
                <a:custGeom>
                  <a:avLst/>
                  <a:gdLst>
                    <a:gd name="T0" fmla="*/ 0 w 21598"/>
                    <a:gd name="T1" fmla="*/ 0 h 21600"/>
                    <a:gd name="T2" fmla="*/ 0 w 21598"/>
                    <a:gd name="T3" fmla="*/ 0 h 21600"/>
                    <a:gd name="T4" fmla="*/ 0 w 21598"/>
                    <a:gd name="T5" fmla="*/ 0 h 21600"/>
                    <a:gd name="T6" fmla="*/ 0 60000 65536"/>
                    <a:gd name="T7" fmla="*/ 0 60000 65536"/>
                    <a:gd name="T8" fmla="*/ 0 60000 65536"/>
                    <a:gd name="T9" fmla="*/ 0 w 21598"/>
                    <a:gd name="T10" fmla="*/ 0 h 21600"/>
                    <a:gd name="T11" fmla="*/ 21598 w 21598"/>
                    <a:gd name="T12" fmla="*/ 21600 h 21600"/>
                  </a:gdLst>
                  <a:ahLst/>
                  <a:cxnLst>
                    <a:cxn ang="T6">
                      <a:pos x="T0" y="T1"/>
                    </a:cxn>
                    <a:cxn ang="T7">
                      <a:pos x="T2" y="T3"/>
                    </a:cxn>
                    <a:cxn ang="T8">
                      <a:pos x="T4" y="T5"/>
                    </a:cxn>
                  </a:cxnLst>
                  <a:rect l="T9" t="T10" r="T11" b="T12"/>
                  <a:pathLst>
                    <a:path w="21598" h="21600" fill="none" extrusionOk="0">
                      <a:moveTo>
                        <a:pt x="0" y="21166"/>
                      </a:moveTo>
                      <a:cubicBezTo>
                        <a:pt x="236" y="9408"/>
                        <a:pt x="9835" y="-1"/>
                        <a:pt x="21596" y="0"/>
                      </a:cubicBezTo>
                      <a:cubicBezTo>
                        <a:pt x="21596" y="0"/>
                        <a:pt x="21597" y="0"/>
                        <a:pt x="21597" y="0"/>
                      </a:cubicBezTo>
                    </a:path>
                    <a:path w="21598" h="21600" stroke="0" extrusionOk="0">
                      <a:moveTo>
                        <a:pt x="0" y="21166"/>
                      </a:moveTo>
                      <a:cubicBezTo>
                        <a:pt x="236" y="9408"/>
                        <a:pt x="9835" y="-1"/>
                        <a:pt x="21596" y="0"/>
                      </a:cubicBezTo>
                      <a:cubicBezTo>
                        <a:pt x="21596" y="0"/>
                        <a:pt x="21597" y="0"/>
                        <a:pt x="21597" y="0"/>
                      </a:cubicBezTo>
                      <a:lnTo>
                        <a:pt x="21596" y="21600"/>
                      </a:lnTo>
                      <a:lnTo>
                        <a:pt x="0" y="21166"/>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36" name="Arc 51"/>
                <p:cNvSpPr>
                  <a:spLocks/>
                </p:cNvSpPr>
                <p:nvPr/>
              </p:nvSpPr>
              <p:spPr bwMode="auto">
                <a:xfrm rot="642432">
                  <a:off x="2174" y="1420"/>
                  <a:ext cx="1754" cy="195"/>
                </a:xfrm>
                <a:custGeom>
                  <a:avLst/>
                  <a:gdLst>
                    <a:gd name="T0" fmla="*/ 0 w 26030"/>
                    <a:gd name="T1" fmla="*/ 0 h 21600"/>
                    <a:gd name="T2" fmla="*/ 0 w 26030"/>
                    <a:gd name="T3" fmla="*/ 0 h 21600"/>
                    <a:gd name="T4" fmla="*/ 0 w 26030"/>
                    <a:gd name="T5" fmla="*/ 0 h 21600"/>
                    <a:gd name="T6" fmla="*/ 0 60000 65536"/>
                    <a:gd name="T7" fmla="*/ 0 60000 65536"/>
                    <a:gd name="T8" fmla="*/ 0 60000 65536"/>
                    <a:gd name="T9" fmla="*/ 0 w 26030"/>
                    <a:gd name="T10" fmla="*/ 0 h 21600"/>
                    <a:gd name="T11" fmla="*/ 26030 w 26030"/>
                    <a:gd name="T12" fmla="*/ 21600 h 21600"/>
                  </a:gdLst>
                  <a:ahLst/>
                  <a:cxnLst>
                    <a:cxn ang="T6">
                      <a:pos x="T0" y="T1"/>
                    </a:cxn>
                    <a:cxn ang="T7">
                      <a:pos x="T2" y="T3"/>
                    </a:cxn>
                    <a:cxn ang="T8">
                      <a:pos x="T4" y="T5"/>
                    </a:cxn>
                  </a:cxnLst>
                  <a:rect l="T9" t="T10" r="T11" b="T12"/>
                  <a:pathLst>
                    <a:path w="26030" h="21600" fill="none" extrusionOk="0">
                      <a:moveTo>
                        <a:pt x="-1" y="2278"/>
                      </a:moveTo>
                      <a:cubicBezTo>
                        <a:pt x="2998" y="780"/>
                        <a:pt x="6304" y="-1"/>
                        <a:pt x="9657" y="0"/>
                      </a:cubicBezTo>
                      <a:cubicBezTo>
                        <a:pt x="15947" y="0"/>
                        <a:pt x="21926" y="2742"/>
                        <a:pt x="26029" y="7511"/>
                      </a:cubicBezTo>
                    </a:path>
                    <a:path w="26030" h="21600" stroke="0" extrusionOk="0">
                      <a:moveTo>
                        <a:pt x="-1" y="2278"/>
                      </a:moveTo>
                      <a:cubicBezTo>
                        <a:pt x="2998" y="780"/>
                        <a:pt x="6304" y="-1"/>
                        <a:pt x="9657" y="0"/>
                      </a:cubicBezTo>
                      <a:cubicBezTo>
                        <a:pt x="15947" y="0"/>
                        <a:pt x="21926" y="2742"/>
                        <a:pt x="26029" y="7511"/>
                      </a:cubicBezTo>
                      <a:lnTo>
                        <a:pt x="9657" y="21600"/>
                      </a:lnTo>
                      <a:lnTo>
                        <a:pt x="-1" y="2278"/>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37" name="Arc 52"/>
                <p:cNvSpPr>
                  <a:spLocks/>
                </p:cNvSpPr>
                <p:nvPr/>
              </p:nvSpPr>
              <p:spPr bwMode="auto">
                <a:xfrm>
                  <a:off x="3716" y="1633"/>
                  <a:ext cx="541" cy="478"/>
                </a:xfrm>
                <a:custGeom>
                  <a:avLst/>
                  <a:gdLst>
                    <a:gd name="T0" fmla="*/ 0 w 21600"/>
                    <a:gd name="T1" fmla="*/ 0 h 24332"/>
                    <a:gd name="T2" fmla="*/ 0 w 21600"/>
                    <a:gd name="T3" fmla="*/ 0 h 24332"/>
                    <a:gd name="T4" fmla="*/ 0 w 21600"/>
                    <a:gd name="T5" fmla="*/ 0 h 24332"/>
                    <a:gd name="T6" fmla="*/ 0 60000 65536"/>
                    <a:gd name="T7" fmla="*/ 0 60000 65536"/>
                    <a:gd name="T8" fmla="*/ 0 60000 65536"/>
                    <a:gd name="T9" fmla="*/ 0 w 21600"/>
                    <a:gd name="T10" fmla="*/ 0 h 24332"/>
                    <a:gd name="T11" fmla="*/ 21600 w 21600"/>
                    <a:gd name="T12" fmla="*/ 24332 h 24332"/>
                  </a:gdLst>
                  <a:ahLst/>
                  <a:cxnLst>
                    <a:cxn ang="T6">
                      <a:pos x="T0" y="T1"/>
                    </a:cxn>
                    <a:cxn ang="T7">
                      <a:pos x="T2" y="T3"/>
                    </a:cxn>
                    <a:cxn ang="T8">
                      <a:pos x="T4" y="T5"/>
                    </a:cxn>
                  </a:cxnLst>
                  <a:rect l="T9" t="T10" r="T11" b="T12"/>
                  <a:pathLst>
                    <a:path w="21600" h="24332" fill="none" extrusionOk="0">
                      <a:moveTo>
                        <a:pt x="6078" y="0"/>
                      </a:moveTo>
                      <a:cubicBezTo>
                        <a:pt x="15279" y="2698"/>
                        <a:pt x="21600" y="11138"/>
                        <a:pt x="21600" y="20727"/>
                      </a:cubicBezTo>
                      <a:cubicBezTo>
                        <a:pt x="21600" y="21935"/>
                        <a:pt x="21498" y="23140"/>
                        <a:pt x="21297" y="24332"/>
                      </a:cubicBezTo>
                    </a:path>
                    <a:path w="21600" h="24332" stroke="0" extrusionOk="0">
                      <a:moveTo>
                        <a:pt x="6078" y="0"/>
                      </a:moveTo>
                      <a:cubicBezTo>
                        <a:pt x="15279" y="2698"/>
                        <a:pt x="21600" y="11138"/>
                        <a:pt x="21600" y="20727"/>
                      </a:cubicBezTo>
                      <a:cubicBezTo>
                        <a:pt x="21600" y="21935"/>
                        <a:pt x="21498" y="23140"/>
                        <a:pt x="21297" y="24332"/>
                      </a:cubicBezTo>
                      <a:lnTo>
                        <a:pt x="0" y="20727"/>
                      </a:lnTo>
                      <a:lnTo>
                        <a:pt x="6078"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434" name="Line 53"/>
              <p:cNvSpPr>
                <a:spLocks noChangeShapeType="1"/>
              </p:cNvSpPr>
              <p:nvPr/>
            </p:nvSpPr>
            <p:spPr bwMode="auto">
              <a:xfrm>
                <a:off x="4252" y="2065"/>
                <a:ext cx="6" cy="16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423" name="Group 54"/>
            <p:cNvGrpSpPr>
              <a:grpSpLocks/>
            </p:cNvGrpSpPr>
            <p:nvPr/>
          </p:nvGrpSpPr>
          <p:grpSpPr bwMode="auto">
            <a:xfrm>
              <a:off x="1491" y="1423"/>
              <a:ext cx="2722" cy="1454"/>
              <a:chOff x="1491" y="1423"/>
              <a:chExt cx="2722" cy="1454"/>
            </a:xfrm>
          </p:grpSpPr>
          <p:grpSp>
            <p:nvGrpSpPr>
              <p:cNvPr id="10424" name="Group 55"/>
              <p:cNvGrpSpPr>
                <a:grpSpLocks/>
              </p:cNvGrpSpPr>
              <p:nvPr/>
            </p:nvGrpSpPr>
            <p:grpSpPr bwMode="auto">
              <a:xfrm>
                <a:off x="1491" y="1423"/>
                <a:ext cx="2717" cy="802"/>
                <a:chOff x="1491" y="1423"/>
                <a:chExt cx="2717" cy="802"/>
              </a:xfrm>
            </p:grpSpPr>
            <p:sp>
              <p:nvSpPr>
                <p:cNvPr id="10429" name="Arc 56"/>
                <p:cNvSpPr>
                  <a:spLocks/>
                </p:cNvSpPr>
                <p:nvPr/>
              </p:nvSpPr>
              <p:spPr bwMode="auto">
                <a:xfrm>
                  <a:off x="1491" y="1423"/>
                  <a:ext cx="847" cy="802"/>
                </a:xfrm>
                <a:custGeom>
                  <a:avLst/>
                  <a:gdLst>
                    <a:gd name="T0" fmla="*/ 0 w 27220"/>
                    <a:gd name="T1" fmla="*/ 0 h 23016"/>
                    <a:gd name="T2" fmla="*/ 0 w 27220"/>
                    <a:gd name="T3" fmla="*/ 0 h 23016"/>
                    <a:gd name="T4" fmla="*/ 0 w 27220"/>
                    <a:gd name="T5" fmla="*/ 0 h 23016"/>
                    <a:gd name="T6" fmla="*/ 0 60000 65536"/>
                    <a:gd name="T7" fmla="*/ 0 60000 65536"/>
                    <a:gd name="T8" fmla="*/ 0 60000 65536"/>
                    <a:gd name="T9" fmla="*/ 0 w 27220"/>
                    <a:gd name="T10" fmla="*/ 0 h 23016"/>
                    <a:gd name="T11" fmla="*/ 27220 w 27220"/>
                    <a:gd name="T12" fmla="*/ 23016 h 23016"/>
                  </a:gdLst>
                  <a:ahLst/>
                  <a:cxnLst>
                    <a:cxn ang="T6">
                      <a:pos x="T0" y="T1"/>
                    </a:cxn>
                    <a:cxn ang="T7">
                      <a:pos x="T2" y="T3"/>
                    </a:cxn>
                    <a:cxn ang="T8">
                      <a:pos x="T4" y="T5"/>
                    </a:cxn>
                  </a:cxnLst>
                  <a:rect l="T9" t="T10" r="T11" b="T12"/>
                  <a:pathLst>
                    <a:path w="27220" h="23016" fill="none" extrusionOk="0">
                      <a:moveTo>
                        <a:pt x="46" y="23015"/>
                      </a:moveTo>
                      <a:cubicBezTo>
                        <a:pt x="15" y="22544"/>
                        <a:pt x="0" y="22072"/>
                        <a:pt x="0" y="21600"/>
                      </a:cubicBezTo>
                      <a:cubicBezTo>
                        <a:pt x="0" y="9670"/>
                        <a:pt x="9670" y="0"/>
                        <a:pt x="21600" y="0"/>
                      </a:cubicBezTo>
                      <a:cubicBezTo>
                        <a:pt x="23497" y="-1"/>
                        <a:pt x="25387" y="250"/>
                        <a:pt x="27220" y="743"/>
                      </a:cubicBezTo>
                    </a:path>
                    <a:path w="27220" h="23016" stroke="0" extrusionOk="0">
                      <a:moveTo>
                        <a:pt x="46" y="23015"/>
                      </a:moveTo>
                      <a:cubicBezTo>
                        <a:pt x="15" y="22544"/>
                        <a:pt x="0" y="22072"/>
                        <a:pt x="0" y="21600"/>
                      </a:cubicBezTo>
                      <a:cubicBezTo>
                        <a:pt x="0" y="9670"/>
                        <a:pt x="9670" y="0"/>
                        <a:pt x="21600" y="0"/>
                      </a:cubicBezTo>
                      <a:cubicBezTo>
                        <a:pt x="23497" y="-1"/>
                        <a:pt x="25387" y="250"/>
                        <a:pt x="27220" y="743"/>
                      </a:cubicBezTo>
                      <a:lnTo>
                        <a:pt x="21600" y="21600"/>
                      </a:lnTo>
                      <a:lnTo>
                        <a:pt x="46" y="23015"/>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30" name="Arc 57"/>
                <p:cNvSpPr>
                  <a:spLocks/>
                </p:cNvSpPr>
                <p:nvPr/>
              </p:nvSpPr>
              <p:spPr bwMode="auto">
                <a:xfrm>
                  <a:off x="3859" y="1783"/>
                  <a:ext cx="349" cy="381"/>
                </a:xfrm>
                <a:custGeom>
                  <a:avLst/>
                  <a:gdLst>
                    <a:gd name="T0" fmla="*/ 0 w 21600"/>
                    <a:gd name="T1" fmla="*/ 0 h 24268"/>
                    <a:gd name="T2" fmla="*/ 0 w 21600"/>
                    <a:gd name="T3" fmla="*/ 0 h 24268"/>
                    <a:gd name="T4" fmla="*/ 0 w 21600"/>
                    <a:gd name="T5" fmla="*/ 0 h 24268"/>
                    <a:gd name="T6" fmla="*/ 0 60000 65536"/>
                    <a:gd name="T7" fmla="*/ 0 60000 65536"/>
                    <a:gd name="T8" fmla="*/ 0 60000 65536"/>
                    <a:gd name="T9" fmla="*/ 0 w 21600"/>
                    <a:gd name="T10" fmla="*/ 0 h 24268"/>
                    <a:gd name="T11" fmla="*/ 21600 w 21600"/>
                    <a:gd name="T12" fmla="*/ 24268 h 24268"/>
                  </a:gdLst>
                  <a:ahLst/>
                  <a:cxnLst>
                    <a:cxn ang="T6">
                      <a:pos x="T0" y="T1"/>
                    </a:cxn>
                    <a:cxn ang="T7">
                      <a:pos x="T2" y="T3"/>
                    </a:cxn>
                    <a:cxn ang="T8">
                      <a:pos x="T4" y="T5"/>
                    </a:cxn>
                  </a:cxnLst>
                  <a:rect l="T9" t="T10" r="T11" b="T12"/>
                  <a:pathLst>
                    <a:path w="21600" h="24268" fill="none" extrusionOk="0">
                      <a:moveTo>
                        <a:pt x="1620" y="-1"/>
                      </a:moveTo>
                      <a:cubicBezTo>
                        <a:pt x="12889" y="847"/>
                        <a:pt x="21600" y="10238"/>
                        <a:pt x="21600" y="21539"/>
                      </a:cubicBezTo>
                      <a:cubicBezTo>
                        <a:pt x="21600" y="22451"/>
                        <a:pt x="21542" y="23362"/>
                        <a:pt x="21426" y="24267"/>
                      </a:cubicBezTo>
                    </a:path>
                    <a:path w="21600" h="24268" stroke="0" extrusionOk="0">
                      <a:moveTo>
                        <a:pt x="1620" y="-1"/>
                      </a:moveTo>
                      <a:cubicBezTo>
                        <a:pt x="12889" y="847"/>
                        <a:pt x="21600" y="10238"/>
                        <a:pt x="21600" y="21539"/>
                      </a:cubicBezTo>
                      <a:cubicBezTo>
                        <a:pt x="21600" y="22451"/>
                        <a:pt x="21542" y="23362"/>
                        <a:pt x="21426" y="24267"/>
                      </a:cubicBezTo>
                      <a:lnTo>
                        <a:pt x="0" y="21539"/>
                      </a:lnTo>
                      <a:lnTo>
                        <a:pt x="1620" y="-1"/>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31" name="Line 58"/>
                <p:cNvSpPr>
                  <a:spLocks noChangeShapeType="1"/>
                </p:cNvSpPr>
                <p:nvPr/>
              </p:nvSpPr>
              <p:spPr bwMode="auto">
                <a:xfrm>
                  <a:off x="2265" y="1435"/>
                  <a:ext cx="1696" cy="354"/>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425" name="Group 59"/>
              <p:cNvGrpSpPr>
                <a:grpSpLocks/>
              </p:cNvGrpSpPr>
              <p:nvPr/>
            </p:nvGrpSpPr>
            <p:grpSpPr bwMode="auto">
              <a:xfrm flipV="1">
                <a:off x="1496" y="2075"/>
                <a:ext cx="2717" cy="802"/>
                <a:chOff x="1491" y="1423"/>
                <a:chExt cx="2717" cy="802"/>
              </a:xfrm>
            </p:grpSpPr>
            <p:sp>
              <p:nvSpPr>
                <p:cNvPr id="10426" name="Arc 60"/>
                <p:cNvSpPr>
                  <a:spLocks/>
                </p:cNvSpPr>
                <p:nvPr/>
              </p:nvSpPr>
              <p:spPr bwMode="auto">
                <a:xfrm>
                  <a:off x="1491" y="1423"/>
                  <a:ext cx="847" cy="802"/>
                </a:xfrm>
                <a:custGeom>
                  <a:avLst/>
                  <a:gdLst>
                    <a:gd name="T0" fmla="*/ 0 w 27220"/>
                    <a:gd name="T1" fmla="*/ 0 h 23016"/>
                    <a:gd name="T2" fmla="*/ 0 w 27220"/>
                    <a:gd name="T3" fmla="*/ 0 h 23016"/>
                    <a:gd name="T4" fmla="*/ 0 w 27220"/>
                    <a:gd name="T5" fmla="*/ 0 h 23016"/>
                    <a:gd name="T6" fmla="*/ 0 60000 65536"/>
                    <a:gd name="T7" fmla="*/ 0 60000 65536"/>
                    <a:gd name="T8" fmla="*/ 0 60000 65536"/>
                    <a:gd name="T9" fmla="*/ 0 w 27220"/>
                    <a:gd name="T10" fmla="*/ 0 h 23016"/>
                    <a:gd name="T11" fmla="*/ 27220 w 27220"/>
                    <a:gd name="T12" fmla="*/ 23016 h 23016"/>
                  </a:gdLst>
                  <a:ahLst/>
                  <a:cxnLst>
                    <a:cxn ang="T6">
                      <a:pos x="T0" y="T1"/>
                    </a:cxn>
                    <a:cxn ang="T7">
                      <a:pos x="T2" y="T3"/>
                    </a:cxn>
                    <a:cxn ang="T8">
                      <a:pos x="T4" y="T5"/>
                    </a:cxn>
                  </a:cxnLst>
                  <a:rect l="T9" t="T10" r="T11" b="T12"/>
                  <a:pathLst>
                    <a:path w="27220" h="23016" fill="none" extrusionOk="0">
                      <a:moveTo>
                        <a:pt x="46" y="23015"/>
                      </a:moveTo>
                      <a:cubicBezTo>
                        <a:pt x="15" y="22544"/>
                        <a:pt x="0" y="22072"/>
                        <a:pt x="0" y="21600"/>
                      </a:cubicBezTo>
                      <a:cubicBezTo>
                        <a:pt x="0" y="9670"/>
                        <a:pt x="9670" y="0"/>
                        <a:pt x="21600" y="0"/>
                      </a:cubicBezTo>
                      <a:cubicBezTo>
                        <a:pt x="23497" y="-1"/>
                        <a:pt x="25387" y="250"/>
                        <a:pt x="27220" y="743"/>
                      </a:cubicBezTo>
                    </a:path>
                    <a:path w="27220" h="23016" stroke="0" extrusionOk="0">
                      <a:moveTo>
                        <a:pt x="46" y="23015"/>
                      </a:moveTo>
                      <a:cubicBezTo>
                        <a:pt x="15" y="22544"/>
                        <a:pt x="0" y="22072"/>
                        <a:pt x="0" y="21600"/>
                      </a:cubicBezTo>
                      <a:cubicBezTo>
                        <a:pt x="0" y="9670"/>
                        <a:pt x="9670" y="0"/>
                        <a:pt x="21600" y="0"/>
                      </a:cubicBezTo>
                      <a:cubicBezTo>
                        <a:pt x="23497" y="-1"/>
                        <a:pt x="25387" y="250"/>
                        <a:pt x="27220" y="743"/>
                      </a:cubicBezTo>
                      <a:lnTo>
                        <a:pt x="21600" y="21600"/>
                      </a:lnTo>
                      <a:lnTo>
                        <a:pt x="46" y="23015"/>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27" name="Arc 61"/>
                <p:cNvSpPr>
                  <a:spLocks/>
                </p:cNvSpPr>
                <p:nvPr/>
              </p:nvSpPr>
              <p:spPr bwMode="auto">
                <a:xfrm>
                  <a:off x="3859" y="1783"/>
                  <a:ext cx="349" cy="381"/>
                </a:xfrm>
                <a:custGeom>
                  <a:avLst/>
                  <a:gdLst>
                    <a:gd name="T0" fmla="*/ 0 w 21600"/>
                    <a:gd name="T1" fmla="*/ 0 h 24268"/>
                    <a:gd name="T2" fmla="*/ 0 w 21600"/>
                    <a:gd name="T3" fmla="*/ 0 h 24268"/>
                    <a:gd name="T4" fmla="*/ 0 w 21600"/>
                    <a:gd name="T5" fmla="*/ 0 h 24268"/>
                    <a:gd name="T6" fmla="*/ 0 60000 65536"/>
                    <a:gd name="T7" fmla="*/ 0 60000 65536"/>
                    <a:gd name="T8" fmla="*/ 0 60000 65536"/>
                    <a:gd name="T9" fmla="*/ 0 w 21600"/>
                    <a:gd name="T10" fmla="*/ 0 h 24268"/>
                    <a:gd name="T11" fmla="*/ 21600 w 21600"/>
                    <a:gd name="T12" fmla="*/ 24268 h 24268"/>
                  </a:gdLst>
                  <a:ahLst/>
                  <a:cxnLst>
                    <a:cxn ang="T6">
                      <a:pos x="T0" y="T1"/>
                    </a:cxn>
                    <a:cxn ang="T7">
                      <a:pos x="T2" y="T3"/>
                    </a:cxn>
                    <a:cxn ang="T8">
                      <a:pos x="T4" y="T5"/>
                    </a:cxn>
                  </a:cxnLst>
                  <a:rect l="T9" t="T10" r="T11" b="T12"/>
                  <a:pathLst>
                    <a:path w="21600" h="24268" fill="none" extrusionOk="0">
                      <a:moveTo>
                        <a:pt x="1620" y="-1"/>
                      </a:moveTo>
                      <a:cubicBezTo>
                        <a:pt x="12889" y="847"/>
                        <a:pt x="21600" y="10238"/>
                        <a:pt x="21600" y="21539"/>
                      </a:cubicBezTo>
                      <a:cubicBezTo>
                        <a:pt x="21600" y="22451"/>
                        <a:pt x="21542" y="23362"/>
                        <a:pt x="21426" y="24267"/>
                      </a:cubicBezTo>
                    </a:path>
                    <a:path w="21600" h="24268" stroke="0" extrusionOk="0">
                      <a:moveTo>
                        <a:pt x="1620" y="-1"/>
                      </a:moveTo>
                      <a:cubicBezTo>
                        <a:pt x="12889" y="847"/>
                        <a:pt x="21600" y="10238"/>
                        <a:pt x="21600" y="21539"/>
                      </a:cubicBezTo>
                      <a:cubicBezTo>
                        <a:pt x="21600" y="22451"/>
                        <a:pt x="21542" y="23362"/>
                        <a:pt x="21426" y="24267"/>
                      </a:cubicBezTo>
                      <a:lnTo>
                        <a:pt x="0" y="21539"/>
                      </a:lnTo>
                      <a:lnTo>
                        <a:pt x="1620" y="-1"/>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28" name="Line 62"/>
                <p:cNvSpPr>
                  <a:spLocks noChangeShapeType="1"/>
                </p:cNvSpPr>
                <p:nvPr/>
              </p:nvSpPr>
              <p:spPr bwMode="auto">
                <a:xfrm>
                  <a:off x="2265" y="1435"/>
                  <a:ext cx="1696" cy="354"/>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22" name="Group 63"/>
          <p:cNvGrpSpPr>
            <a:grpSpLocks/>
          </p:cNvGrpSpPr>
          <p:nvPr/>
        </p:nvGrpSpPr>
        <p:grpSpPr bwMode="auto">
          <a:xfrm>
            <a:off x="7573964" y="223839"/>
            <a:ext cx="1895475" cy="6283325"/>
            <a:chOff x="3811" y="141"/>
            <a:chExt cx="1194" cy="3958"/>
          </a:xfrm>
        </p:grpSpPr>
        <p:grpSp>
          <p:nvGrpSpPr>
            <p:cNvPr id="10401" name="Group 64"/>
            <p:cNvGrpSpPr>
              <a:grpSpLocks/>
            </p:cNvGrpSpPr>
            <p:nvPr/>
          </p:nvGrpSpPr>
          <p:grpSpPr bwMode="auto">
            <a:xfrm>
              <a:off x="3811" y="141"/>
              <a:ext cx="219" cy="393"/>
              <a:chOff x="5175" y="2728"/>
              <a:chExt cx="219" cy="393"/>
            </a:xfrm>
          </p:grpSpPr>
          <p:sp>
            <p:nvSpPr>
              <p:cNvPr id="10417" name="Rectangle 65"/>
              <p:cNvSpPr>
                <a:spLocks noChangeArrowheads="1"/>
              </p:cNvSpPr>
              <p:nvPr/>
            </p:nvSpPr>
            <p:spPr bwMode="auto">
              <a:xfrm>
                <a:off x="5175" y="2728"/>
                <a:ext cx="219" cy="393"/>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418" name="WordArt 66"/>
              <p:cNvSpPr>
                <a:spLocks noChangeArrowheads="1" noChangeShapeType="1" noTextEdit="1"/>
              </p:cNvSpPr>
              <p:nvPr/>
            </p:nvSpPr>
            <p:spPr bwMode="auto">
              <a:xfrm>
                <a:off x="5190" y="2788"/>
                <a:ext cx="174" cy="324"/>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等</a:t>
                </a:r>
              </a:p>
            </p:txBody>
          </p:sp>
        </p:grpSp>
        <p:grpSp>
          <p:nvGrpSpPr>
            <p:cNvPr id="10402" name="Group 67"/>
            <p:cNvGrpSpPr>
              <a:grpSpLocks/>
            </p:cNvGrpSpPr>
            <p:nvPr/>
          </p:nvGrpSpPr>
          <p:grpSpPr bwMode="auto">
            <a:xfrm>
              <a:off x="4243" y="427"/>
              <a:ext cx="182" cy="392"/>
              <a:chOff x="4860" y="3105"/>
              <a:chExt cx="182" cy="392"/>
            </a:xfrm>
          </p:grpSpPr>
          <p:sp>
            <p:nvSpPr>
              <p:cNvPr id="10415" name="Rectangle 68"/>
              <p:cNvSpPr>
                <a:spLocks noChangeArrowheads="1"/>
              </p:cNvSpPr>
              <p:nvPr/>
            </p:nvSpPr>
            <p:spPr bwMode="auto">
              <a:xfrm>
                <a:off x="4860" y="3105"/>
                <a:ext cx="182" cy="392"/>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416" name="WordArt 69"/>
              <p:cNvSpPr>
                <a:spLocks noChangeArrowheads="1" noChangeShapeType="1" noTextEdit="1"/>
              </p:cNvSpPr>
              <p:nvPr/>
            </p:nvSpPr>
            <p:spPr bwMode="auto">
              <a:xfrm>
                <a:off x="4868" y="3130"/>
                <a:ext cx="161" cy="327"/>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势</a:t>
                </a:r>
              </a:p>
            </p:txBody>
          </p:sp>
        </p:grpSp>
        <p:grpSp>
          <p:nvGrpSpPr>
            <p:cNvPr id="10403" name="Group 70"/>
            <p:cNvGrpSpPr>
              <a:grpSpLocks/>
            </p:cNvGrpSpPr>
            <p:nvPr/>
          </p:nvGrpSpPr>
          <p:grpSpPr bwMode="auto">
            <a:xfrm>
              <a:off x="4588" y="839"/>
              <a:ext cx="202" cy="384"/>
              <a:chOff x="4426" y="3335"/>
              <a:chExt cx="202" cy="384"/>
            </a:xfrm>
          </p:grpSpPr>
          <p:sp>
            <p:nvSpPr>
              <p:cNvPr id="10413" name="Rectangle 71"/>
              <p:cNvSpPr>
                <a:spLocks noChangeArrowheads="1"/>
              </p:cNvSpPr>
              <p:nvPr/>
            </p:nvSpPr>
            <p:spPr bwMode="auto">
              <a:xfrm>
                <a:off x="4426" y="3335"/>
                <a:ext cx="202" cy="384"/>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414" name="WordArt 72"/>
              <p:cNvSpPr>
                <a:spLocks noChangeArrowheads="1" noChangeShapeType="1" noTextEdit="1"/>
              </p:cNvSpPr>
              <p:nvPr/>
            </p:nvSpPr>
            <p:spPr bwMode="auto">
              <a:xfrm>
                <a:off x="4435" y="3376"/>
                <a:ext cx="183" cy="297"/>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面</a:t>
                </a:r>
              </a:p>
            </p:txBody>
          </p:sp>
        </p:grpSp>
        <p:grpSp>
          <p:nvGrpSpPr>
            <p:cNvPr id="10404" name="Group 73"/>
            <p:cNvGrpSpPr>
              <a:grpSpLocks/>
            </p:cNvGrpSpPr>
            <p:nvPr/>
          </p:nvGrpSpPr>
          <p:grpSpPr bwMode="auto">
            <a:xfrm>
              <a:off x="4786" y="2906"/>
              <a:ext cx="219" cy="393"/>
              <a:chOff x="5175" y="2728"/>
              <a:chExt cx="219" cy="393"/>
            </a:xfrm>
          </p:grpSpPr>
          <p:sp>
            <p:nvSpPr>
              <p:cNvPr id="10411" name="Rectangle 74"/>
              <p:cNvSpPr>
                <a:spLocks noChangeArrowheads="1"/>
              </p:cNvSpPr>
              <p:nvPr/>
            </p:nvSpPr>
            <p:spPr bwMode="auto">
              <a:xfrm>
                <a:off x="5175" y="2728"/>
                <a:ext cx="219" cy="393"/>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412" name="WordArt 75"/>
              <p:cNvSpPr>
                <a:spLocks noChangeArrowheads="1" noChangeShapeType="1" noTextEdit="1"/>
              </p:cNvSpPr>
              <p:nvPr/>
            </p:nvSpPr>
            <p:spPr bwMode="auto">
              <a:xfrm>
                <a:off x="5190" y="2788"/>
                <a:ext cx="174" cy="324"/>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等</a:t>
                </a:r>
              </a:p>
            </p:txBody>
          </p:sp>
        </p:grpSp>
        <p:grpSp>
          <p:nvGrpSpPr>
            <p:cNvPr id="10405" name="Group 76"/>
            <p:cNvGrpSpPr>
              <a:grpSpLocks/>
            </p:cNvGrpSpPr>
            <p:nvPr/>
          </p:nvGrpSpPr>
          <p:grpSpPr bwMode="auto">
            <a:xfrm>
              <a:off x="4521" y="3372"/>
              <a:ext cx="182" cy="392"/>
              <a:chOff x="4860" y="3105"/>
              <a:chExt cx="182" cy="392"/>
            </a:xfrm>
          </p:grpSpPr>
          <p:sp>
            <p:nvSpPr>
              <p:cNvPr id="10409" name="Rectangle 77"/>
              <p:cNvSpPr>
                <a:spLocks noChangeArrowheads="1"/>
              </p:cNvSpPr>
              <p:nvPr/>
            </p:nvSpPr>
            <p:spPr bwMode="auto">
              <a:xfrm>
                <a:off x="4860" y="3105"/>
                <a:ext cx="182" cy="392"/>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410" name="WordArt 78"/>
              <p:cNvSpPr>
                <a:spLocks noChangeArrowheads="1" noChangeShapeType="1" noTextEdit="1"/>
              </p:cNvSpPr>
              <p:nvPr/>
            </p:nvSpPr>
            <p:spPr bwMode="auto">
              <a:xfrm>
                <a:off x="4868" y="3130"/>
                <a:ext cx="161" cy="327"/>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势</a:t>
                </a:r>
              </a:p>
            </p:txBody>
          </p:sp>
        </p:grpSp>
        <p:grpSp>
          <p:nvGrpSpPr>
            <p:cNvPr id="10406" name="Group 79"/>
            <p:cNvGrpSpPr>
              <a:grpSpLocks/>
            </p:cNvGrpSpPr>
            <p:nvPr/>
          </p:nvGrpSpPr>
          <p:grpSpPr bwMode="auto">
            <a:xfrm>
              <a:off x="4097" y="3715"/>
              <a:ext cx="202" cy="384"/>
              <a:chOff x="4426" y="3335"/>
              <a:chExt cx="202" cy="384"/>
            </a:xfrm>
          </p:grpSpPr>
          <p:sp>
            <p:nvSpPr>
              <p:cNvPr id="10407" name="Rectangle 80"/>
              <p:cNvSpPr>
                <a:spLocks noChangeArrowheads="1"/>
              </p:cNvSpPr>
              <p:nvPr/>
            </p:nvSpPr>
            <p:spPr bwMode="auto">
              <a:xfrm>
                <a:off x="4426" y="3335"/>
                <a:ext cx="202" cy="384"/>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408" name="WordArt 81"/>
              <p:cNvSpPr>
                <a:spLocks noChangeArrowheads="1" noChangeShapeType="1" noTextEdit="1"/>
              </p:cNvSpPr>
              <p:nvPr/>
            </p:nvSpPr>
            <p:spPr bwMode="auto">
              <a:xfrm>
                <a:off x="4435" y="3376"/>
                <a:ext cx="183" cy="297"/>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面</a:t>
                </a:r>
              </a:p>
            </p:txBody>
          </p:sp>
        </p:grpSp>
      </p:grpSp>
      <p:grpSp>
        <p:nvGrpSpPr>
          <p:cNvPr id="29" name="Group 82"/>
          <p:cNvGrpSpPr>
            <a:grpSpLocks/>
          </p:cNvGrpSpPr>
          <p:nvPr/>
        </p:nvGrpSpPr>
        <p:grpSpPr bwMode="auto">
          <a:xfrm>
            <a:off x="1790700" y="2232025"/>
            <a:ext cx="8445500" cy="2389188"/>
            <a:chOff x="168" y="1406"/>
            <a:chExt cx="5320" cy="1505"/>
          </a:xfrm>
        </p:grpSpPr>
        <p:grpSp>
          <p:nvGrpSpPr>
            <p:cNvPr id="10381" name="Group 83"/>
            <p:cNvGrpSpPr>
              <a:grpSpLocks/>
            </p:cNvGrpSpPr>
            <p:nvPr/>
          </p:nvGrpSpPr>
          <p:grpSpPr bwMode="auto">
            <a:xfrm>
              <a:off x="5236" y="1406"/>
              <a:ext cx="252" cy="1481"/>
              <a:chOff x="5236" y="1406"/>
              <a:chExt cx="252" cy="1481"/>
            </a:xfrm>
          </p:grpSpPr>
          <p:grpSp>
            <p:nvGrpSpPr>
              <p:cNvPr id="10392" name="Group 84"/>
              <p:cNvGrpSpPr>
                <a:grpSpLocks/>
              </p:cNvGrpSpPr>
              <p:nvPr/>
            </p:nvGrpSpPr>
            <p:grpSpPr bwMode="auto">
              <a:xfrm>
                <a:off x="5265" y="1406"/>
                <a:ext cx="202" cy="404"/>
                <a:chOff x="5254" y="879"/>
                <a:chExt cx="202" cy="404"/>
              </a:xfrm>
            </p:grpSpPr>
            <p:sp>
              <p:nvSpPr>
                <p:cNvPr id="10399" name="Rectangle 85"/>
                <p:cNvSpPr>
                  <a:spLocks noChangeArrowheads="1"/>
                </p:cNvSpPr>
                <p:nvPr/>
              </p:nvSpPr>
              <p:spPr bwMode="auto">
                <a:xfrm>
                  <a:off x="5254" y="879"/>
                  <a:ext cx="202" cy="40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400" name="WordArt 86"/>
                <p:cNvSpPr>
                  <a:spLocks noChangeArrowheads="1" noChangeShapeType="1" noTextEdit="1"/>
                </p:cNvSpPr>
                <p:nvPr/>
              </p:nvSpPr>
              <p:spPr bwMode="auto">
                <a:xfrm>
                  <a:off x="5284" y="910"/>
                  <a:ext cx="149" cy="331"/>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电</a:t>
                  </a:r>
                </a:p>
              </p:txBody>
            </p:sp>
          </p:grpSp>
          <p:grpSp>
            <p:nvGrpSpPr>
              <p:cNvPr id="10393" name="Group 87"/>
              <p:cNvGrpSpPr>
                <a:grpSpLocks/>
              </p:cNvGrpSpPr>
              <p:nvPr/>
            </p:nvGrpSpPr>
            <p:grpSpPr bwMode="auto">
              <a:xfrm>
                <a:off x="5273" y="1982"/>
                <a:ext cx="213" cy="364"/>
                <a:chOff x="4890" y="1344"/>
                <a:chExt cx="213" cy="364"/>
              </a:xfrm>
            </p:grpSpPr>
            <p:sp>
              <p:nvSpPr>
                <p:cNvPr id="10397" name="Rectangle 88"/>
                <p:cNvSpPr>
                  <a:spLocks noChangeArrowheads="1"/>
                </p:cNvSpPr>
                <p:nvPr/>
              </p:nvSpPr>
              <p:spPr bwMode="auto">
                <a:xfrm>
                  <a:off x="4891" y="1344"/>
                  <a:ext cx="212" cy="36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398" name="WordArt 89"/>
                <p:cNvSpPr>
                  <a:spLocks noChangeArrowheads="1" noChangeShapeType="1" noTextEdit="1"/>
                </p:cNvSpPr>
                <p:nvPr/>
              </p:nvSpPr>
              <p:spPr bwMode="auto">
                <a:xfrm>
                  <a:off x="4890" y="1354"/>
                  <a:ext cx="182" cy="310"/>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场</a:t>
                  </a:r>
                </a:p>
              </p:txBody>
            </p:sp>
          </p:grpSp>
          <p:grpSp>
            <p:nvGrpSpPr>
              <p:cNvPr id="10394" name="Group 90"/>
              <p:cNvGrpSpPr>
                <a:grpSpLocks/>
              </p:cNvGrpSpPr>
              <p:nvPr/>
            </p:nvGrpSpPr>
            <p:grpSpPr bwMode="auto">
              <a:xfrm>
                <a:off x="5236" y="2519"/>
                <a:ext cx="252" cy="368"/>
                <a:chOff x="5346" y="2229"/>
                <a:chExt cx="252" cy="368"/>
              </a:xfrm>
            </p:grpSpPr>
            <p:sp>
              <p:nvSpPr>
                <p:cNvPr id="10395" name="Rectangle 91"/>
                <p:cNvSpPr>
                  <a:spLocks noChangeArrowheads="1"/>
                </p:cNvSpPr>
                <p:nvPr/>
              </p:nvSpPr>
              <p:spPr bwMode="auto">
                <a:xfrm>
                  <a:off x="5346" y="2233"/>
                  <a:ext cx="252" cy="36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396" name="WordArt 92"/>
                <p:cNvSpPr>
                  <a:spLocks noChangeArrowheads="1" noChangeShapeType="1" noTextEdit="1"/>
                </p:cNvSpPr>
                <p:nvPr/>
              </p:nvSpPr>
              <p:spPr bwMode="auto">
                <a:xfrm>
                  <a:off x="5391" y="2229"/>
                  <a:ext cx="189" cy="316"/>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线</a:t>
                  </a:r>
                </a:p>
              </p:txBody>
            </p:sp>
          </p:grpSp>
        </p:grpSp>
        <p:grpSp>
          <p:nvGrpSpPr>
            <p:cNvPr id="10382" name="Group 93"/>
            <p:cNvGrpSpPr>
              <a:grpSpLocks/>
            </p:cNvGrpSpPr>
            <p:nvPr/>
          </p:nvGrpSpPr>
          <p:grpSpPr bwMode="auto">
            <a:xfrm>
              <a:off x="168" y="1430"/>
              <a:ext cx="252" cy="1481"/>
              <a:chOff x="5236" y="1406"/>
              <a:chExt cx="252" cy="1481"/>
            </a:xfrm>
          </p:grpSpPr>
          <p:grpSp>
            <p:nvGrpSpPr>
              <p:cNvPr id="10383" name="Group 94"/>
              <p:cNvGrpSpPr>
                <a:grpSpLocks/>
              </p:cNvGrpSpPr>
              <p:nvPr/>
            </p:nvGrpSpPr>
            <p:grpSpPr bwMode="auto">
              <a:xfrm>
                <a:off x="5265" y="1406"/>
                <a:ext cx="202" cy="404"/>
                <a:chOff x="5254" y="879"/>
                <a:chExt cx="202" cy="404"/>
              </a:xfrm>
            </p:grpSpPr>
            <p:sp>
              <p:nvSpPr>
                <p:cNvPr id="10390" name="Rectangle 95"/>
                <p:cNvSpPr>
                  <a:spLocks noChangeArrowheads="1"/>
                </p:cNvSpPr>
                <p:nvPr/>
              </p:nvSpPr>
              <p:spPr bwMode="auto">
                <a:xfrm>
                  <a:off x="5254" y="879"/>
                  <a:ext cx="202" cy="40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391" name="WordArt 96"/>
                <p:cNvSpPr>
                  <a:spLocks noChangeArrowheads="1" noChangeShapeType="1" noTextEdit="1"/>
                </p:cNvSpPr>
                <p:nvPr/>
              </p:nvSpPr>
              <p:spPr bwMode="auto">
                <a:xfrm>
                  <a:off x="5284" y="910"/>
                  <a:ext cx="149" cy="331"/>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电</a:t>
                  </a:r>
                </a:p>
              </p:txBody>
            </p:sp>
          </p:grpSp>
          <p:grpSp>
            <p:nvGrpSpPr>
              <p:cNvPr id="10384" name="Group 97"/>
              <p:cNvGrpSpPr>
                <a:grpSpLocks/>
              </p:cNvGrpSpPr>
              <p:nvPr/>
            </p:nvGrpSpPr>
            <p:grpSpPr bwMode="auto">
              <a:xfrm>
                <a:off x="5273" y="1982"/>
                <a:ext cx="213" cy="364"/>
                <a:chOff x="4890" y="1344"/>
                <a:chExt cx="213" cy="364"/>
              </a:xfrm>
            </p:grpSpPr>
            <p:sp>
              <p:nvSpPr>
                <p:cNvPr id="10388" name="Rectangle 98"/>
                <p:cNvSpPr>
                  <a:spLocks noChangeArrowheads="1"/>
                </p:cNvSpPr>
                <p:nvPr/>
              </p:nvSpPr>
              <p:spPr bwMode="auto">
                <a:xfrm>
                  <a:off x="4891" y="1344"/>
                  <a:ext cx="212" cy="36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389" name="WordArt 99"/>
                <p:cNvSpPr>
                  <a:spLocks noChangeArrowheads="1" noChangeShapeType="1" noTextEdit="1"/>
                </p:cNvSpPr>
                <p:nvPr/>
              </p:nvSpPr>
              <p:spPr bwMode="auto">
                <a:xfrm>
                  <a:off x="4890" y="1354"/>
                  <a:ext cx="182" cy="310"/>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场</a:t>
                  </a:r>
                </a:p>
              </p:txBody>
            </p:sp>
          </p:grpSp>
          <p:grpSp>
            <p:nvGrpSpPr>
              <p:cNvPr id="10385" name="Group 100"/>
              <p:cNvGrpSpPr>
                <a:grpSpLocks/>
              </p:cNvGrpSpPr>
              <p:nvPr/>
            </p:nvGrpSpPr>
            <p:grpSpPr bwMode="auto">
              <a:xfrm>
                <a:off x="5236" y="2519"/>
                <a:ext cx="252" cy="368"/>
                <a:chOff x="5346" y="2229"/>
                <a:chExt cx="252" cy="368"/>
              </a:xfrm>
            </p:grpSpPr>
            <p:sp>
              <p:nvSpPr>
                <p:cNvPr id="10386" name="Rectangle 101"/>
                <p:cNvSpPr>
                  <a:spLocks noChangeArrowheads="1"/>
                </p:cNvSpPr>
                <p:nvPr/>
              </p:nvSpPr>
              <p:spPr bwMode="auto">
                <a:xfrm>
                  <a:off x="5346" y="2233"/>
                  <a:ext cx="252" cy="36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387" name="WordArt 102"/>
                <p:cNvSpPr>
                  <a:spLocks noChangeArrowheads="1" noChangeShapeType="1" noTextEdit="1"/>
                </p:cNvSpPr>
                <p:nvPr/>
              </p:nvSpPr>
              <p:spPr bwMode="auto">
                <a:xfrm>
                  <a:off x="5391" y="2229"/>
                  <a:ext cx="189" cy="316"/>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线</a:t>
                  </a:r>
                </a:p>
              </p:txBody>
            </p:sp>
          </p:grpSp>
        </p:grpSp>
      </p:grpSp>
      <p:grpSp>
        <p:nvGrpSpPr>
          <p:cNvPr id="151705" name="Group 103"/>
          <p:cNvGrpSpPr>
            <a:grpSpLocks/>
          </p:cNvGrpSpPr>
          <p:nvPr/>
        </p:nvGrpSpPr>
        <p:grpSpPr bwMode="auto">
          <a:xfrm>
            <a:off x="1844675" y="296863"/>
            <a:ext cx="7989888" cy="6261100"/>
            <a:chOff x="202" y="187"/>
            <a:chExt cx="5033" cy="3944"/>
          </a:xfrm>
        </p:grpSpPr>
        <p:grpSp>
          <p:nvGrpSpPr>
            <p:cNvPr id="10248" name="Group 104"/>
            <p:cNvGrpSpPr>
              <a:grpSpLocks/>
            </p:cNvGrpSpPr>
            <p:nvPr/>
          </p:nvGrpSpPr>
          <p:grpSpPr bwMode="auto">
            <a:xfrm>
              <a:off x="202" y="187"/>
              <a:ext cx="5033" cy="3944"/>
              <a:chOff x="202" y="187"/>
              <a:chExt cx="5033" cy="3944"/>
            </a:xfrm>
          </p:grpSpPr>
          <p:grpSp>
            <p:nvGrpSpPr>
              <p:cNvPr id="10288" name="Group 105"/>
              <p:cNvGrpSpPr>
                <a:grpSpLocks/>
              </p:cNvGrpSpPr>
              <p:nvPr/>
            </p:nvGrpSpPr>
            <p:grpSpPr bwMode="auto">
              <a:xfrm>
                <a:off x="202" y="202"/>
                <a:ext cx="5033" cy="3905"/>
                <a:chOff x="202" y="202"/>
                <a:chExt cx="5033" cy="3905"/>
              </a:xfrm>
            </p:grpSpPr>
            <p:sp>
              <p:nvSpPr>
                <p:cNvPr id="10335" name="Line 106"/>
                <p:cNvSpPr>
                  <a:spLocks noChangeShapeType="1"/>
                </p:cNvSpPr>
                <p:nvPr/>
              </p:nvSpPr>
              <p:spPr bwMode="auto">
                <a:xfrm>
                  <a:off x="202" y="2162"/>
                  <a:ext cx="503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6" name="Line 107"/>
                <p:cNvSpPr>
                  <a:spLocks noChangeShapeType="1"/>
                </p:cNvSpPr>
                <p:nvPr/>
              </p:nvSpPr>
              <p:spPr bwMode="auto">
                <a:xfrm>
                  <a:off x="1556" y="2163"/>
                  <a:ext cx="123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7" name="Freeform 108"/>
                <p:cNvSpPr>
                  <a:spLocks/>
                </p:cNvSpPr>
                <p:nvPr/>
              </p:nvSpPr>
              <p:spPr bwMode="auto">
                <a:xfrm>
                  <a:off x="325" y="2021"/>
                  <a:ext cx="1225" cy="84"/>
                </a:xfrm>
                <a:custGeom>
                  <a:avLst/>
                  <a:gdLst>
                    <a:gd name="T0" fmla="*/ 0 w 1225"/>
                    <a:gd name="T1" fmla="*/ 0 h 84"/>
                    <a:gd name="T2" fmla="*/ 701 w 1225"/>
                    <a:gd name="T3" fmla="*/ 21 h 84"/>
                    <a:gd name="T4" fmla="*/ 1225 w 1225"/>
                    <a:gd name="T5" fmla="*/ 84 h 84"/>
                    <a:gd name="T6" fmla="*/ 0 60000 65536"/>
                    <a:gd name="T7" fmla="*/ 0 60000 65536"/>
                    <a:gd name="T8" fmla="*/ 0 60000 65536"/>
                    <a:gd name="T9" fmla="*/ 0 w 1225"/>
                    <a:gd name="T10" fmla="*/ 0 h 84"/>
                    <a:gd name="T11" fmla="*/ 1225 w 1225"/>
                    <a:gd name="T12" fmla="*/ 84 h 84"/>
                  </a:gdLst>
                  <a:ahLst/>
                  <a:cxnLst>
                    <a:cxn ang="T6">
                      <a:pos x="T0" y="T1"/>
                    </a:cxn>
                    <a:cxn ang="T7">
                      <a:pos x="T2" y="T3"/>
                    </a:cxn>
                    <a:cxn ang="T8">
                      <a:pos x="T4" y="T5"/>
                    </a:cxn>
                  </a:cxnLst>
                  <a:rect l="T9" t="T10" r="T11" b="T12"/>
                  <a:pathLst>
                    <a:path w="1225" h="84">
                      <a:moveTo>
                        <a:pt x="0" y="0"/>
                      </a:moveTo>
                      <a:cubicBezTo>
                        <a:pt x="248" y="3"/>
                        <a:pt x="497" y="7"/>
                        <a:pt x="701" y="21"/>
                      </a:cubicBezTo>
                      <a:cubicBezTo>
                        <a:pt x="905" y="35"/>
                        <a:pt x="1065" y="59"/>
                        <a:pt x="1225" y="84"/>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38" name="Freeform 109"/>
                <p:cNvSpPr>
                  <a:spLocks/>
                </p:cNvSpPr>
                <p:nvPr/>
              </p:nvSpPr>
              <p:spPr bwMode="auto">
                <a:xfrm>
                  <a:off x="387" y="1822"/>
                  <a:ext cx="1173" cy="220"/>
                </a:xfrm>
                <a:custGeom>
                  <a:avLst/>
                  <a:gdLst>
                    <a:gd name="T0" fmla="*/ 0 w 1173"/>
                    <a:gd name="T1" fmla="*/ 0 h 220"/>
                    <a:gd name="T2" fmla="*/ 671 w 1173"/>
                    <a:gd name="T3" fmla="*/ 84 h 220"/>
                    <a:gd name="T4" fmla="*/ 1173 w 1173"/>
                    <a:gd name="T5" fmla="*/ 220 h 220"/>
                    <a:gd name="T6" fmla="*/ 0 60000 65536"/>
                    <a:gd name="T7" fmla="*/ 0 60000 65536"/>
                    <a:gd name="T8" fmla="*/ 0 60000 65536"/>
                    <a:gd name="T9" fmla="*/ 0 w 1173"/>
                    <a:gd name="T10" fmla="*/ 0 h 220"/>
                    <a:gd name="T11" fmla="*/ 1173 w 1173"/>
                    <a:gd name="T12" fmla="*/ 220 h 220"/>
                  </a:gdLst>
                  <a:ahLst/>
                  <a:cxnLst>
                    <a:cxn ang="T6">
                      <a:pos x="T0" y="T1"/>
                    </a:cxn>
                    <a:cxn ang="T7">
                      <a:pos x="T2" y="T3"/>
                    </a:cxn>
                    <a:cxn ang="T8">
                      <a:pos x="T4" y="T5"/>
                    </a:cxn>
                  </a:cxnLst>
                  <a:rect l="T9" t="T10" r="T11" b="T12"/>
                  <a:pathLst>
                    <a:path w="1173" h="220">
                      <a:moveTo>
                        <a:pt x="0" y="0"/>
                      </a:moveTo>
                      <a:cubicBezTo>
                        <a:pt x="238" y="23"/>
                        <a:pt x="476" y="47"/>
                        <a:pt x="671" y="84"/>
                      </a:cubicBezTo>
                      <a:cubicBezTo>
                        <a:pt x="866" y="121"/>
                        <a:pt x="1019" y="170"/>
                        <a:pt x="1173" y="22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39" name="Freeform 110"/>
                <p:cNvSpPr>
                  <a:spLocks/>
                </p:cNvSpPr>
                <p:nvPr/>
              </p:nvSpPr>
              <p:spPr bwMode="auto">
                <a:xfrm>
                  <a:off x="377" y="1581"/>
                  <a:ext cx="1215" cy="377"/>
                </a:xfrm>
                <a:custGeom>
                  <a:avLst/>
                  <a:gdLst>
                    <a:gd name="T0" fmla="*/ 0 w 1215"/>
                    <a:gd name="T1" fmla="*/ 0 h 377"/>
                    <a:gd name="T2" fmla="*/ 649 w 1215"/>
                    <a:gd name="T3" fmla="*/ 178 h 377"/>
                    <a:gd name="T4" fmla="*/ 1215 w 1215"/>
                    <a:gd name="T5" fmla="*/ 377 h 377"/>
                    <a:gd name="T6" fmla="*/ 0 60000 65536"/>
                    <a:gd name="T7" fmla="*/ 0 60000 65536"/>
                    <a:gd name="T8" fmla="*/ 0 60000 65536"/>
                    <a:gd name="T9" fmla="*/ 0 w 1215"/>
                    <a:gd name="T10" fmla="*/ 0 h 377"/>
                    <a:gd name="T11" fmla="*/ 1215 w 1215"/>
                    <a:gd name="T12" fmla="*/ 377 h 377"/>
                  </a:gdLst>
                  <a:ahLst/>
                  <a:cxnLst>
                    <a:cxn ang="T6">
                      <a:pos x="T0" y="T1"/>
                    </a:cxn>
                    <a:cxn ang="T7">
                      <a:pos x="T2" y="T3"/>
                    </a:cxn>
                    <a:cxn ang="T8">
                      <a:pos x="T4" y="T5"/>
                    </a:cxn>
                  </a:cxnLst>
                  <a:rect l="T9" t="T10" r="T11" b="T12"/>
                  <a:pathLst>
                    <a:path w="1215" h="377">
                      <a:moveTo>
                        <a:pt x="0" y="0"/>
                      </a:moveTo>
                      <a:cubicBezTo>
                        <a:pt x="223" y="57"/>
                        <a:pt x="446" y="115"/>
                        <a:pt x="649" y="178"/>
                      </a:cubicBezTo>
                      <a:cubicBezTo>
                        <a:pt x="852" y="241"/>
                        <a:pt x="1033" y="309"/>
                        <a:pt x="1215" y="37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0" name="Freeform 111"/>
                <p:cNvSpPr>
                  <a:spLocks/>
                </p:cNvSpPr>
                <p:nvPr/>
              </p:nvSpPr>
              <p:spPr bwMode="auto">
                <a:xfrm>
                  <a:off x="461" y="1361"/>
                  <a:ext cx="1162" cy="503"/>
                </a:xfrm>
                <a:custGeom>
                  <a:avLst/>
                  <a:gdLst>
                    <a:gd name="T0" fmla="*/ 0 w 1162"/>
                    <a:gd name="T1" fmla="*/ 0 h 503"/>
                    <a:gd name="T2" fmla="*/ 502 w 1162"/>
                    <a:gd name="T3" fmla="*/ 147 h 503"/>
                    <a:gd name="T4" fmla="*/ 1162 w 1162"/>
                    <a:gd name="T5" fmla="*/ 503 h 503"/>
                    <a:gd name="T6" fmla="*/ 0 60000 65536"/>
                    <a:gd name="T7" fmla="*/ 0 60000 65536"/>
                    <a:gd name="T8" fmla="*/ 0 60000 65536"/>
                    <a:gd name="T9" fmla="*/ 0 w 1162"/>
                    <a:gd name="T10" fmla="*/ 0 h 503"/>
                    <a:gd name="T11" fmla="*/ 1162 w 1162"/>
                    <a:gd name="T12" fmla="*/ 503 h 503"/>
                  </a:gdLst>
                  <a:ahLst/>
                  <a:cxnLst>
                    <a:cxn ang="T6">
                      <a:pos x="T0" y="T1"/>
                    </a:cxn>
                    <a:cxn ang="T7">
                      <a:pos x="T2" y="T3"/>
                    </a:cxn>
                    <a:cxn ang="T8">
                      <a:pos x="T4" y="T5"/>
                    </a:cxn>
                  </a:cxnLst>
                  <a:rect l="T9" t="T10" r="T11" b="T12"/>
                  <a:pathLst>
                    <a:path w="1162" h="503">
                      <a:moveTo>
                        <a:pt x="0" y="0"/>
                      </a:moveTo>
                      <a:cubicBezTo>
                        <a:pt x="154" y="31"/>
                        <a:pt x="308" y="63"/>
                        <a:pt x="502" y="147"/>
                      </a:cubicBezTo>
                      <a:cubicBezTo>
                        <a:pt x="696" y="231"/>
                        <a:pt x="929" y="367"/>
                        <a:pt x="1162" y="503"/>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1" name="Freeform 112"/>
                <p:cNvSpPr>
                  <a:spLocks/>
                </p:cNvSpPr>
                <p:nvPr/>
              </p:nvSpPr>
              <p:spPr bwMode="auto">
                <a:xfrm>
                  <a:off x="586" y="1068"/>
                  <a:ext cx="1111" cy="733"/>
                </a:xfrm>
                <a:custGeom>
                  <a:avLst/>
                  <a:gdLst>
                    <a:gd name="T0" fmla="*/ 0 w 1111"/>
                    <a:gd name="T1" fmla="*/ 0 h 733"/>
                    <a:gd name="T2" fmla="*/ 503 w 1111"/>
                    <a:gd name="T3" fmla="*/ 241 h 733"/>
                    <a:gd name="T4" fmla="*/ 1111 w 1111"/>
                    <a:gd name="T5" fmla="*/ 733 h 733"/>
                    <a:gd name="T6" fmla="*/ 0 60000 65536"/>
                    <a:gd name="T7" fmla="*/ 0 60000 65536"/>
                    <a:gd name="T8" fmla="*/ 0 60000 65536"/>
                    <a:gd name="T9" fmla="*/ 0 w 1111"/>
                    <a:gd name="T10" fmla="*/ 0 h 733"/>
                    <a:gd name="T11" fmla="*/ 1111 w 1111"/>
                    <a:gd name="T12" fmla="*/ 733 h 733"/>
                  </a:gdLst>
                  <a:ahLst/>
                  <a:cxnLst>
                    <a:cxn ang="T6">
                      <a:pos x="T0" y="T1"/>
                    </a:cxn>
                    <a:cxn ang="T7">
                      <a:pos x="T2" y="T3"/>
                    </a:cxn>
                    <a:cxn ang="T8">
                      <a:pos x="T4" y="T5"/>
                    </a:cxn>
                  </a:cxnLst>
                  <a:rect l="T9" t="T10" r="T11" b="T12"/>
                  <a:pathLst>
                    <a:path w="1111" h="733">
                      <a:moveTo>
                        <a:pt x="0" y="0"/>
                      </a:moveTo>
                      <a:cubicBezTo>
                        <a:pt x="159" y="59"/>
                        <a:pt x="318" y="119"/>
                        <a:pt x="503" y="241"/>
                      </a:cubicBezTo>
                      <a:cubicBezTo>
                        <a:pt x="688" y="363"/>
                        <a:pt x="899" y="548"/>
                        <a:pt x="1111" y="733"/>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2" name="Freeform 113"/>
                <p:cNvSpPr>
                  <a:spLocks/>
                </p:cNvSpPr>
                <p:nvPr/>
              </p:nvSpPr>
              <p:spPr bwMode="auto">
                <a:xfrm rot="-241294">
                  <a:off x="744" y="689"/>
                  <a:ext cx="985" cy="1037"/>
                </a:xfrm>
                <a:custGeom>
                  <a:avLst/>
                  <a:gdLst>
                    <a:gd name="T0" fmla="*/ 0 w 985"/>
                    <a:gd name="T1" fmla="*/ 0 h 1037"/>
                    <a:gd name="T2" fmla="*/ 535 w 985"/>
                    <a:gd name="T3" fmla="*/ 388 h 1037"/>
                    <a:gd name="T4" fmla="*/ 985 w 985"/>
                    <a:gd name="T5" fmla="*/ 1037 h 1037"/>
                    <a:gd name="T6" fmla="*/ 0 60000 65536"/>
                    <a:gd name="T7" fmla="*/ 0 60000 65536"/>
                    <a:gd name="T8" fmla="*/ 0 60000 65536"/>
                    <a:gd name="T9" fmla="*/ 0 w 985"/>
                    <a:gd name="T10" fmla="*/ 0 h 1037"/>
                    <a:gd name="T11" fmla="*/ 985 w 985"/>
                    <a:gd name="T12" fmla="*/ 1037 h 1037"/>
                  </a:gdLst>
                  <a:ahLst/>
                  <a:cxnLst>
                    <a:cxn ang="T6">
                      <a:pos x="T0" y="T1"/>
                    </a:cxn>
                    <a:cxn ang="T7">
                      <a:pos x="T2" y="T3"/>
                    </a:cxn>
                    <a:cxn ang="T8">
                      <a:pos x="T4" y="T5"/>
                    </a:cxn>
                  </a:cxnLst>
                  <a:rect l="T9" t="T10" r="T11" b="T12"/>
                  <a:pathLst>
                    <a:path w="985" h="1037">
                      <a:moveTo>
                        <a:pt x="0" y="0"/>
                      </a:moveTo>
                      <a:cubicBezTo>
                        <a:pt x="185" y="107"/>
                        <a:pt x="371" y="215"/>
                        <a:pt x="535" y="388"/>
                      </a:cubicBezTo>
                      <a:cubicBezTo>
                        <a:pt x="699" y="561"/>
                        <a:pt x="842" y="799"/>
                        <a:pt x="985" y="10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3" name="Freeform 114"/>
                <p:cNvSpPr>
                  <a:spLocks/>
                </p:cNvSpPr>
                <p:nvPr/>
              </p:nvSpPr>
              <p:spPr bwMode="auto">
                <a:xfrm>
                  <a:off x="3082" y="364"/>
                  <a:ext cx="344" cy="1374"/>
                </a:xfrm>
                <a:custGeom>
                  <a:avLst/>
                  <a:gdLst>
                    <a:gd name="T0" fmla="*/ 344 w 344"/>
                    <a:gd name="T1" fmla="*/ 0 h 1374"/>
                    <a:gd name="T2" fmla="*/ 111 w 344"/>
                    <a:gd name="T3" fmla="*/ 788 h 1374"/>
                    <a:gd name="T4" fmla="*/ 0 w 344"/>
                    <a:gd name="T5" fmla="*/ 1374 h 1374"/>
                    <a:gd name="T6" fmla="*/ 0 60000 65536"/>
                    <a:gd name="T7" fmla="*/ 0 60000 65536"/>
                    <a:gd name="T8" fmla="*/ 0 60000 65536"/>
                    <a:gd name="T9" fmla="*/ 0 w 344"/>
                    <a:gd name="T10" fmla="*/ 0 h 1374"/>
                    <a:gd name="T11" fmla="*/ 344 w 344"/>
                    <a:gd name="T12" fmla="*/ 1374 h 1374"/>
                  </a:gdLst>
                  <a:ahLst/>
                  <a:cxnLst>
                    <a:cxn ang="T6">
                      <a:pos x="T0" y="T1"/>
                    </a:cxn>
                    <a:cxn ang="T7">
                      <a:pos x="T2" y="T3"/>
                    </a:cxn>
                    <a:cxn ang="T8">
                      <a:pos x="T4" y="T5"/>
                    </a:cxn>
                  </a:cxnLst>
                  <a:rect l="T9" t="T10" r="T11" b="T12"/>
                  <a:pathLst>
                    <a:path w="344" h="1374">
                      <a:moveTo>
                        <a:pt x="344" y="0"/>
                      </a:moveTo>
                      <a:cubicBezTo>
                        <a:pt x="256" y="279"/>
                        <a:pt x="168" y="559"/>
                        <a:pt x="111" y="788"/>
                      </a:cubicBezTo>
                      <a:cubicBezTo>
                        <a:pt x="54" y="1017"/>
                        <a:pt x="27" y="1195"/>
                        <a:pt x="0" y="1374"/>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4" name="Freeform 115"/>
                <p:cNvSpPr>
                  <a:spLocks/>
                </p:cNvSpPr>
                <p:nvPr/>
              </p:nvSpPr>
              <p:spPr bwMode="auto">
                <a:xfrm>
                  <a:off x="3325" y="515"/>
                  <a:ext cx="374" cy="1243"/>
                </a:xfrm>
                <a:custGeom>
                  <a:avLst/>
                  <a:gdLst>
                    <a:gd name="T0" fmla="*/ 374 w 374"/>
                    <a:gd name="T1" fmla="*/ 0 h 1243"/>
                    <a:gd name="T2" fmla="*/ 121 w 374"/>
                    <a:gd name="T3" fmla="*/ 627 h 1243"/>
                    <a:gd name="T4" fmla="*/ 0 w 374"/>
                    <a:gd name="T5" fmla="*/ 1243 h 1243"/>
                    <a:gd name="T6" fmla="*/ 0 60000 65536"/>
                    <a:gd name="T7" fmla="*/ 0 60000 65536"/>
                    <a:gd name="T8" fmla="*/ 0 60000 65536"/>
                    <a:gd name="T9" fmla="*/ 0 w 374"/>
                    <a:gd name="T10" fmla="*/ 0 h 1243"/>
                    <a:gd name="T11" fmla="*/ 374 w 374"/>
                    <a:gd name="T12" fmla="*/ 1243 h 1243"/>
                  </a:gdLst>
                  <a:ahLst/>
                  <a:cxnLst>
                    <a:cxn ang="T6">
                      <a:pos x="T0" y="T1"/>
                    </a:cxn>
                    <a:cxn ang="T7">
                      <a:pos x="T2" y="T3"/>
                    </a:cxn>
                    <a:cxn ang="T8">
                      <a:pos x="T4" y="T5"/>
                    </a:cxn>
                  </a:cxnLst>
                  <a:rect l="T9" t="T10" r="T11" b="T12"/>
                  <a:pathLst>
                    <a:path w="374" h="1243">
                      <a:moveTo>
                        <a:pt x="374" y="0"/>
                      </a:moveTo>
                      <a:cubicBezTo>
                        <a:pt x="278" y="210"/>
                        <a:pt x="183" y="420"/>
                        <a:pt x="121" y="627"/>
                      </a:cubicBezTo>
                      <a:cubicBezTo>
                        <a:pt x="59" y="834"/>
                        <a:pt x="29" y="1038"/>
                        <a:pt x="0" y="1243"/>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5" name="Freeform 116"/>
                <p:cNvSpPr>
                  <a:spLocks/>
                </p:cNvSpPr>
                <p:nvPr/>
              </p:nvSpPr>
              <p:spPr bwMode="auto">
                <a:xfrm>
                  <a:off x="3729" y="879"/>
                  <a:ext cx="616" cy="950"/>
                </a:xfrm>
                <a:custGeom>
                  <a:avLst/>
                  <a:gdLst>
                    <a:gd name="T0" fmla="*/ 0 w 616"/>
                    <a:gd name="T1" fmla="*/ 950 h 950"/>
                    <a:gd name="T2" fmla="*/ 30 w 616"/>
                    <a:gd name="T3" fmla="*/ 778 h 950"/>
                    <a:gd name="T4" fmla="*/ 101 w 616"/>
                    <a:gd name="T5" fmla="*/ 536 h 950"/>
                    <a:gd name="T6" fmla="*/ 263 w 616"/>
                    <a:gd name="T7" fmla="*/ 263 h 950"/>
                    <a:gd name="T8" fmla="*/ 505 w 616"/>
                    <a:gd name="T9" fmla="*/ 61 h 950"/>
                    <a:gd name="T10" fmla="*/ 616 w 616"/>
                    <a:gd name="T11" fmla="*/ 0 h 950"/>
                    <a:gd name="T12" fmla="*/ 0 60000 65536"/>
                    <a:gd name="T13" fmla="*/ 0 60000 65536"/>
                    <a:gd name="T14" fmla="*/ 0 60000 65536"/>
                    <a:gd name="T15" fmla="*/ 0 60000 65536"/>
                    <a:gd name="T16" fmla="*/ 0 60000 65536"/>
                    <a:gd name="T17" fmla="*/ 0 60000 65536"/>
                    <a:gd name="T18" fmla="*/ 0 w 616"/>
                    <a:gd name="T19" fmla="*/ 0 h 950"/>
                    <a:gd name="T20" fmla="*/ 616 w 616"/>
                    <a:gd name="T21" fmla="*/ 950 h 950"/>
                  </a:gdLst>
                  <a:ahLst/>
                  <a:cxnLst>
                    <a:cxn ang="T12">
                      <a:pos x="T0" y="T1"/>
                    </a:cxn>
                    <a:cxn ang="T13">
                      <a:pos x="T2" y="T3"/>
                    </a:cxn>
                    <a:cxn ang="T14">
                      <a:pos x="T4" y="T5"/>
                    </a:cxn>
                    <a:cxn ang="T15">
                      <a:pos x="T6" y="T7"/>
                    </a:cxn>
                    <a:cxn ang="T16">
                      <a:pos x="T8" y="T9"/>
                    </a:cxn>
                    <a:cxn ang="T17">
                      <a:pos x="T10" y="T11"/>
                    </a:cxn>
                  </a:cxnLst>
                  <a:rect l="T18" t="T19" r="T20" b="T21"/>
                  <a:pathLst>
                    <a:path w="616" h="950">
                      <a:moveTo>
                        <a:pt x="0" y="950"/>
                      </a:moveTo>
                      <a:cubicBezTo>
                        <a:pt x="6" y="898"/>
                        <a:pt x="13" y="847"/>
                        <a:pt x="30" y="778"/>
                      </a:cubicBezTo>
                      <a:cubicBezTo>
                        <a:pt x="47" y="709"/>
                        <a:pt x="62" y="622"/>
                        <a:pt x="101" y="536"/>
                      </a:cubicBezTo>
                      <a:cubicBezTo>
                        <a:pt x="140" y="450"/>
                        <a:pt x="196" y="342"/>
                        <a:pt x="263" y="263"/>
                      </a:cubicBezTo>
                      <a:cubicBezTo>
                        <a:pt x="330" y="184"/>
                        <a:pt x="446" y="105"/>
                        <a:pt x="505" y="61"/>
                      </a:cubicBezTo>
                      <a:cubicBezTo>
                        <a:pt x="564" y="17"/>
                        <a:pt x="590" y="8"/>
                        <a:pt x="6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6" name="Freeform 117"/>
                <p:cNvSpPr>
                  <a:spLocks/>
                </p:cNvSpPr>
                <p:nvPr/>
              </p:nvSpPr>
              <p:spPr bwMode="auto">
                <a:xfrm>
                  <a:off x="3890" y="1041"/>
                  <a:ext cx="627" cy="808"/>
                </a:xfrm>
                <a:custGeom>
                  <a:avLst/>
                  <a:gdLst>
                    <a:gd name="T0" fmla="*/ 0 w 627"/>
                    <a:gd name="T1" fmla="*/ 808 h 808"/>
                    <a:gd name="T2" fmla="*/ 31 w 627"/>
                    <a:gd name="T3" fmla="*/ 647 h 808"/>
                    <a:gd name="T4" fmla="*/ 101 w 627"/>
                    <a:gd name="T5" fmla="*/ 485 h 808"/>
                    <a:gd name="T6" fmla="*/ 213 w 627"/>
                    <a:gd name="T7" fmla="*/ 344 h 808"/>
                    <a:gd name="T8" fmla="*/ 334 w 627"/>
                    <a:gd name="T9" fmla="*/ 202 h 808"/>
                    <a:gd name="T10" fmla="*/ 566 w 627"/>
                    <a:gd name="T11" fmla="*/ 40 h 808"/>
                    <a:gd name="T12" fmla="*/ 627 w 627"/>
                    <a:gd name="T13" fmla="*/ 0 h 808"/>
                    <a:gd name="T14" fmla="*/ 0 60000 65536"/>
                    <a:gd name="T15" fmla="*/ 0 60000 65536"/>
                    <a:gd name="T16" fmla="*/ 0 60000 65536"/>
                    <a:gd name="T17" fmla="*/ 0 60000 65536"/>
                    <a:gd name="T18" fmla="*/ 0 60000 65536"/>
                    <a:gd name="T19" fmla="*/ 0 60000 65536"/>
                    <a:gd name="T20" fmla="*/ 0 60000 65536"/>
                    <a:gd name="T21" fmla="*/ 0 w 627"/>
                    <a:gd name="T22" fmla="*/ 0 h 808"/>
                    <a:gd name="T23" fmla="*/ 627 w 627"/>
                    <a:gd name="T24" fmla="*/ 808 h 8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7" h="808">
                      <a:moveTo>
                        <a:pt x="0" y="808"/>
                      </a:moveTo>
                      <a:cubicBezTo>
                        <a:pt x="7" y="754"/>
                        <a:pt x="14" y="701"/>
                        <a:pt x="31" y="647"/>
                      </a:cubicBezTo>
                      <a:cubicBezTo>
                        <a:pt x="48" y="593"/>
                        <a:pt x="71" y="535"/>
                        <a:pt x="101" y="485"/>
                      </a:cubicBezTo>
                      <a:cubicBezTo>
                        <a:pt x="131" y="435"/>
                        <a:pt x="174" y="391"/>
                        <a:pt x="213" y="344"/>
                      </a:cubicBezTo>
                      <a:cubicBezTo>
                        <a:pt x="252" y="297"/>
                        <a:pt x="275" y="253"/>
                        <a:pt x="334" y="202"/>
                      </a:cubicBezTo>
                      <a:cubicBezTo>
                        <a:pt x="393" y="151"/>
                        <a:pt x="517" y="74"/>
                        <a:pt x="566" y="40"/>
                      </a:cubicBezTo>
                      <a:cubicBezTo>
                        <a:pt x="615" y="6"/>
                        <a:pt x="621" y="3"/>
                        <a:pt x="627"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7" name="Freeform 118"/>
                <p:cNvSpPr>
                  <a:spLocks/>
                </p:cNvSpPr>
                <p:nvPr/>
              </p:nvSpPr>
              <p:spPr bwMode="auto">
                <a:xfrm rot="-251553">
                  <a:off x="4123" y="1818"/>
                  <a:ext cx="1021" cy="142"/>
                </a:xfrm>
                <a:custGeom>
                  <a:avLst/>
                  <a:gdLst>
                    <a:gd name="T0" fmla="*/ 0 w 1021"/>
                    <a:gd name="T1" fmla="*/ 142 h 142"/>
                    <a:gd name="T2" fmla="*/ 101 w 1021"/>
                    <a:gd name="T3" fmla="*/ 81 h 142"/>
                    <a:gd name="T4" fmla="*/ 263 w 1021"/>
                    <a:gd name="T5" fmla="*/ 41 h 142"/>
                    <a:gd name="T6" fmla="*/ 566 w 1021"/>
                    <a:gd name="T7" fmla="*/ 10 h 142"/>
                    <a:gd name="T8" fmla="*/ 778 w 1021"/>
                    <a:gd name="T9" fmla="*/ 10 h 142"/>
                    <a:gd name="T10" fmla="*/ 1021 w 1021"/>
                    <a:gd name="T11" fmla="*/ 0 h 142"/>
                    <a:gd name="T12" fmla="*/ 0 60000 65536"/>
                    <a:gd name="T13" fmla="*/ 0 60000 65536"/>
                    <a:gd name="T14" fmla="*/ 0 60000 65536"/>
                    <a:gd name="T15" fmla="*/ 0 60000 65536"/>
                    <a:gd name="T16" fmla="*/ 0 60000 65536"/>
                    <a:gd name="T17" fmla="*/ 0 60000 65536"/>
                    <a:gd name="T18" fmla="*/ 0 w 1021"/>
                    <a:gd name="T19" fmla="*/ 0 h 142"/>
                    <a:gd name="T20" fmla="*/ 1021 w 1021"/>
                    <a:gd name="T21" fmla="*/ 142 h 142"/>
                  </a:gdLst>
                  <a:ahLst/>
                  <a:cxnLst>
                    <a:cxn ang="T12">
                      <a:pos x="T0" y="T1"/>
                    </a:cxn>
                    <a:cxn ang="T13">
                      <a:pos x="T2" y="T3"/>
                    </a:cxn>
                    <a:cxn ang="T14">
                      <a:pos x="T4" y="T5"/>
                    </a:cxn>
                    <a:cxn ang="T15">
                      <a:pos x="T6" y="T7"/>
                    </a:cxn>
                    <a:cxn ang="T16">
                      <a:pos x="T8" y="T9"/>
                    </a:cxn>
                    <a:cxn ang="T17">
                      <a:pos x="T10" y="T11"/>
                    </a:cxn>
                  </a:cxnLst>
                  <a:rect l="T18" t="T19" r="T20" b="T21"/>
                  <a:pathLst>
                    <a:path w="1021" h="142">
                      <a:moveTo>
                        <a:pt x="0" y="142"/>
                      </a:moveTo>
                      <a:cubicBezTo>
                        <a:pt x="28" y="120"/>
                        <a:pt x="57" y="98"/>
                        <a:pt x="101" y="81"/>
                      </a:cubicBezTo>
                      <a:cubicBezTo>
                        <a:pt x="145" y="64"/>
                        <a:pt x="186" y="53"/>
                        <a:pt x="263" y="41"/>
                      </a:cubicBezTo>
                      <a:cubicBezTo>
                        <a:pt x="340" y="29"/>
                        <a:pt x="480" y="15"/>
                        <a:pt x="566" y="10"/>
                      </a:cubicBezTo>
                      <a:cubicBezTo>
                        <a:pt x="652" y="5"/>
                        <a:pt x="702" y="12"/>
                        <a:pt x="778" y="10"/>
                      </a:cubicBezTo>
                      <a:cubicBezTo>
                        <a:pt x="854" y="8"/>
                        <a:pt x="937" y="4"/>
                        <a:pt x="1021"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8" name="Freeform 119"/>
                <p:cNvSpPr>
                  <a:spLocks/>
                </p:cNvSpPr>
                <p:nvPr/>
              </p:nvSpPr>
              <p:spPr bwMode="auto">
                <a:xfrm rot="-278642">
                  <a:off x="4163" y="1948"/>
                  <a:ext cx="1011" cy="71"/>
                </a:xfrm>
                <a:custGeom>
                  <a:avLst/>
                  <a:gdLst>
                    <a:gd name="T0" fmla="*/ 0 w 1011"/>
                    <a:gd name="T1" fmla="*/ 71 h 71"/>
                    <a:gd name="T2" fmla="*/ 152 w 1011"/>
                    <a:gd name="T3" fmla="*/ 30 h 71"/>
                    <a:gd name="T4" fmla="*/ 475 w 1011"/>
                    <a:gd name="T5" fmla="*/ 10 h 71"/>
                    <a:gd name="T6" fmla="*/ 900 w 1011"/>
                    <a:gd name="T7" fmla="*/ 10 h 71"/>
                    <a:gd name="T8" fmla="*/ 1011 w 1011"/>
                    <a:gd name="T9" fmla="*/ 0 h 71"/>
                    <a:gd name="T10" fmla="*/ 0 60000 65536"/>
                    <a:gd name="T11" fmla="*/ 0 60000 65536"/>
                    <a:gd name="T12" fmla="*/ 0 60000 65536"/>
                    <a:gd name="T13" fmla="*/ 0 60000 65536"/>
                    <a:gd name="T14" fmla="*/ 0 60000 65536"/>
                    <a:gd name="T15" fmla="*/ 0 w 1011"/>
                    <a:gd name="T16" fmla="*/ 0 h 71"/>
                    <a:gd name="T17" fmla="*/ 1011 w 1011"/>
                    <a:gd name="T18" fmla="*/ 71 h 71"/>
                  </a:gdLst>
                  <a:ahLst/>
                  <a:cxnLst>
                    <a:cxn ang="T10">
                      <a:pos x="T0" y="T1"/>
                    </a:cxn>
                    <a:cxn ang="T11">
                      <a:pos x="T2" y="T3"/>
                    </a:cxn>
                    <a:cxn ang="T12">
                      <a:pos x="T4" y="T5"/>
                    </a:cxn>
                    <a:cxn ang="T13">
                      <a:pos x="T6" y="T7"/>
                    </a:cxn>
                    <a:cxn ang="T14">
                      <a:pos x="T8" y="T9"/>
                    </a:cxn>
                  </a:cxnLst>
                  <a:rect l="T15" t="T16" r="T17" b="T18"/>
                  <a:pathLst>
                    <a:path w="1011" h="71">
                      <a:moveTo>
                        <a:pt x="0" y="71"/>
                      </a:moveTo>
                      <a:cubicBezTo>
                        <a:pt x="36" y="55"/>
                        <a:pt x="73" y="40"/>
                        <a:pt x="152" y="30"/>
                      </a:cubicBezTo>
                      <a:cubicBezTo>
                        <a:pt x="231" y="20"/>
                        <a:pt x="350" y="13"/>
                        <a:pt x="475" y="10"/>
                      </a:cubicBezTo>
                      <a:cubicBezTo>
                        <a:pt x="600" y="7"/>
                        <a:pt x="811" y="12"/>
                        <a:pt x="900" y="10"/>
                      </a:cubicBezTo>
                      <a:cubicBezTo>
                        <a:pt x="989" y="8"/>
                        <a:pt x="1000" y="4"/>
                        <a:pt x="1011"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9" name="Freeform 120"/>
                <p:cNvSpPr>
                  <a:spLocks/>
                </p:cNvSpPr>
                <p:nvPr/>
              </p:nvSpPr>
              <p:spPr bwMode="auto">
                <a:xfrm>
                  <a:off x="4153" y="2060"/>
                  <a:ext cx="1041" cy="63"/>
                </a:xfrm>
                <a:custGeom>
                  <a:avLst/>
                  <a:gdLst>
                    <a:gd name="T0" fmla="*/ 0 w 1041"/>
                    <a:gd name="T1" fmla="*/ 63 h 63"/>
                    <a:gd name="T2" fmla="*/ 91 w 1041"/>
                    <a:gd name="T3" fmla="*/ 33 h 63"/>
                    <a:gd name="T4" fmla="*/ 334 w 1041"/>
                    <a:gd name="T5" fmla="*/ 13 h 63"/>
                    <a:gd name="T6" fmla="*/ 667 w 1041"/>
                    <a:gd name="T7" fmla="*/ 2 h 63"/>
                    <a:gd name="T8" fmla="*/ 1041 w 1041"/>
                    <a:gd name="T9" fmla="*/ 2 h 63"/>
                    <a:gd name="T10" fmla="*/ 0 60000 65536"/>
                    <a:gd name="T11" fmla="*/ 0 60000 65536"/>
                    <a:gd name="T12" fmla="*/ 0 60000 65536"/>
                    <a:gd name="T13" fmla="*/ 0 60000 65536"/>
                    <a:gd name="T14" fmla="*/ 0 60000 65536"/>
                    <a:gd name="T15" fmla="*/ 0 w 1041"/>
                    <a:gd name="T16" fmla="*/ 0 h 63"/>
                    <a:gd name="T17" fmla="*/ 1041 w 1041"/>
                    <a:gd name="T18" fmla="*/ 63 h 63"/>
                  </a:gdLst>
                  <a:ahLst/>
                  <a:cxnLst>
                    <a:cxn ang="T10">
                      <a:pos x="T0" y="T1"/>
                    </a:cxn>
                    <a:cxn ang="T11">
                      <a:pos x="T2" y="T3"/>
                    </a:cxn>
                    <a:cxn ang="T12">
                      <a:pos x="T4" y="T5"/>
                    </a:cxn>
                    <a:cxn ang="T13">
                      <a:pos x="T6" y="T7"/>
                    </a:cxn>
                    <a:cxn ang="T14">
                      <a:pos x="T8" y="T9"/>
                    </a:cxn>
                  </a:cxnLst>
                  <a:rect l="T15" t="T16" r="T17" b="T18"/>
                  <a:pathLst>
                    <a:path w="1041" h="63">
                      <a:moveTo>
                        <a:pt x="0" y="63"/>
                      </a:moveTo>
                      <a:cubicBezTo>
                        <a:pt x="17" y="52"/>
                        <a:pt x="35" y="41"/>
                        <a:pt x="91" y="33"/>
                      </a:cubicBezTo>
                      <a:cubicBezTo>
                        <a:pt x="147" y="25"/>
                        <a:pt x="238" y="18"/>
                        <a:pt x="334" y="13"/>
                      </a:cubicBezTo>
                      <a:cubicBezTo>
                        <a:pt x="430" y="8"/>
                        <a:pt x="549" y="4"/>
                        <a:pt x="667" y="2"/>
                      </a:cubicBezTo>
                      <a:cubicBezTo>
                        <a:pt x="785" y="0"/>
                        <a:pt x="913" y="1"/>
                        <a:pt x="1041" y="2"/>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50" name="Freeform 121"/>
                <p:cNvSpPr>
                  <a:spLocks/>
                </p:cNvSpPr>
                <p:nvPr/>
              </p:nvSpPr>
              <p:spPr bwMode="auto">
                <a:xfrm>
                  <a:off x="3992" y="1324"/>
                  <a:ext cx="667" cy="556"/>
                </a:xfrm>
                <a:custGeom>
                  <a:avLst/>
                  <a:gdLst>
                    <a:gd name="T0" fmla="*/ 0 w 667"/>
                    <a:gd name="T1" fmla="*/ 556 h 556"/>
                    <a:gd name="T2" fmla="*/ 91 w 667"/>
                    <a:gd name="T3" fmla="*/ 384 h 556"/>
                    <a:gd name="T4" fmla="*/ 212 w 667"/>
                    <a:gd name="T5" fmla="*/ 263 h 556"/>
                    <a:gd name="T6" fmla="*/ 454 w 667"/>
                    <a:gd name="T7" fmla="*/ 101 h 556"/>
                    <a:gd name="T8" fmla="*/ 667 w 667"/>
                    <a:gd name="T9" fmla="*/ 0 h 556"/>
                    <a:gd name="T10" fmla="*/ 0 60000 65536"/>
                    <a:gd name="T11" fmla="*/ 0 60000 65536"/>
                    <a:gd name="T12" fmla="*/ 0 60000 65536"/>
                    <a:gd name="T13" fmla="*/ 0 60000 65536"/>
                    <a:gd name="T14" fmla="*/ 0 60000 65536"/>
                    <a:gd name="T15" fmla="*/ 0 w 667"/>
                    <a:gd name="T16" fmla="*/ 0 h 556"/>
                    <a:gd name="T17" fmla="*/ 667 w 667"/>
                    <a:gd name="T18" fmla="*/ 556 h 556"/>
                  </a:gdLst>
                  <a:ahLst/>
                  <a:cxnLst>
                    <a:cxn ang="T10">
                      <a:pos x="T0" y="T1"/>
                    </a:cxn>
                    <a:cxn ang="T11">
                      <a:pos x="T2" y="T3"/>
                    </a:cxn>
                    <a:cxn ang="T12">
                      <a:pos x="T4" y="T5"/>
                    </a:cxn>
                    <a:cxn ang="T13">
                      <a:pos x="T6" y="T7"/>
                    </a:cxn>
                    <a:cxn ang="T14">
                      <a:pos x="T8" y="T9"/>
                    </a:cxn>
                  </a:cxnLst>
                  <a:rect l="T15" t="T16" r="T17" b="T18"/>
                  <a:pathLst>
                    <a:path w="667" h="556">
                      <a:moveTo>
                        <a:pt x="0" y="556"/>
                      </a:moveTo>
                      <a:cubicBezTo>
                        <a:pt x="28" y="494"/>
                        <a:pt x="56" y="433"/>
                        <a:pt x="91" y="384"/>
                      </a:cubicBezTo>
                      <a:cubicBezTo>
                        <a:pt x="126" y="335"/>
                        <a:pt x="152" y="310"/>
                        <a:pt x="212" y="263"/>
                      </a:cubicBezTo>
                      <a:cubicBezTo>
                        <a:pt x="272" y="216"/>
                        <a:pt x="378" y="145"/>
                        <a:pt x="454" y="101"/>
                      </a:cubicBezTo>
                      <a:cubicBezTo>
                        <a:pt x="530" y="57"/>
                        <a:pt x="626" y="20"/>
                        <a:pt x="667"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51" name="Freeform 122"/>
                <p:cNvSpPr>
                  <a:spLocks/>
                </p:cNvSpPr>
                <p:nvPr/>
              </p:nvSpPr>
              <p:spPr bwMode="auto">
                <a:xfrm>
                  <a:off x="4083" y="1546"/>
                  <a:ext cx="779" cy="384"/>
                </a:xfrm>
                <a:custGeom>
                  <a:avLst/>
                  <a:gdLst>
                    <a:gd name="T0" fmla="*/ 0 w 779"/>
                    <a:gd name="T1" fmla="*/ 384 h 384"/>
                    <a:gd name="T2" fmla="*/ 81 w 779"/>
                    <a:gd name="T3" fmla="*/ 293 h 384"/>
                    <a:gd name="T4" fmla="*/ 182 w 779"/>
                    <a:gd name="T5" fmla="*/ 222 h 384"/>
                    <a:gd name="T6" fmla="*/ 344 w 779"/>
                    <a:gd name="T7" fmla="*/ 142 h 384"/>
                    <a:gd name="T8" fmla="*/ 516 w 779"/>
                    <a:gd name="T9" fmla="*/ 71 h 384"/>
                    <a:gd name="T10" fmla="*/ 779 w 779"/>
                    <a:gd name="T11" fmla="*/ 0 h 384"/>
                    <a:gd name="T12" fmla="*/ 0 60000 65536"/>
                    <a:gd name="T13" fmla="*/ 0 60000 65536"/>
                    <a:gd name="T14" fmla="*/ 0 60000 65536"/>
                    <a:gd name="T15" fmla="*/ 0 60000 65536"/>
                    <a:gd name="T16" fmla="*/ 0 60000 65536"/>
                    <a:gd name="T17" fmla="*/ 0 60000 65536"/>
                    <a:gd name="T18" fmla="*/ 0 w 779"/>
                    <a:gd name="T19" fmla="*/ 0 h 384"/>
                    <a:gd name="T20" fmla="*/ 779 w 779"/>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79" h="384">
                      <a:moveTo>
                        <a:pt x="0" y="384"/>
                      </a:moveTo>
                      <a:cubicBezTo>
                        <a:pt x="25" y="352"/>
                        <a:pt x="51" y="320"/>
                        <a:pt x="81" y="293"/>
                      </a:cubicBezTo>
                      <a:cubicBezTo>
                        <a:pt x="111" y="266"/>
                        <a:pt x="138" y="247"/>
                        <a:pt x="182" y="222"/>
                      </a:cubicBezTo>
                      <a:cubicBezTo>
                        <a:pt x="226" y="197"/>
                        <a:pt x="288" y="167"/>
                        <a:pt x="344" y="142"/>
                      </a:cubicBezTo>
                      <a:cubicBezTo>
                        <a:pt x="400" y="117"/>
                        <a:pt x="444" y="95"/>
                        <a:pt x="516" y="71"/>
                      </a:cubicBezTo>
                      <a:cubicBezTo>
                        <a:pt x="588" y="47"/>
                        <a:pt x="683" y="23"/>
                        <a:pt x="779"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52" name="Freeform 123"/>
                <p:cNvSpPr>
                  <a:spLocks/>
                </p:cNvSpPr>
                <p:nvPr/>
              </p:nvSpPr>
              <p:spPr bwMode="auto">
                <a:xfrm>
                  <a:off x="3537" y="667"/>
                  <a:ext cx="525" cy="1142"/>
                </a:xfrm>
                <a:custGeom>
                  <a:avLst/>
                  <a:gdLst>
                    <a:gd name="T0" fmla="*/ 525 w 525"/>
                    <a:gd name="T1" fmla="*/ 0 h 1142"/>
                    <a:gd name="T2" fmla="*/ 252 w 525"/>
                    <a:gd name="T3" fmla="*/ 364 h 1142"/>
                    <a:gd name="T4" fmla="*/ 90 w 525"/>
                    <a:gd name="T5" fmla="*/ 727 h 1142"/>
                    <a:gd name="T6" fmla="*/ 0 w 525"/>
                    <a:gd name="T7" fmla="*/ 1142 h 1142"/>
                    <a:gd name="T8" fmla="*/ 0 60000 65536"/>
                    <a:gd name="T9" fmla="*/ 0 60000 65536"/>
                    <a:gd name="T10" fmla="*/ 0 60000 65536"/>
                    <a:gd name="T11" fmla="*/ 0 60000 65536"/>
                    <a:gd name="T12" fmla="*/ 0 w 525"/>
                    <a:gd name="T13" fmla="*/ 0 h 1142"/>
                    <a:gd name="T14" fmla="*/ 525 w 525"/>
                    <a:gd name="T15" fmla="*/ 1142 h 1142"/>
                  </a:gdLst>
                  <a:ahLst/>
                  <a:cxnLst>
                    <a:cxn ang="T8">
                      <a:pos x="T0" y="T1"/>
                    </a:cxn>
                    <a:cxn ang="T9">
                      <a:pos x="T2" y="T3"/>
                    </a:cxn>
                    <a:cxn ang="T10">
                      <a:pos x="T4" y="T5"/>
                    </a:cxn>
                    <a:cxn ang="T11">
                      <a:pos x="T6" y="T7"/>
                    </a:cxn>
                  </a:cxnLst>
                  <a:rect l="T12" t="T13" r="T14" b="T15"/>
                  <a:pathLst>
                    <a:path w="525" h="1142">
                      <a:moveTo>
                        <a:pt x="525" y="0"/>
                      </a:moveTo>
                      <a:cubicBezTo>
                        <a:pt x="424" y="121"/>
                        <a:pt x="324" y="243"/>
                        <a:pt x="252" y="364"/>
                      </a:cubicBezTo>
                      <a:cubicBezTo>
                        <a:pt x="180" y="485"/>
                        <a:pt x="132" y="597"/>
                        <a:pt x="90" y="727"/>
                      </a:cubicBezTo>
                      <a:cubicBezTo>
                        <a:pt x="48" y="857"/>
                        <a:pt x="24" y="999"/>
                        <a:pt x="0" y="1142"/>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53" name="Freeform 124"/>
                <p:cNvSpPr>
                  <a:spLocks/>
                </p:cNvSpPr>
                <p:nvPr/>
              </p:nvSpPr>
              <p:spPr bwMode="auto">
                <a:xfrm rot="-296690">
                  <a:off x="1242" y="465"/>
                  <a:ext cx="607" cy="1213"/>
                </a:xfrm>
                <a:custGeom>
                  <a:avLst/>
                  <a:gdLst>
                    <a:gd name="T0" fmla="*/ 0 w 607"/>
                    <a:gd name="T1" fmla="*/ 0 h 1213"/>
                    <a:gd name="T2" fmla="*/ 364 w 607"/>
                    <a:gd name="T3" fmla="*/ 556 h 1213"/>
                    <a:gd name="T4" fmla="*/ 607 w 607"/>
                    <a:gd name="T5" fmla="*/ 1213 h 1213"/>
                    <a:gd name="T6" fmla="*/ 0 60000 65536"/>
                    <a:gd name="T7" fmla="*/ 0 60000 65536"/>
                    <a:gd name="T8" fmla="*/ 0 60000 65536"/>
                    <a:gd name="T9" fmla="*/ 0 w 607"/>
                    <a:gd name="T10" fmla="*/ 0 h 1213"/>
                    <a:gd name="T11" fmla="*/ 607 w 607"/>
                    <a:gd name="T12" fmla="*/ 1213 h 1213"/>
                  </a:gdLst>
                  <a:ahLst/>
                  <a:cxnLst>
                    <a:cxn ang="T6">
                      <a:pos x="T0" y="T1"/>
                    </a:cxn>
                    <a:cxn ang="T7">
                      <a:pos x="T2" y="T3"/>
                    </a:cxn>
                    <a:cxn ang="T8">
                      <a:pos x="T4" y="T5"/>
                    </a:cxn>
                  </a:cxnLst>
                  <a:rect l="T9" t="T10" r="T11" b="T12"/>
                  <a:pathLst>
                    <a:path w="607" h="1213">
                      <a:moveTo>
                        <a:pt x="0" y="0"/>
                      </a:moveTo>
                      <a:cubicBezTo>
                        <a:pt x="131" y="177"/>
                        <a:pt x="263" y="354"/>
                        <a:pt x="364" y="556"/>
                      </a:cubicBezTo>
                      <a:cubicBezTo>
                        <a:pt x="465" y="758"/>
                        <a:pt x="536" y="985"/>
                        <a:pt x="607" y="1213"/>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54" name="Freeform 125"/>
                <p:cNvSpPr>
                  <a:spLocks/>
                </p:cNvSpPr>
                <p:nvPr/>
              </p:nvSpPr>
              <p:spPr bwMode="auto">
                <a:xfrm>
                  <a:off x="1649" y="295"/>
                  <a:ext cx="403" cy="1635"/>
                </a:xfrm>
                <a:custGeom>
                  <a:avLst/>
                  <a:gdLst>
                    <a:gd name="T0" fmla="*/ 0 w 343"/>
                    <a:gd name="T1" fmla="*/ 0 h 1313"/>
                    <a:gd name="T2" fmla="*/ 45090775 w 343"/>
                    <a:gd name="T3" fmla="*/ 2147483646 h 1313"/>
                    <a:gd name="T4" fmla="*/ 61085039 w 343"/>
                    <a:gd name="T5" fmla="*/ 2147483646 h 1313"/>
                    <a:gd name="T6" fmla="*/ 0 60000 65536"/>
                    <a:gd name="T7" fmla="*/ 0 60000 65536"/>
                    <a:gd name="T8" fmla="*/ 0 60000 65536"/>
                    <a:gd name="T9" fmla="*/ 0 w 343"/>
                    <a:gd name="T10" fmla="*/ 0 h 1313"/>
                    <a:gd name="T11" fmla="*/ 343 w 343"/>
                    <a:gd name="T12" fmla="*/ 1313 h 1313"/>
                  </a:gdLst>
                  <a:ahLst/>
                  <a:cxnLst>
                    <a:cxn ang="T6">
                      <a:pos x="T0" y="T1"/>
                    </a:cxn>
                    <a:cxn ang="T7">
                      <a:pos x="T2" y="T3"/>
                    </a:cxn>
                    <a:cxn ang="T8">
                      <a:pos x="T4" y="T5"/>
                    </a:cxn>
                  </a:cxnLst>
                  <a:rect l="T9" t="T10" r="T11" b="T12"/>
                  <a:pathLst>
                    <a:path w="343" h="1313">
                      <a:moveTo>
                        <a:pt x="0" y="0"/>
                      </a:moveTo>
                      <a:cubicBezTo>
                        <a:pt x="98" y="249"/>
                        <a:pt x="196" y="498"/>
                        <a:pt x="253" y="717"/>
                      </a:cubicBezTo>
                      <a:cubicBezTo>
                        <a:pt x="310" y="936"/>
                        <a:pt x="326" y="1124"/>
                        <a:pt x="343" y="1313"/>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55" name="Freeform 126"/>
                <p:cNvSpPr>
                  <a:spLocks/>
                </p:cNvSpPr>
                <p:nvPr/>
              </p:nvSpPr>
              <p:spPr bwMode="auto">
                <a:xfrm>
                  <a:off x="2061" y="202"/>
                  <a:ext cx="134" cy="1344"/>
                </a:xfrm>
                <a:custGeom>
                  <a:avLst/>
                  <a:gdLst>
                    <a:gd name="T0" fmla="*/ 132 w 134"/>
                    <a:gd name="T1" fmla="*/ 133770 h 1263"/>
                    <a:gd name="T2" fmla="*/ 132 w 134"/>
                    <a:gd name="T3" fmla="*/ 115414 h 1263"/>
                    <a:gd name="T4" fmla="*/ 122 w 134"/>
                    <a:gd name="T5" fmla="*/ 86575 h 1263"/>
                    <a:gd name="T6" fmla="*/ 91 w 134"/>
                    <a:gd name="T7" fmla="*/ 48099 h 1263"/>
                    <a:gd name="T8" fmla="*/ 0 w 134"/>
                    <a:gd name="T9" fmla="*/ 0 h 1263"/>
                    <a:gd name="T10" fmla="*/ 0 60000 65536"/>
                    <a:gd name="T11" fmla="*/ 0 60000 65536"/>
                    <a:gd name="T12" fmla="*/ 0 60000 65536"/>
                    <a:gd name="T13" fmla="*/ 0 60000 65536"/>
                    <a:gd name="T14" fmla="*/ 0 60000 65536"/>
                    <a:gd name="T15" fmla="*/ 0 w 134"/>
                    <a:gd name="T16" fmla="*/ 0 h 1263"/>
                    <a:gd name="T17" fmla="*/ 134 w 134"/>
                    <a:gd name="T18" fmla="*/ 1263 h 1263"/>
                  </a:gdLst>
                  <a:ahLst/>
                  <a:cxnLst>
                    <a:cxn ang="T10">
                      <a:pos x="T0" y="T1"/>
                    </a:cxn>
                    <a:cxn ang="T11">
                      <a:pos x="T2" y="T3"/>
                    </a:cxn>
                    <a:cxn ang="T12">
                      <a:pos x="T4" y="T5"/>
                    </a:cxn>
                    <a:cxn ang="T13">
                      <a:pos x="T6" y="T7"/>
                    </a:cxn>
                    <a:cxn ang="T14">
                      <a:pos x="T8" y="T9"/>
                    </a:cxn>
                  </a:cxnLst>
                  <a:rect l="T15" t="T16" r="T17" b="T18"/>
                  <a:pathLst>
                    <a:path w="134" h="1263">
                      <a:moveTo>
                        <a:pt x="132" y="1263"/>
                      </a:moveTo>
                      <a:cubicBezTo>
                        <a:pt x="133" y="1214"/>
                        <a:pt x="134" y="1165"/>
                        <a:pt x="132" y="1091"/>
                      </a:cubicBezTo>
                      <a:cubicBezTo>
                        <a:pt x="130" y="1017"/>
                        <a:pt x="129" y="924"/>
                        <a:pt x="122" y="818"/>
                      </a:cubicBezTo>
                      <a:cubicBezTo>
                        <a:pt x="115" y="712"/>
                        <a:pt x="111" y="591"/>
                        <a:pt x="91" y="455"/>
                      </a:cubicBezTo>
                      <a:cubicBezTo>
                        <a:pt x="71" y="319"/>
                        <a:pt x="35" y="159"/>
                        <a:pt x="0"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56" name="Freeform 127"/>
                <p:cNvSpPr>
                  <a:spLocks/>
                </p:cNvSpPr>
                <p:nvPr/>
              </p:nvSpPr>
              <p:spPr bwMode="auto">
                <a:xfrm rot="190929">
                  <a:off x="2547" y="223"/>
                  <a:ext cx="160" cy="1869"/>
                </a:xfrm>
                <a:custGeom>
                  <a:avLst/>
                  <a:gdLst>
                    <a:gd name="T0" fmla="*/ 329526582 w 131"/>
                    <a:gd name="T1" fmla="*/ 0 h 1374"/>
                    <a:gd name="T2" fmla="*/ 426553416 w 131"/>
                    <a:gd name="T3" fmla="*/ 2147483646 h 1374"/>
                    <a:gd name="T4" fmla="*/ 329526582 w 131"/>
                    <a:gd name="T5" fmla="*/ 2147483646 h 1374"/>
                    <a:gd name="T6" fmla="*/ 0 w 131"/>
                    <a:gd name="T7" fmla="*/ 2147483646 h 1374"/>
                    <a:gd name="T8" fmla="*/ 0 60000 65536"/>
                    <a:gd name="T9" fmla="*/ 0 60000 65536"/>
                    <a:gd name="T10" fmla="*/ 0 60000 65536"/>
                    <a:gd name="T11" fmla="*/ 0 60000 65536"/>
                    <a:gd name="T12" fmla="*/ 0 w 131"/>
                    <a:gd name="T13" fmla="*/ 0 h 1374"/>
                    <a:gd name="T14" fmla="*/ 131 w 131"/>
                    <a:gd name="T15" fmla="*/ 1374 h 1374"/>
                  </a:gdLst>
                  <a:ahLst/>
                  <a:cxnLst>
                    <a:cxn ang="T8">
                      <a:pos x="T0" y="T1"/>
                    </a:cxn>
                    <a:cxn ang="T9">
                      <a:pos x="T2" y="T3"/>
                    </a:cxn>
                    <a:cxn ang="T10">
                      <a:pos x="T4" y="T5"/>
                    </a:cxn>
                    <a:cxn ang="T11">
                      <a:pos x="T6" y="T7"/>
                    </a:cxn>
                  </a:cxnLst>
                  <a:rect l="T12" t="T13" r="T14" b="T15"/>
                  <a:pathLst>
                    <a:path w="131" h="1374">
                      <a:moveTo>
                        <a:pt x="101" y="0"/>
                      </a:moveTo>
                      <a:cubicBezTo>
                        <a:pt x="116" y="114"/>
                        <a:pt x="131" y="229"/>
                        <a:pt x="131" y="384"/>
                      </a:cubicBezTo>
                      <a:cubicBezTo>
                        <a:pt x="131" y="539"/>
                        <a:pt x="123" y="764"/>
                        <a:pt x="101" y="929"/>
                      </a:cubicBezTo>
                      <a:cubicBezTo>
                        <a:pt x="79" y="1094"/>
                        <a:pt x="39" y="1234"/>
                        <a:pt x="0" y="1374"/>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57" name="Freeform 128"/>
                <p:cNvSpPr>
                  <a:spLocks/>
                </p:cNvSpPr>
                <p:nvPr/>
              </p:nvSpPr>
              <p:spPr bwMode="auto">
                <a:xfrm flipV="1">
                  <a:off x="351" y="2228"/>
                  <a:ext cx="1225" cy="84"/>
                </a:xfrm>
                <a:custGeom>
                  <a:avLst/>
                  <a:gdLst>
                    <a:gd name="T0" fmla="*/ 0 w 1225"/>
                    <a:gd name="T1" fmla="*/ 0 h 84"/>
                    <a:gd name="T2" fmla="*/ 701 w 1225"/>
                    <a:gd name="T3" fmla="*/ 21 h 84"/>
                    <a:gd name="T4" fmla="*/ 1225 w 1225"/>
                    <a:gd name="T5" fmla="*/ 84 h 84"/>
                    <a:gd name="T6" fmla="*/ 0 60000 65536"/>
                    <a:gd name="T7" fmla="*/ 0 60000 65536"/>
                    <a:gd name="T8" fmla="*/ 0 60000 65536"/>
                    <a:gd name="T9" fmla="*/ 0 w 1225"/>
                    <a:gd name="T10" fmla="*/ 0 h 84"/>
                    <a:gd name="T11" fmla="*/ 1225 w 1225"/>
                    <a:gd name="T12" fmla="*/ 84 h 84"/>
                  </a:gdLst>
                  <a:ahLst/>
                  <a:cxnLst>
                    <a:cxn ang="T6">
                      <a:pos x="T0" y="T1"/>
                    </a:cxn>
                    <a:cxn ang="T7">
                      <a:pos x="T2" y="T3"/>
                    </a:cxn>
                    <a:cxn ang="T8">
                      <a:pos x="T4" y="T5"/>
                    </a:cxn>
                  </a:cxnLst>
                  <a:rect l="T9" t="T10" r="T11" b="T12"/>
                  <a:pathLst>
                    <a:path w="1225" h="84">
                      <a:moveTo>
                        <a:pt x="0" y="0"/>
                      </a:moveTo>
                      <a:cubicBezTo>
                        <a:pt x="248" y="3"/>
                        <a:pt x="497" y="7"/>
                        <a:pt x="701" y="21"/>
                      </a:cubicBezTo>
                      <a:cubicBezTo>
                        <a:pt x="905" y="35"/>
                        <a:pt x="1065" y="59"/>
                        <a:pt x="1225" y="84"/>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58" name="Freeform 129"/>
                <p:cNvSpPr>
                  <a:spLocks/>
                </p:cNvSpPr>
                <p:nvPr/>
              </p:nvSpPr>
              <p:spPr bwMode="auto">
                <a:xfrm flipV="1">
                  <a:off x="412" y="2302"/>
                  <a:ext cx="1173" cy="220"/>
                </a:xfrm>
                <a:custGeom>
                  <a:avLst/>
                  <a:gdLst>
                    <a:gd name="T0" fmla="*/ 0 w 1173"/>
                    <a:gd name="T1" fmla="*/ 0 h 220"/>
                    <a:gd name="T2" fmla="*/ 671 w 1173"/>
                    <a:gd name="T3" fmla="*/ 84 h 220"/>
                    <a:gd name="T4" fmla="*/ 1173 w 1173"/>
                    <a:gd name="T5" fmla="*/ 220 h 220"/>
                    <a:gd name="T6" fmla="*/ 0 60000 65536"/>
                    <a:gd name="T7" fmla="*/ 0 60000 65536"/>
                    <a:gd name="T8" fmla="*/ 0 60000 65536"/>
                    <a:gd name="T9" fmla="*/ 0 w 1173"/>
                    <a:gd name="T10" fmla="*/ 0 h 220"/>
                    <a:gd name="T11" fmla="*/ 1173 w 1173"/>
                    <a:gd name="T12" fmla="*/ 220 h 220"/>
                  </a:gdLst>
                  <a:ahLst/>
                  <a:cxnLst>
                    <a:cxn ang="T6">
                      <a:pos x="T0" y="T1"/>
                    </a:cxn>
                    <a:cxn ang="T7">
                      <a:pos x="T2" y="T3"/>
                    </a:cxn>
                    <a:cxn ang="T8">
                      <a:pos x="T4" y="T5"/>
                    </a:cxn>
                  </a:cxnLst>
                  <a:rect l="T9" t="T10" r="T11" b="T12"/>
                  <a:pathLst>
                    <a:path w="1173" h="220">
                      <a:moveTo>
                        <a:pt x="0" y="0"/>
                      </a:moveTo>
                      <a:cubicBezTo>
                        <a:pt x="238" y="23"/>
                        <a:pt x="476" y="47"/>
                        <a:pt x="671" y="84"/>
                      </a:cubicBezTo>
                      <a:cubicBezTo>
                        <a:pt x="866" y="121"/>
                        <a:pt x="1019" y="170"/>
                        <a:pt x="1173" y="22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59" name="Freeform 130"/>
                <p:cNvSpPr>
                  <a:spLocks/>
                </p:cNvSpPr>
                <p:nvPr/>
              </p:nvSpPr>
              <p:spPr bwMode="auto">
                <a:xfrm flipV="1">
                  <a:off x="402" y="2384"/>
                  <a:ext cx="1215" cy="377"/>
                </a:xfrm>
                <a:custGeom>
                  <a:avLst/>
                  <a:gdLst>
                    <a:gd name="T0" fmla="*/ 0 w 1215"/>
                    <a:gd name="T1" fmla="*/ 0 h 377"/>
                    <a:gd name="T2" fmla="*/ 649 w 1215"/>
                    <a:gd name="T3" fmla="*/ 178 h 377"/>
                    <a:gd name="T4" fmla="*/ 1215 w 1215"/>
                    <a:gd name="T5" fmla="*/ 377 h 377"/>
                    <a:gd name="T6" fmla="*/ 0 60000 65536"/>
                    <a:gd name="T7" fmla="*/ 0 60000 65536"/>
                    <a:gd name="T8" fmla="*/ 0 60000 65536"/>
                    <a:gd name="T9" fmla="*/ 0 w 1215"/>
                    <a:gd name="T10" fmla="*/ 0 h 377"/>
                    <a:gd name="T11" fmla="*/ 1215 w 1215"/>
                    <a:gd name="T12" fmla="*/ 377 h 377"/>
                  </a:gdLst>
                  <a:ahLst/>
                  <a:cxnLst>
                    <a:cxn ang="T6">
                      <a:pos x="T0" y="T1"/>
                    </a:cxn>
                    <a:cxn ang="T7">
                      <a:pos x="T2" y="T3"/>
                    </a:cxn>
                    <a:cxn ang="T8">
                      <a:pos x="T4" y="T5"/>
                    </a:cxn>
                  </a:cxnLst>
                  <a:rect l="T9" t="T10" r="T11" b="T12"/>
                  <a:pathLst>
                    <a:path w="1215" h="377">
                      <a:moveTo>
                        <a:pt x="0" y="0"/>
                      </a:moveTo>
                      <a:cubicBezTo>
                        <a:pt x="223" y="57"/>
                        <a:pt x="446" y="115"/>
                        <a:pt x="649" y="178"/>
                      </a:cubicBezTo>
                      <a:cubicBezTo>
                        <a:pt x="852" y="241"/>
                        <a:pt x="1033" y="309"/>
                        <a:pt x="1215" y="37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0" name="Freeform 131"/>
                <p:cNvSpPr>
                  <a:spLocks/>
                </p:cNvSpPr>
                <p:nvPr/>
              </p:nvSpPr>
              <p:spPr bwMode="auto">
                <a:xfrm flipV="1">
                  <a:off x="466" y="2478"/>
                  <a:ext cx="1162" cy="503"/>
                </a:xfrm>
                <a:custGeom>
                  <a:avLst/>
                  <a:gdLst>
                    <a:gd name="T0" fmla="*/ 0 w 1162"/>
                    <a:gd name="T1" fmla="*/ 0 h 503"/>
                    <a:gd name="T2" fmla="*/ 502 w 1162"/>
                    <a:gd name="T3" fmla="*/ 147 h 503"/>
                    <a:gd name="T4" fmla="*/ 1162 w 1162"/>
                    <a:gd name="T5" fmla="*/ 503 h 503"/>
                    <a:gd name="T6" fmla="*/ 0 60000 65536"/>
                    <a:gd name="T7" fmla="*/ 0 60000 65536"/>
                    <a:gd name="T8" fmla="*/ 0 60000 65536"/>
                    <a:gd name="T9" fmla="*/ 0 w 1162"/>
                    <a:gd name="T10" fmla="*/ 0 h 503"/>
                    <a:gd name="T11" fmla="*/ 1162 w 1162"/>
                    <a:gd name="T12" fmla="*/ 503 h 503"/>
                  </a:gdLst>
                  <a:ahLst/>
                  <a:cxnLst>
                    <a:cxn ang="T6">
                      <a:pos x="T0" y="T1"/>
                    </a:cxn>
                    <a:cxn ang="T7">
                      <a:pos x="T2" y="T3"/>
                    </a:cxn>
                    <a:cxn ang="T8">
                      <a:pos x="T4" y="T5"/>
                    </a:cxn>
                  </a:cxnLst>
                  <a:rect l="T9" t="T10" r="T11" b="T12"/>
                  <a:pathLst>
                    <a:path w="1162" h="503">
                      <a:moveTo>
                        <a:pt x="0" y="0"/>
                      </a:moveTo>
                      <a:cubicBezTo>
                        <a:pt x="154" y="31"/>
                        <a:pt x="308" y="63"/>
                        <a:pt x="502" y="147"/>
                      </a:cubicBezTo>
                      <a:cubicBezTo>
                        <a:pt x="696" y="231"/>
                        <a:pt x="929" y="367"/>
                        <a:pt x="1162" y="503"/>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1" name="Freeform 132"/>
                <p:cNvSpPr>
                  <a:spLocks/>
                </p:cNvSpPr>
                <p:nvPr/>
              </p:nvSpPr>
              <p:spPr bwMode="auto">
                <a:xfrm flipV="1">
                  <a:off x="602" y="2539"/>
                  <a:ext cx="1111" cy="733"/>
                </a:xfrm>
                <a:custGeom>
                  <a:avLst/>
                  <a:gdLst>
                    <a:gd name="T0" fmla="*/ 0 w 1111"/>
                    <a:gd name="T1" fmla="*/ 0 h 733"/>
                    <a:gd name="T2" fmla="*/ 503 w 1111"/>
                    <a:gd name="T3" fmla="*/ 241 h 733"/>
                    <a:gd name="T4" fmla="*/ 1111 w 1111"/>
                    <a:gd name="T5" fmla="*/ 733 h 733"/>
                    <a:gd name="T6" fmla="*/ 0 60000 65536"/>
                    <a:gd name="T7" fmla="*/ 0 60000 65536"/>
                    <a:gd name="T8" fmla="*/ 0 60000 65536"/>
                    <a:gd name="T9" fmla="*/ 0 w 1111"/>
                    <a:gd name="T10" fmla="*/ 0 h 733"/>
                    <a:gd name="T11" fmla="*/ 1111 w 1111"/>
                    <a:gd name="T12" fmla="*/ 733 h 733"/>
                  </a:gdLst>
                  <a:ahLst/>
                  <a:cxnLst>
                    <a:cxn ang="T6">
                      <a:pos x="T0" y="T1"/>
                    </a:cxn>
                    <a:cxn ang="T7">
                      <a:pos x="T2" y="T3"/>
                    </a:cxn>
                    <a:cxn ang="T8">
                      <a:pos x="T4" y="T5"/>
                    </a:cxn>
                  </a:cxnLst>
                  <a:rect l="T9" t="T10" r="T11" b="T12"/>
                  <a:pathLst>
                    <a:path w="1111" h="733">
                      <a:moveTo>
                        <a:pt x="0" y="0"/>
                      </a:moveTo>
                      <a:cubicBezTo>
                        <a:pt x="159" y="59"/>
                        <a:pt x="318" y="119"/>
                        <a:pt x="503" y="241"/>
                      </a:cubicBezTo>
                      <a:cubicBezTo>
                        <a:pt x="688" y="363"/>
                        <a:pt x="899" y="548"/>
                        <a:pt x="1111" y="733"/>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2" name="Freeform 133"/>
                <p:cNvSpPr>
                  <a:spLocks/>
                </p:cNvSpPr>
                <p:nvPr/>
              </p:nvSpPr>
              <p:spPr bwMode="auto">
                <a:xfrm rot="241294" flipV="1">
                  <a:off x="768" y="2604"/>
                  <a:ext cx="985" cy="1037"/>
                </a:xfrm>
                <a:custGeom>
                  <a:avLst/>
                  <a:gdLst>
                    <a:gd name="T0" fmla="*/ 0 w 985"/>
                    <a:gd name="T1" fmla="*/ 0 h 1037"/>
                    <a:gd name="T2" fmla="*/ 535 w 985"/>
                    <a:gd name="T3" fmla="*/ 388 h 1037"/>
                    <a:gd name="T4" fmla="*/ 985 w 985"/>
                    <a:gd name="T5" fmla="*/ 1037 h 1037"/>
                    <a:gd name="T6" fmla="*/ 0 60000 65536"/>
                    <a:gd name="T7" fmla="*/ 0 60000 65536"/>
                    <a:gd name="T8" fmla="*/ 0 60000 65536"/>
                    <a:gd name="T9" fmla="*/ 0 w 985"/>
                    <a:gd name="T10" fmla="*/ 0 h 1037"/>
                    <a:gd name="T11" fmla="*/ 985 w 985"/>
                    <a:gd name="T12" fmla="*/ 1037 h 1037"/>
                  </a:gdLst>
                  <a:ahLst/>
                  <a:cxnLst>
                    <a:cxn ang="T6">
                      <a:pos x="T0" y="T1"/>
                    </a:cxn>
                    <a:cxn ang="T7">
                      <a:pos x="T2" y="T3"/>
                    </a:cxn>
                    <a:cxn ang="T8">
                      <a:pos x="T4" y="T5"/>
                    </a:cxn>
                  </a:cxnLst>
                  <a:rect l="T9" t="T10" r="T11" b="T12"/>
                  <a:pathLst>
                    <a:path w="985" h="1037">
                      <a:moveTo>
                        <a:pt x="0" y="0"/>
                      </a:moveTo>
                      <a:cubicBezTo>
                        <a:pt x="185" y="107"/>
                        <a:pt x="371" y="215"/>
                        <a:pt x="535" y="388"/>
                      </a:cubicBezTo>
                      <a:cubicBezTo>
                        <a:pt x="699" y="561"/>
                        <a:pt x="842" y="799"/>
                        <a:pt x="985" y="10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3" name="Freeform 134"/>
                <p:cNvSpPr>
                  <a:spLocks/>
                </p:cNvSpPr>
                <p:nvPr/>
              </p:nvSpPr>
              <p:spPr bwMode="auto">
                <a:xfrm rot="296690" flipV="1">
                  <a:off x="1235" y="2694"/>
                  <a:ext cx="607" cy="1213"/>
                </a:xfrm>
                <a:custGeom>
                  <a:avLst/>
                  <a:gdLst>
                    <a:gd name="T0" fmla="*/ 0 w 607"/>
                    <a:gd name="T1" fmla="*/ 0 h 1213"/>
                    <a:gd name="T2" fmla="*/ 364 w 607"/>
                    <a:gd name="T3" fmla="*/ 556 h 1213"/>
                    <a:gd name="T4" fmla="*/ 607 w 607"/>
                    <a:gd name="T5" fmla="*/ 1213 h 1213"/>
                    <a:gd name="T6" fmla="*/ 0 60000 65536"/>
                    <a:gd name="T7" fmla="*/ 0 60000 65536"/>
                    <a:gd name="T8" fmla="*/ 0 60000 65536"/>
                    <a:gd name="T9" fmla="*/ 0 w 607"/>
                    <a:gd name="T10" fmla="*/ 0 h 1213"/>
                    <a:gd name="T11" fmla="*/ 607 w 607"/>
                    <a:gd name="T12" fmla="*/ 1213 h 1213"/>
                  </a:gdLst>
                  <a:ahLst/>
                  <a:cxnLst>
                    <a:cxn ang="T6">
                      <a:pos x="T0" y="T1"/>
                    </a:cxn>
                    <a:cxn ang="T7">
                      <a:pos x="T2" y="T3"/>
                    </a:cxn>
                    <a:cxn ang="T8">
                      <a:pos x="T4" y="T5"/>
                    </a:cxn>
                  </a:cxnLst>
                  <a:rect l="T9" t="T10" r="T11" b="T12"/>
                  <a:pathLst>
                    <a:path w="607" h="1213">
                      <a:moveTo>
                        <a:pt x="0" y="0"/>
                      </a:moveTo>
                      <a:cubicBezTo>
                        <a:pt x="131" y="177"/>
                        <a:pt x="263" y="354"/>
                        <a:pt x="364" y="556"/>
                      </a:cubicBezTo>
                      <a:cubicBezTo>
                        <a:pt x="465" y="758"/>
                        <a:pt x="536" y="985"/>
                        <a:pt x="607" y="1213"/>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4" name="Freeform 135"/>
                <p:cNvSpPr>
                  <a:spLocks/>
                </p:cNvSpPr>
                <p:nvPr/>
              </p:nvSpPr>
              <p:spPr bwMode="auto">
                <a:xfrm flipV="1">
                  <a:off x="1684" y="2743"/>
                  <a:ext cx="343" cy="1313"/>
                </a:xfrm>
                <a:custGeom>
                  <a:avLst/>
                  <a:gdLst>
                    <a:gd name="T0" fmla="*/ 0 w 343"/>
                    <a:gd name="T1" fmla="*/ 0 h 1313"/>
                    <a:gd name="T2" fmla="*/ 253 w 343"/>
                    <a:gd name="T3" fmla="*/ 717 h 1313"/>
                    <a:gd name="T4" fmla="*/ 343 w 343"/>
                    <a:gd name="T5" fmla="*/ 1313 h 1313"/>
                    <a:gd name="T6" fmla="*/ 0 60000 65536"/>
                    <a:gd name="T7" fmla="*/ 0 60000 65536"/>
                    <a:gd name="T8" fmla="*/ 0 60000 65536"/>
                    <a:gd name="T9" fmla="*/ 0 w 343"/>
                    <a:gd name="T10" fmla="*/ 0 h 1313"/>
                    <a:gd name="T11" fmla="*/ 343 w 343"/>
                    <a:gd name="T12" fmla="*/ 1313 h 1313"/>
                  </a:gdLst>
                  <a:ahLst/>
                  <a:cxnLst>
                    <a:cxn ang="T6">
                      <a:pos x="T0" y="T1"/>
                    </a:cxn>
                    <a:cxn ang="T7">
                      <a:pos x="T2" y="T3"/>
                    </a:cxn>
                    <a:cxn ang="T8">
                      <a:pos x="T4" y="T5"/>
                    </a:cxn>
                  </a:cxnLst>
                  <a:rect l="T9" t="T10" r="T11" b="T12"/>
                  <a:pathLst>
                    <a:path w="343" h="1313">
                      <a:moveTo>
                        <a:pt x="0" y="0"/>
                      </a:moveTo>
                      <a:cubicBezTo>
                        <a:pt x="98" y="249"/>
                        <a:pt x="196" y="498"/>
                        <a:pt x="253" y="717"/>
                      </a:cubicBezTo>
                      <a:cubicBezTo>
                        <a:pt x="310" y="936"/>
                        <a:pt x="326" y="1124"/>
                        <a:pt x="343" y="1313"/>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5" name="Freeform 136"/>
                <p:cNvSpPr>
                  <a:spLocks/>
                </p:cNvSpPr>
                <p:nvPr/>
              </p:nvSpPr>
              <p:spPr bwMode="auto">
                <a:xfrm flipV="1">
                  <a:off x="2086" y="2715"/>
                  <a:ext cx="124" cy="1354"/>
                </a:xfrm>
                <a:custGeom>
                  <a:avLst/>
                  <a:gdLst>
                    <a:gd name="T0" fmla="*/ 6 w 134"/>
                    <a:gd name="T1" fmla="*/ 233305 h 1263"/>
                    <a:gd name="T2" fmla="*/ 6 w 134"/>
                    <a:gd name="T3" fmla="*/ 201271 h 1263"/>
                    <a:gd name="T4" fmla="*/ 6 w 134"/>
                    <a:gd name="T5" fmla="*/ 151136 h 1263"/>
                    <a:gd name="T6" fmla="*/ 6 w 134"/>
                    <a:gd name="T7" fmla="*/ 83892 h 1263"/>
                    <a:gd name="T8" fmla="*/ 0 w 134"/>
                    <a:gd name="T9" fmla="*/ 0 h 1263"/>
                    <a:gd name="T10" fmla="*/ 0 60000 65536"/>
                    <a:gd name="T11" fmla="*/ 0 60000 65536"/>
                    <a:gd name="T12" fmla="*/ 0 60000 65536"/>
                    <a:gd name="T13" fmla="*/ 0 60000 65536"/>
                    <a:gd name="T14" fmla="*/ 0 60000 65536"/>
                    <a:gd name="T15" fmla="*/ 0 w 134"/>
                    <a:gd name="T16" fmla="*/ 0 h 1263"/>
                    <a:gd name="T17" fmla="*/ 134 w 134"/>
                    <a:gd name="T18" fmla="*/ 1263 h 1263"/>
                  </a:gdLst>
                  <a:ahLst/>
                  <a:cxnLst>
                    <a:cxn ang="T10">
                      <a:pos x="T0" y="T1"/>
                    </a:cxn>
                    <a:cxn ang="T11">
                      <a:pos x="T2" y="T3"/>
                    </a:cxn>
                    <a:cxn ang="T12">
                      <a:pos x="T4" y="T5"/>
                    </a:cxn>
                    <a:cxn ang="T13">
                      <a:pos x="T6" y="T7"/>
                    </a:cxn>
                    <a:cxn ang="T14">
                      <a:pos x="T8" y="T9"/>
                    </a:cxn>
                  </a:cxnLst>
                  <a:rect l="T15" t="T16" r="T17" b="T18"/>
                  <a:pathLst>
                    <a:path w="134" h="1263">
                      <a:moveTo>
                        <a:pt x="132" y="1263"/>
                      </a:moveTo>
                      <a:cubicBezTo>
                        <a:pt x="133" y="1214"/>
                        <a:pt x="134" y="1165"/>
                        <a:pt x="132" y="1091"/>
                      </a:cubicBezTo>
                      <a:cubicBezTo>
                        <a:pt x="130" y="1017"/>
                        <a:pt x="129" y="924"/>
                        <a:pt x="122" y="818"/>
                      </a:cubicBezTo>
                      <a:cubicBezTo>
                        <a:pt x="115" y="712"/>
                        <a:pt x="111" y="591"/>
                        <a:pt x="91" y="455"/>
                      </a:cubicBezTo>
                      <a:cubicBezTo>
                        <a:pt x="71" y="319"/>
                        <a:pt x="35" y="159"/>
                        <a:pt x="0"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6" name="Freeform 137"/>
                <p:cNvSpPr>
                  <a:spLocks/>
                </p:cNvSpPr>
                <p:nvPr/>
              </p:nvSpPr>
              <p:spPr bwMode="auto">
                <a:xfrm flipV="1">
                  <a:off x="3086" y="2562"/>
                  <a:ext cx="344" cy="1374"/>
                </a:xfrm>
                <a:custGeom>
                  <a:avLst/>
                  <a:gdLst>
                    <a:gd name="T0" fmla="*/ 344 w 344"/>
                    <a:gd name="T1" fmla="*/ 0 h 1374"/>
                    <a:gd name="T2" fmla="*/ 111 w 344"/>
                    <a:gd name="T3" fmla="*/ 788 h 1374"/>
                    <a:gd name="T4" fmla="*/ 0 w 344"/>
                    <a:gd name="T5" fmla="*/ 1374 h 1374"/>
                    <a:gd name="T6" fmla="*/ 0 60000 65536"/>
                    <a:gd name="T7" fmla="*/ 0 60000 65536"/>
                    <a:gd name="T8" fmla="*/ 0 60000 65536"/>
                    <a:gd name="T9" fmla="*/ 0 w 344"/>
                    <a:gd name="T10" fmla="*/ 0 h 1374"/>
                    <a:gd name="T11" fmla="*/ 344 w 344"/>
                    <a:gd name="T12" fmla="*/ 1374 h 1374"/>
                  </a:gdLst>
                  <a:ahLst/>
                  <a:cxnLst>
                    <a:cxn ang="T6">
                      <a:pos x="T0" y="T1"/>
                    </a:cxn>
                    <a:cxn ang="T7">
                      <a:pos x="T2" y="T3"/>
                    </a:cxn>
                    <a:cxn ang="T8">
                      <a:pos x="T4" y="T5"/>
                    </a:cxn>
                  </a:cxnLst>
                  <a:rect l="T9" t="T10" r="T11" b="T12"/>
                  <a:pathLst>
                    <a:path w="344" h="1374">
                      <a:moveTo>
                        <a:pt x="344" y="0"/>
                      </a:moveTo>
                      <a:cubicBezTo>
                        <a:pt x="256" y="279"/>
                        <a:pt x="168" y="559"/>
                        <a:pt x="111" y="788"/>
                      </a:cubicBezTo>
                      <a:cubicBezTo>
                        <a:pt x="54" y="1017"/>
                        <a:pt x="27" y="1195"/>
                        <a:pt x="0" y="1374"/>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7" name="Freeform 138"/>
                <p:cNvSpPr>
                  <a:spLocks/>
                </p:cNvSpPr>
                <p:nvPr/>
              </p:nvSpPr>
              <p:spPr bwMode="auto">
                <a:xfrm flipV="1">
                  <a:off x="3340" y="2562"/>
                  <a:ext cx="374" cy="1243"/>
                </a:xfrm>
                <a:custGeom>
                  <a:avLst/>
                  <a:gdLst>
                    <a:gd name="T0" fmla="*/ 374 w 374"/>
                    <a:gd name="T1" fmla="*/ 0 h 1243"/>
                    <a:gd name="T2" fmla="*/ 121 w 374"/>
                    <a:gd name="T3" fmla="*/ 627 h 1243"/>
                    <a:gd name="T4" fmla="*/ 0 w 374"/>
                    <a:gd name="T5" fmla="*/ 1243 h 1243"/>
                    <a:gd name="T6" fmla="*/ 0 60000 65536"/>
                    <a:gd name="T7" fmla="*/ 0 60000 65536"/>
                    <a:gd name="T8" fmla="*/ 0 60000 65536"/>
                    <a:gd name="T9" fmla="*/ 0 w 374"/>
                    <a:gd name="T10" fmla="*/ 0 h 1243"/>
                    <a:gd name="T11" fmla="*/ 374 w 374"/>
                    <a:gd name="T12" fmla="*/ 1243 h 1243"/>
                  </a:gdLst>
                  <a:ahLst/>
                  <a:cxnLst>
                    <a:cxn ang="T6">
                      <a:pos x="T0" y="T1"/>
                    </a:cxn>
                    <a:cxn ang="T7">
                      <a:pos x="T2" y="T3"/>
                    </a:cxn>
                    <a:cxn ang="T8">
                      <a:pos x="T4" y="T5"/>
                    </a:cxn>
                  </a:cxnLst>
                  <a:rect l="T9" t="T10" r="T11" b="T12"/>
                  <a:pathLst>
                    <a:path w="374" h="1243">
                      <a:moveTo>
                        <a:pt x="374" y="0"/>
                      </a:moveTo>
                      <a:cubicBezTo>
                        <a:pt x="278" y="210"/>
                        <a:pt x="183" y="420"/>
                        <a:pt x="121" y="627"/>
                      </a:cubicBezTo>
                      <a:cubicBezTo>
                        <a:pt x="59" y="834"/>
                        <a:pt x="29" y="1038"/>
                        <a:pt x="0" y="1243"/>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8" name="Freeform 139"/>
                <p:cNvSpPr>
                  <a:spLocks/>
                </p:cNvSpPr>
                <p:nvPr/>
              </p:nvSpPr>
              <p:spPr bwMode="auto">
                <a:xfrm flipV="1">
                  <a:off x="3532" y="2491"/>
                  <a:ext cx="525" cy="1142"/>
                </a:xfrm>
                <a:custGeom>
                  <a:avLst/>
                  <a:gdLst>
                    <a:gd name="T0" fmla="*/ 525 w 525"/>
                    <a:gd name="T1" fmla="*/ 0 h 1142"/>
                    <a:gd name="T2" fmla="*/ 252 w 525"/>
                    <a:gd name="T3" fmla="*/ 364 h 1142"/>
                    <a:gd name="T4" fmla="*/ 90 w 525"/>
                    <a:gd name="T5" fmla="*/ 727 h 1142"/>
                    <a:gd name="T6" fmla="*/ 0 w 525"/>
                    <a:gd name="T7" fmla="*/ 1142 h 1142"/>
                    <a:gd name="T8" fmla="*/ 0 60000 65536"/>
                    <a:gd name="T9" fmla="*/ 0 60000 65536"/>
                    <a:gd name="T10" fmla="*/ 0 60000 65536"/>
                    <a:gd name="T11" fmla="*/ 0 60000 65536"/>
                    <a:gd name="T12" fmla="*/ 0 w 525"/>
                    <a:gd name="T13" fmla="*/ 0 h 1142"/>
                    <a:gd name="T14" fmla="*/ 525 w 525"/>
                    <a:gd name="T15" fmla="*/ 1142 h 1142"/>
                  </a:gdLst>
                  <a:ahLst/>
                  <a:cxnLst>
                    <a:cxn ang="T8">
                      <a:pos x="T0" y="T1"/>
                    </a:cxn>
                    <a:cxn ang="T9">
                      <a:pos x="T2" y="T3"/>
                    </a:cxn>
                    <a:cxn ang="T10">
                      <a:pos x="T4" y="T5"/>
                    </a:cxn>
                    <a:cxn ang="T11">
                      <a:pos x="T6" y="T7"/>
                    </a:cxn>
                  </a:cxnLst>
                  <a:rect l="T12" t="T13" r="T14" b="T15"/>
                  <a:pathLst>
                    <a:path w="525" h="1142">
                      <a:moveTo>
                        <a:pt x="525" y="0"/>
                      </a:moveTo>
                      <a:cubicBezTo>
                        <a:pt x="424" y="121"/>
                        <a:pt x="324" y="243"/>
                        <a:pt x="252" y="364"/>
                      </a:cubicBezTo>
                      <a:cubicBezTo>
                        <a:pt x="180" y="485"/>
                        <a:pt x="132" y="597"/>
                        <a:pt x="90" y="727"/>
                      </a:cubicBezTo>
                      <a:cubicBezTo>
                        <a:pt x="48" y="857"/>
                        <a:pt x="24" y="999"/>
                        <a:pt x="0" y="1142"/>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9" name="Freeform 140"/>
                <p:cNvSpPr>
                  <a:spLocks/>
                </p:cNvSpPr>
                <p:nvPr/>
              </p:nvSpPr>
              <p:spPr bwMode="auto">
                <a:xfrm flipV="1">
                  <a:off x="3724" y="2511"/>
                  <a:ext cx="616" cy="950"/>
                </a:xfrm>
                <a:custGeom>
                  <a:avLst/>
                  <a:gdLst>
                    <a:gd name="T0" fmla="*/ 0 w 616"/>
                    <a:gd name="T1" fmla="*/ 950 h 950"/>
                    <a:gd name="T2" fmla="*/ 30 w 616"/>
                    <a:gd name="T3" fmla="*/ 778 h 950"/>
                    <a:gd name="T4" fmla="*/ 101 w 616"/>
                    <a:gd name="T5" fmla="*/ 536 h 950"/>
                    <a:gd name="T6" fmla="*/ 263 w 616"/>
                    <a:gd name="T7" fmla="*/ 263 h 950"/>
                    <a:gd name="T8" fmla="*/ 505 w 616"/>
                    <a:gd name="T9" fmla="*/ 61 h 950"/>
                    <a:gd name="T10" fmla="*/ 616 w 616"/>
                    <a:gd name="T11" fmla="*/ 0 h 950"/>
                    <a:gd name="T12" fmla="*/ 0 60000 65536"/>
                    <a:gd name="T13" fmla="*/ 0 60000 65536"/>
                    <a:gd name="T14" fmla="*/ 0 60000 65536"/>
                    <a:gd name="T15" fmla="*/ 0 60000 65536"/>
                    <a:gd name="T16" fmla="*/ 0 60000 65536"/>
                    <a:gd name="T17" fmla="*/ 0 60000 65536"/>
                    <a:gd name="T18" fmla="*/ 0 w 616"/>
                    <a:gd name="T19" fmla="*/ 0 h 950"/>
                    <a:gd name="T20" fmla="*/ 616 w 616"/>
                    <a:gd name="T21" fmla="*/ 950 h 950"/>
                  </a:gdLst>
                  <a:ahLst/>
                  <a:cxnLst>
                    <a:cxn ang="T12">
                      <a:pos x="T0" y="T1"/>
                    </a:cxn>
                    <a:cxn ang="T13">
                      <a:pos x="T2" y="T3"/>
                    </a:cxn>
                    <a:cxn ang="T14">
                      <a:pos x="T4" y="T5"/>
                    </a:cxn>
                    <a:cxn ang="T15">
                      <a:pos x="T6" y="T7"/>
                    </a:cxn>
                    <a:cxn ang="T16">
                      <a:pos x="T8" y="T9"/>
                    </a:cxn>
                    <a:cxn ang="T17">
                      <a:pos x="T10" y="T11"/>
                    </a:cxn>
                  </a:cxnLst>
                  <a:rect l="T18" t="T19" r="T20" b="T21"/>
                  <a:pathLst>
                    <a:path w="616" h="950">
                      <a:moveTo>
                        <a:pt x="0" y="950"/>
                      </a:moveTo>
                      <a:cubicBezTo>
                        <a:pt x="6" y="898"/>
                        <a:pt x="13" y="847"/>
                        <a:pt x="30" y="778"/>
                      </a:cubicBezTo>
                      <a:cubicBezTo>
                        <a:pt x="47" y="709"/>
                        <a:pt x="62" y="622"/>
                        <a:pt x="101" y="536"/>
                      </a:cubicBezTo>
                      <a:cubicBezTo>
                        <a:pt x="140" y="450"/>
                        <a:pt x="196" y="342"/>
                        <a:pt x="263" y="263"/>
                      </a:cubicBezTo>
                      <a:cubicBezTo>
                        <a:pt x="330" y="184"/>
                        <a:pt x="446" y="105"/>
                        <a:pt x="505" y="61"/>
                      </a:cubicBezTo>
                      <a:cubicBezTo>
                        <a:pt x="564" y="17"/>
                        <a:pt x="590" y="8"/>
                        <a:pt x="6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70" name="Freeform 141"/>
                <p:cNvSpPr>
                  <a:spLocks/>
                </p:cNvSpPr>
                <p:nvPr/>
              </p:nvSpPr>
              <p:spPr bwMode="auto">
                <a:xfrm flipV="1">
                  <a:off x="3875" y="2461"/>
                  <a:ext cx="627" cy="808"/>
                </a:xfrm>
                <a:custGeom>
                  <a:avLst/>
                  <a:gdLst>
                    <a:gd name="T0" fmla="*/ 0 w 627"/>
                    <a:gd name="T1" fmla="*/ 808 h 808"/>
                    <a:gd name="T2" fmla="*/ 31 w 627"/>
                    <a:gd name="T3" fmla="*/ 647 h 808"/>
                    <a:gd name="T4" fmla="*/ 101 w 627"/>
                    <a:gd name="T5" fmla="*/ 485 h 808"/>
                    <a:gd name="T6" fmla="*/ 213 w 627"/>
                    <a:gd name="T7" fmla="*/ 344 h 808"/>
                    <a:gd name="T8" fmla="*/ 334 w 627"/>
                    <a:gd name="T9" fmla="*/ 202 h 808"/>
                    <a:gd name="T10" fmla="*/ 566 w 627"/>
                    <a:gd name="T11" fmla="*/ 40 h 808"/>
                    <a:gd name="T12" fmla="*/ 627 w 627"/>
                    <a:gd name="T13" fmla="*/ 0 h 808"/>
                    <a:gd name="T14" fmla="*/ 0 60000 65536"/>
                    <a:gd name="T15" fmla="*/ 0 60000 65536"/>
                    <a:gd name="T16" fmla="*/ 0 60000 65536"/>
                    <a:gd name="T17" fmla="*/ 0 60000 65536"/>
                    <a:gd name="T18" fmla="*/ 0 60000 65536"/>
                    <a:gd name="T19" fmla="*/ 0 60000 65536"/>
                    <a:gd name="T20" fmla="*/ 0 60000 65536"/>
                    <a:gd name="T21" fmla="*/ 0 w 627"/>
                    <a:gd name="T22" fmla="*/ 0 h 808"/>
                    <a:gd name="T23" fmla="*/ 627 w 627"/>
                    <a:gd name="T24" fmla="*/ 808 h 8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7" h="808">
                      <a:moveTo>
                        <a:pt x="0" y="808"/>
                      </a:moveTo>
                      <a:cubicBezTo>
                        <a:pt x="7" y="754"/>
                        <a:pt x="14" y="701"/>
                        <a:pt x="31" y="647"/>
                      </a:cubicBezTo>
                      <a:cubicBezTo>
                        <a:pt x="48" y="593"/>
                        <a:pt x="71" y="535"/>
                        <a:pt x="101" y="485"/>
                      </a:cubicBezTo>
                      <a:cubicBezTo>
                        <a:pt x="131" y="435"/>
                        <a:pt x="174" y="391"/>
                        <a:pt x="213" y="344"/>
                      </a:cubicBezTo>
                      <a:cubicBezTo>
                        <a:pt x="252" y="297"/>
                        <a:pt x="275" y="253"/>
                        <a:pt x="334" y="202"/>
                      </a:cubicBezTo>
                      <a:cubicBezTo>
                        <a:pt x="393" y="151"/>
                        <a:pt x="517" y="74"/>
                        <a:pt x="566" y="40"/>
                      </a:cubicBezTo>
                      <a:cubicBezTo>
                        <a:pt x="615" y="6"/>
                        <a:pt x="621" y="3"/>
                        <a:pt x="627"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71" name="Freeform 142"/>
                <p:cNvSpPr>
                  <a:spLocks/>
                </p:cNvSpPr>
                <p:nvPr/>
              </p:nvSpPr>
              <p:spPr bwMode="auto">
                <a:xfrm flipV="1">
                  <a:off x="3987" y="2440"/>
                  <a:ext cx="667" cy="556"/>
                </a:xfrm>
                <a:custGeom>
                  <a:avLst/>
                  <a:gdLst>
                    <a:gd name="T0" fmla="*/ 0 w 667"/>
                    <a:gd name="T1" fmla="*/ 556 h 556"/>
                    <a:gd name="T2" fmla="*/ 91 w 667"/>
                    <a:gd name="T3" fmla="*/ 384 h 556"/>
                    <a:gd name="T4" fmla="*/ 212 w 667"/>
                    <a:gd name="T5" fmla="*/ 263 h 556"/>
                    <a:gd name="T6" fmla="*/ 454 w 667"/>
                    <a:gd name="T7" fmla="*/ 101 h 556"/>
                    <a:gd name="T8" fmla="*/ 667 w 667"/>
                    <a:gd name="T9" fmla="*/ 0 h 556"/>
                    <a:gd name="T10" fmla="*/ 0 60000 65536"/>
                    <a:gd name="T11" fmla="*/ 0 60000 65536"/>
                    <a:gd name="T12" fmla="*/ 0 60000 65536"/>
                    <a:gd name="T13" fmla="*/ 0 60000 65536"/>
                    <a:gd name="T14" fmla="*/ 0 60000 65536"/>
                    <a:gd name="T15" fmla="*/ 0 w 667"/>
                    <a:gd name="T16" fmla="*/ 0 h 556"/>
                    <a:gd name="T17" fmla="*/ 667 w 667"/>
                    <a:gd name="T18" fmla="*/ 556 h 556"/>
                  </a:gdLst>
                  <a:ahLst/>
                  <a:cxnLst>
                    <a:cxn ang="T10">
                      <a:pos x="T0" y="T1"/>
                    </a:cxn>
                    <a:cxn ang="T11">
                      <a:pos x="T2" y="T3"/>
                    </a:cxn>
                    <a:cxn ang="T12">
                      <a:pos x="T4" y="T5"/>
                    </a:cxn>
                    <a:cxn ang="T13">
                      <a:pos x="T6" y="T7"/>
                    </a:cxn>
                    <a:cxn ang="T14">
                      <a:pos x="T8" y="T9"/>
                    </a:cxn>
                  </a:cxnLst>
                  <a:rect l="T15" t="T16" r="T17" b="T18"/>
                  <a:pathLst>
                    <a:path w="667" h="556">
                      <a:moveTo>
                        <a:pt x="0" y="556"/>
                      </a:moveTo>
                      <a:cubicBezTo>
                        <a:pt x="28" y="494"/>
                        <a:pt x="56" y="433"/>
                        <a:pt x="91" y="384"/>
                      </a:cubicBezTo>
                      <a:cubicBezTo>
                        <a:pt x="126" y="335"/>
                        <a:pt x="152" y="310"/>
                        <a:pt x="212" y="263"/>
                      </a:cubicBezTo>
                      <a:cubicBezTo>
                        <a:pt x="272" y="216"/>
                        <a:pt x="378" y="145"/>
                        <a:pt x="454" y="101"/>
                      </a:cubicBezTo>
                      <a:cubicBezTo>
                        <a:pt x="530" y="57"/>
                        <a:pt x="626" y="20"/>
                        <a:pt x="667"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72" name="Freeform 143"/>
                <p:cNvSpPr>
                  <a:spLocks/>
                </p:cNvSpPr>
                <p:nvPr/>
              </p:nvSpPr>
              <p:spPr bwMode="auto">
                <a:xfrm flipV="1">
                  <a:off x="4087" y="2400"/>
                  <a:ext cx="779" cy="384"/>
                </a:xfrm>
                <a:custGeom>
                  <a:avLst/>
                  <a:gdLst>
                    <a:gd name="T0" fmla="*/ 0 w 779"/>
                    <a:gd name="T1" fmla="*/ 384 h 384"/>
                    <a:gd name="T2" fmla="*/ 81 w 779"/>
                    <a:gd name="T3" fmla="*/ 293 h 384"/>
                    <a:gd name="T4" fmla="*/ 182 w 779"/>
                    <a:gd name="T5" fmla="*/ 222 h 384"/>
                    <a:gd name="T6" fmla="*/ 344 w 779"/>
                    <a:gd name="T7" fmla="*/ 142 h 384"/>
                    <a:gd name="T8" fmla="*/ 516 w 779"/>
                    <a:gd name="T9" fmla="*/ 71 h 384"/>
                    <a:gd name="T10" fmla="*/ 779 w 779"/>
                    <a:gd name="T11" fmla="*/ 0 h 384"/>
                    <a:gd name="T12" fmla="*/ 0 60000 65536"/>
                    <a:gd name="T13" fmla="*/ 0 60000 65536"/>
                    <a:gd name="T14" fmla="*/ 0 60000 65536"/>
                    <a:gd name="T15" fmla="*/ 0 60000 65536"/>
                    <a:gd name="T16" fmla="*/ 0 60000 65536"/>
                    <a:gd name="T17" fmla="*/ 0 60000 65536"/>
                    <a:gd name="T18" fmla="*/ 0 w 779"/>
                    <a:gd name="T19" fmla="*/ 0 h 384"/>
                    <a:gd name="T20" fmla="*/ 779 w 779"/>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79" h="384">
                      <a:moveTo>
                        <a:pt x="0" y="384"/>
                      </a:moveTo>
                      <a:cubicBezTo>
                        <a:pt x="25" y="352"/>
                        <a:pt x="51" y="320"/>
                        <a:pt x="81" y="293"/>
                      </a:cubicBezTo>
                      <a:cubicBezTo>
                        <a:pt x="111" y="266"/>
                        <a:pt x="138" y="247"/>
                        <a:pt x="182" y="222"/>
                      </a:cubicBezTo>
                      <a:cubicBezTo>
                        <a:pt x="226" y="197"/>
                        <a:pt x="288" y="167"/>
                        <a:pt x="344" y="142"/>
                      </a:cubicBezTo>
                      <a:cubicBezTo>
                        <a:pt x="400" y="117"/>
                        <a:pt x="444" y="95"/>
                        <a:pt x="516" y="71"/>
                      </a:cubicBezTo>
                      <a:cubicBezTo>
                        <a:pt x="588" y="47"/>
                        <a:pt x="683" y="23"/>
                        <a:pt x="779"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73" name="Freeform 144"/>
                <p:cNvSpPr>
                  <a:spLocks/>
                </p:cNvSpPr>
                <p:nvPr/>
              </p:nvSpPr>
              <p:spPr bwMode="auto">
                <a:xfrm flipV="1">
                  <a:off x="4138" y="2207"/>
                  <a:ext cx="1041" cy="63"/>
                </a:xfrm>
                <a:custGeom>
                  <a:avLst/>
                  <a:gdLst>
                    <a:gd name="T0" fmla="*/ 0 w 1041"/>
                    <a:gd name="T1" fmla="*/ 63 h 63"/>
                    <a:gd name="T2" fmla="*/ 91 w 1041"/>
                    <a:gd name="T3" fmla="*/ 33 h 63"/>
                    <a:gd name="T4" fmla="*/ 334 w 1041"/>
                    <a:gd name="T5" fmla="*/ 13 h 63"/>
                    <a:gd name="T6" fmla="*/ 667 w 1041"/>
                    <a:gd name="T7" fmla="*/ 2 h 63"/>
                    <a:gd name="T8" fmla="*/ 1041 w 1041"/>
                    <a:gd name="T9" fmla="*/ 2 h 63"/>
                    <a:gd name="T10" fmla="*/ 0 60000 65536"/>
                    <a:gd name="T11" fmla="*/ 0 60000 65536"/>
                    <a:gd name="T12" fmla="*/ 0 60000 65536"/>
                    <a:gd name="T13" fmla="*/ 0 60000 65536"/>
                    <a:gd name="T14" fmla="*/ 0 60000 65536"/>
                    <a:gd name="T15" fmla="*/ 0 w 1041"/>
                    <a:gd name="T16" fmla="*/ 0 h 63"/>
                    <a:gd name="T17" fmla="*/ 1041 w 1041"/>
                    <a:gd name="T18" fmla="*/ 63 h 63"/>
                  </a:gdLst>
                  <a:ahLst/>
                  <a:cxnLst>
                    <a:cxn ang="T10">
                      <a:pos x="T0" y="T1"/>
                    </a:cxn>
                    <a:cxn ang="T11">
                      <a:pos x="T2" y="T3"/>
                    </a:cxn>
                    <a:cxn ang="T12">
                      <a:pos x="T4" y="T5"/>
                    </a:cxn>
                    <a:cxn ang="T13">
                      <a:pos x="T6" y="T7"/>
                    </a:cxn>
                    <a:cxn ang="T14">
                      <a:pos x="T8" y="T9"/>
                    </a:cxn>
                  </a:cxnLst>
                  <a:rect l="T15" t="T16" r="T17" b="T18"/>
                  <a:pathLst>
                    <a:path w="1041" h="63">
                      <a:moveTo>
                        <a:pt x="0" y="63"/>
                      </a:moveTo>
                      <a:cubicBezTo>
                        <a:pt x="17" y="52"/>
                        <a:pt x="35" y="41"/>
                        <a:pt x="91" y="33"/>
                      </a:cubicBezTo>
                      <a:cubicBezTo>
                        <a:pt x="147" y="25"/>
                        <a:pt x="238" y="18"/>
                        <a:pt x="334" y="13"/>
                      </a:cubicBezTo>
                      <a:cubicBezTo>
                        <a:pt x="430" y="8"/>
                        <a:pt x="549" y="4"/>
                        <a:pt x="667" y="2"/>
                      </a:cubicBezTo>
                      <a:cubicBezTo>
                        <a:pt x="785" y="0"/>
                        <a:pt x="913" y="1"/>
                        <a:pt x="1041" y="2"/>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74" name="Freeform 145"/>
                <p:cNvSpPr>
                  <a:spLocks/>
                </p:cNvSpPr>
                <p:nvPr/>
              </p:nvSpPr>
              <p:spPr bwMode="auto">
                <a:xfrm rot="278642" flipV="1">
                  <a:off x="4158" y="2327"/>
                  <a:ext cx="1011" cy="71"/>
                </a:xfrm>
                <a:custGeom>
                  <a:avLst/>
                  <a:gdLst>
                    <a:gd name="T0" fmla="*/ 0 w 1011"/>
                    <a:gd name="T1" fmla="*/ 71 h 71"/>
                    <a:gd name="T2" fmla="*/ 152 w 1011"/>
                    <a:gd name="T3" fmla="*/ 30 h 71"/>
                    <a:gd name="T4" fmla="*/ 475 w 1011"/>
                    <a:gd name="T5" fmla="*/ 10 h 71"/>
                    <a:gd name="T6" fmla="*/ 900 w 1011"/>
                    <a:gd name="T7" fmla="*/ 10 h 71"/>
                    <a:gd name="T8" fmla="*/ 1011 w 1011"/>
                    <a:gd name="T9" fmla="*/ 0 h 71"/>
                    <a:gd name="T10" fmla="*/ 0 60000 65536"/>
                    <a:gd name="T11" fmla="*/ 0 60000 65536"/>
                    <a:gd name="T12" fmla="*/ 0 60000 65536"/>
                    <a:gd name="T13" fmla="*/ 0 60000 65536"/>
                    <a:gd name="T14" fmla="*/ 0 60000 65536"/>
                    <a:gd name="T15" fmla="*/ 0 w 1011"/>
                    <a:gd name="T16" fmla="*/ 0 h 71"/>
                    <a:gd name="T17" fmla="*/ 1011 w 1011"/>
                    <a:gd name="T18" fmla="*/ 71 h 71"/>
                  </a:gdLst>
                  <a:ahLst/>
                  <a:cxnLst>
                    <a:cxn ang="T10">
                      <a:pos x="T0" y="T1"/>
                    </a:cxn>
                    <a:cxn ang="T11">
                      <a:pos x="T2" y="T3"/>
                    </a:cxn>
                    <a:cxn ang="T12">
                      <a:pos x="T4" y="T5"/>
                    </a:cxn>
                    <a:cxn ang="T13">
                      <a:pos x="T6" y="T7"/>
                    </a:cxn>
                    <a:cxn ang="T14">
                      <a:pos x="T8" y="T9"/>
                    </a:cxn>
                  </a:cxnLst>
                  <a:rect l="T15" t="T16" r="T17" b="T18"/>
                  <a:pathLst>
                    <a:path w="1011" h="71">
                      <a:moveTo>
                        <a:pt x="0" y="71"/>
                      </a:moveTo>
                      <a:cubicBezTo>
                        <a:pt x="36" y="55"/>
                        <a:pt x="73" y="40"/>
                        <a:pt x="152" y="30"/>
                      </a:cubicBezTo>
                      <a:cubicBezTo>
                        <a:pt x="231" y="20"/>
                        <a:pt x="350" y="13"/>
                        <a:pt x="475" y="10"/>
                      </a:cubicBezTo>
                      <a:cubicBezTo>
                        <a:pt x="600" y="7"/>
                        <a:pt x="811" y="12"/>
                        <a:pt x="900" y="10"/>
                      </a:cubicBezTo>
                      <a:cubicBezTo>
                        <a:pt x="989" y="8"/>
                        <a:pt x="1000" y="4"/>
                        <a:pt x="1011"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75" name="Freeform 146"/>
                <p:cNvSpPr>
                  <a:spLocks/>
                </p:cNvSpPr>
                <p:nvPr/>
              </p:nvSpPr>
              <p:spPr bwMode="auto">
                <a:xfrm rot="251553" flipV="1">
                  <a:off x="4118" y="2369"/>
                  <a:ext cx="1021" cy="142"/>
                </a:xfrm>
                <a:custGeom>
                  <a:avLst/>
                  <a:gdLst>
                    <a:gd name="T0" fmla="*/ 0 w 1021"/>
                    <a:gd name="T1" fmla="*/ 142 h 142"/>
                    <a:gd name="T2" fmla="*/ 101 w 1021"/>
                    <a:gd name="T3" fmla="*/ 81 h 142"/>
                    <a:gd name="T4" fmla="*/ 263 w 1021"/>
                    <a:gd name="T5" fmla="*/ 41 h 142"/>
                    <a:gd name="T6" fmla="*/ 566 w 1021"/>
                    <a:gd name="T7" fmla="*/ 10 h 142"/>
                    <a:gd name="T8" fmla="*/ 778 w 1021"/>
                    <a:gd name="T9" fmla="*/ 10 h 142"/>
                    <a:gd name="T10" fmla="*/ 1021 w 1021"/>
                    <a:gd name="T11" fmla="*/ 0 h 142"/>
                    <a:gd name="T12" fmla="*/ 0 60000 65536"/>
                    <a:gd name="T13" fmla="*/ 0 60000 65536"/>
                    <a:gd name="T14" fmla="*/ 0 60000 65536"/>
                    <a:gd name="T15" fmla="*/ 0 60000 65536"/>
                    <a:gd name="T16" fmla="*/ 0 60000 65536"/>
                    <a:gd name="T17" fmla="*/ 0 60000 65536"/>
                    <a:gd name="T18" fmla="*/ 0 w 1021"/>
                    <a:gd name="T19" fmla="*/ 0 h 142"/>
                    <a:gd name="T20" fmla="*/ 1021 w 1021"/>
                    <a:gd name="T21" fmla="*/ 142 h 142"/>
                  </a:gdLst>
                  <a:ahLst/>
                  <a:cxnLst>
                    <a:cxn ang="T12">
                      <a:pos x="T0" y="T1"/>
                    </a:cxn>
                    <a:cxn ang="T13">
                      <a:pos x="T2" y="T3"/>
                    </a:cxn>
                    <a:cxn ang="T14">
                      <a:pos x="T4" y="T5"/>
                    </a:cxn>
                    <a:cxn ang="T15">
                      <a:pos x="T6" y="T7"/>
                    </a:cxn>
                    <a:cxn ang="T16">
                      <a:pos x="T8" y="T9"/>
                    </a:cxn>
                    <a:cxn ang="T17">
                      <a:pos x="T10" y="T11"/>
                    </a:cxn>
                  </a:cxnLst>
                  <a:rect l="T18" t="T19" r="T20" b="T21"/>
                  <a:pathLst>
                    <a:path w="1021" h="142">
                      <a:moveTo>
                        <a:pt x="0" y="142"/>
                      </a:moveTo>
                      <a:cubicBezTo>
                        <a:pt x="28" y="120"/>
                        <a:pt x="57" y="98"/>
                        <a:pt x="101" y="81"/>
                      </a:cubicBezTo>
                      <a:cubicBezTo>
                        <a:pt x="145" y="64"/>
                        <a:pt x="186" y="53"/>
                        <a:pt x="263" y="41"/>
                      </a:cubicBezTo>
                      <a:cubicBezTo>
                        <a:pt x="340" y="29"/>
                        <a:pt x="480" y="15"/>
                        <a:pt x="566" y="10"/>
                      </a:cubicBezTo>
                      <a:cubicBezTo>
                        <a:pt x="652" y="5"/>
                        <a:pt x="702" y="12"/>
                        <a:pt x="778" y="10"/>
                      </a:cubicBezTo>
                      <a:cubicBezTo>
                        <a:pt x="854" y="8"/>
                        <a:pt x="937" y="4"/>
                        <a:pt x="1021"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76" name="Freeform 147"/>
                <p:cNvSpPr>
                  <a:spLocks/>
                </p:cNvSpPr>
                <p:nvPr/>
              </p:nvSpPr>
              <p:spPr bwMode="auto">
                <a:xfrm rot="4334205">
                  <a:off x="1729" y="680"/>
                  <a:ext cx="1334" cy="442"/>
                </a:xfrm>
                <a:custGeom>
                  <a:avLst/>
                  <a:gdLst>
                    <a:gd name="T0" fmla="*/ 0 w 1111"/>
                    <a:gd name="T1" fmla="*/ 0 h 733"/>
                    <a:gd name="T2" fmla="*/ 457118088 w 1111"/>
                    <a:gd name="T3" fmla="*/ 1 h 733"/>
                    <a:gd name="T4" fmla="*/ 1009501767 w 1111"/>
                    <a:gd name="T5" fmla="*/ 1 h 733"/>
                    <a:gd name="T6" fmla="*/ 0 60000 65536"/>
                    <a:gd name="T7" fmla="*/ 0 60000 65536"/>
                    <a:gd name="T8" fmla="*/ 0 60000 65536"/>
                    <a:gd name="T9" fmla="*/ 0 w 1111"/>
                    <a:gd name="T10" fmla="*/ 0 h 733"/>
                    <a:gd name="T11" fmla="*/ 1111 w 1111"/>
                    <a:gd name="T12" fmla="*/ 733 h 733"/>
                  </a:gdLst>
                  <a:ahLst/>
                  <a:cxnLst>
                    <a:cxn ang="T6">
                      <a:pos x="T0" y="T1"/>
                    </a:cxn>
                    <a:cxn ang="T7">
                      <a:pos x="T2" y="T3"/>
                    </a:cxn>
                    <a:cxn ang="T8">
                      <a:pos x="T4" y="T5"/>
                    </a:cxn>
                  </a:cxnLst>
                  <a:rect l="T9" t="T10" r="T11" b="T12"/>
                  <a:pathLst>
                    <a:path w="1111" h="733">
                      <a:moveTo>
                        <a:pt x="0" y="0"/>
                      </a:moveTo>
                      <a:cubicBezTo>
                        <a:pt x="159" y="59"/>
                        <a:pt x="318" y="119"/>
                        <a:pt x="503" y="241"/>
                      </a:cubicBezTo>
                      <a:cubicBezTo>
                        <a:pt x="688" y="363"/>
                        <a:pt x="899" y="548"/>
                        <a:pt x="1111" y="733"/>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77" name="Freeform 148"/>
                <p:cNvSpPr>
                  <a:spLocks/>
                </p:cNvSpPr>
                <p:nvPr/>
              </p:nvSpPr>
              <p:spPr bwMode="auto">
                <a:xfrm rot="474394">
                  <a:off x="2793" y="256"/>
                  <a:ext cx="121" cy="2276"/>
                </a:xfrm>
                <a:custGeom>
                  <a:avLst/>
                  <a:gdLst>
                    <a:gd name="T0" fmla="*/ 6 w 131"/>
                    <a:gd name="T1" fmla="*/ 0 h 1374"/>
                    <a:gd name="T2" fmla="*/ 6 w 131"/>
                    <a:gd name="T3" fmla="*/ 2147483646 h 1374"/>
                    <a:gd name="T4" fmla="*/ 6 w 131"/>
                    <a:gd name="T5" fmla="*/ 2147483646 h 1374"/>
                    <a:gd name="T6" fmla="*/ 0 w 131"/>
                    <a:gd name="T7" fmla="*/ 2147483646 h 1374"/>
                    <a:gd name="T8" fmla="*/ 0 60000 65536"/>
                    <a:gd name="T9" fmla="*/ 0 60000 65536"/>
                    <a:gd name="T10" fmla="*/ 0 60000 65536"/>
                    <a:gd name="T11" fmla="*/ 0 60000 65536"/>
                    <a:gd name="T12" fmla="*/ 0 w 131"/>
                    <a:gd name="T13" fmla="*/ 0 h 1374"/>
                    <a:gd name="T14" fmla="*/ 131 w 131"/>
                    <a:gd name="T15" fmla="*/ 1374 h 1374"/>
                  </a:gdLst>
                  <a:ahLst/>
                  <a:cxnLst>
                    <a:cxn ang="T8">
                      <a:pos x="T0" y="T1"/>
                    </a:cxn>
                    <a:cxn ang="T9">
                      <a:pos x="T2" y="T3"/>
                    </a:cxn>
                    <a:cxn ang="T10">
                      <a:pos x="T4" y="T5"/>
                    </a:cxn>
                    <a:cxn ang="T11">
                      <a:pos x="T6" y="T7"/>
                    </a:cxn>
                  </a:cxnLst>
                  <a:rect l="T12" t="T13" r="T14" b="T15"/>
                  <a:pathLst>
                    <a:path w="131" h="1374">
                      <a:moveTo>
                        <a:pt x="101" y="0"/>
                      </a:moveTo>
                      <a:cubicBezTo>
                        <a:pt x="116" y="114"/>
                        <a:pt x="131" y="229"/>
                        <a:pt x="131" y="384"/>
                      </a:cubicBezTo>
                      <a:cubicBezTo>
                        <a:pt x="131" y="539"/>
                        <a:pt x="123" y="764"/>
                        <a:pt x="101" y="929"/>
                      </a:cubicBezTo>
                      <a:cubicBezTo>
                        <a:pt x="79" y="1094"/>
                        <a:pt x="39" y="1234"/>
                        <a:pt x="0" y="1374"/>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78" name="Freeform 149"/>
                <p:cNvSpPr>
                  <a:spLocks/>
                </p:cNvSpPr>
                <p:nvPr/>
              </p:nvSpPr>
              <p:spPr bwMode="auto">
                <a:xfrm rot="21125606" flipV="1">
                  <a:off x="2789" y="1807"/>
                  <a:ext cx="121" cy="2276"/>
                </a:xfrm>
                <a:custGeom>
                  <a:avLst/>
                  <a:gdLst>
                    <a:gd name="T0" fmla="*/ 6 w 131"/>
                    <a:gd name="T1" fmla="*/ 0 h 1374"/>
                    <a:gd name="T2" fmla="*/ 6 w 131"/>
                    <a:gd name="T3" fmla="*/ 2147483646 h 1374"/>
                    <a:gd name="T4" fmla="*/ 6 w 131"/>
                    <a:gd name="T5" fmla="*/ 2147483646 h 1374"/>
                    <a:gd name="T6" fmla="*/ 0 w 131"/>
                    <a:gd name="T7" fmla="*/ 2147483646 h 1374"/>
                    <a:gd name="T8" fmla="*/ 0 60000 65536"/>
                    <a:gd name="T9" fmla="*/ 0 60000 65536"/>
                    <a:gd name="T10" fmla="*/ 0 60000 65536"/>
                    <a:gd name="T11" fmla="*/ 0 60000 65536"/>
                    <a:gd name="T12" fmla="*/ 0 w 131"/>
                    <a:gd name="T13" fmla="*/ 0 h 1374"/>
                    <a:gd name="T14" fmla="*/ 131 w 131"/>
                    <a:gd name="T15" fmla="*/ 1374 h 1374"/>
                  </a:gdLst>
                  <a:ahLst/>
                  <a:cxnLst>
                    <a:cxn ang="T8">
                      <a:pos x="T0" y="T1"/>
                    </a:cxn>
                    <a:cxn ang="T9">
                      <a:pos x="T2" y="T3"/>
                    </a:cxn>
                    <a:cxn ang="T10">
                      <a:pos x="T4" y="T5"/>
                    </a:cxn>
                    <a:cxn ang="T11">
                      <a:pos x="T6" y="T7"/>
                    </a:cxn>
                  </a:cxnLst>
                  <a:rect l="T12" t="T13" r="T14" b="T15"/>
                  <a:pathLst>
                    <a:path w="131" h="1374">
                      <a:moveTo>
                        <a:pt x="101" y="0"/>
                      </a:moveTo>
                      <a:cubicBezTo>
                        <a:pt x="116" y="114"/>
                        <a:pt x="131" y="229"/>
                        <a:pt x="131" y="384"/>
                      </a:cubicBezTo>
                      <a:cubicBezTo>
                        <a:pt x="131" y="539"/>
                        <a:pt x="123" y="764"/>
                        <a:pt x="101" y="929"/>
                      </a:cubicBezTo>
                      <a:cubicBezTo>
                        <a:pt x="79" y="1094"/>
                        <a:pt x="39" y="1234"/>
                        <a:pt x="0" y="1374"/>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79" name="Freeform 150"/>
                <p:cNvSpPr>
                  <a:spLocks/>
                </p:cNvSpPr>
                <p:nvPr/>
              </p:nvSpPr>
              <p:spPr bwMode="auto">
                <a:xfrm rot="21409071" flipV="1">
                  <a:off x="2541" y="2238"/>
                  <a:ext cx="160" cy="1869"/>
                </a:xfrm>
                <a:custGeom>
                  <a:avLst/>
                  <a:gdLst>
                    <a:gd name="T0" fmla="*/ 329526582 w 131"/>
                    <a:gd name="T1" fmla="*/ 0 h 1374"/>
                    <a:gd name="T2" fmla="*/ 426553416 w 131"/>
                    <a:gd name="T3" fmla="*/ 2147483646 h 1374"/>
                    <a:gd name="T4" fmla="*/ 329526582 w 131"/>
                    <a:gd name="T5" fmla="*/ 2147483646 h 1374"/>
                    <a:gd name="T6" fmla="*/ 0 w 131"/>
                    <a:gd name="T7" fmla="*/ 2147483646 h 1374"/>
                    <a:gd name="T8" fmla="*/ 0 60000 65536"/>
                    <a:gd name="T9" fmla="*/ 0 60000 65536"/>
                    <a:gd name="T10" fmla="*/ 0 60000 65536"/>
                    <a:gd name="T11" fmla="*/ 0 60000 65536"/>
                    <a:gd name="T12" fmla="*/ 0 w 131"/>
                    <a:gd name="T13" fmla="*/ 0 h 1374"/>
                    <a:gd name="T14" fmla="*/ 131 w 131"/>
                    <a:gd name="T15" fmla="*/ 1374 h 1374"/>
                  </a:gdLst>
                  <a:ahLst/>
                  <a:cxnLst>
                    <a:cxn ang="T8">
                      <a:pos x="T0" y="T1"/>
                    </a:cxn>
                    <a:cxn ang="T9">
                      <a:pos x="T2" y="T3"/>
                    </a:cxn>
                    <a:cxn ang="T10">
                      <a:pos x="T4" y="T5"/>
                    </a:cxn>
                    <a:cxn ang="T11">
                      <a:pos x="T6" y="T7"/>
                    </a:cxn>
                  </a:cxnLst>
                  <a:rect l="T12" t="T13" r="T14" b="T15"/>
                  <a:pathLst>
                    <a:path w="131" h="1374">
                      <a:moveTo>
                        <a:pt x="101" y="0"/>
                      </a:moveTo>
                      <a:cubicBezTo>
                        <a:pt x="116" y="114"/>
                        <a:pt x="131" y="229"/>
                        <a:pt x="131" y="384"/>
                      </a:cubicBezTo>
                      <a:cubicBezTo>
                        <a:pt x="131" y="539"/>
                        <a:pt x="123" y="764"/>
                        <a:pt x="101" y="929"/>
                      </a:cubicBezTo>
                      <a:cubicBezTo>
                        <a:pt x="79" y="1094"/>
                        <a:pt x="39" y="1234"/>
                        <a:pt x="0" y="1374"/>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80" name="Freeform 151"/>
                <p:cNvSpPr>
                  <a:spLocks/>
                </p:cNvSpPr>
                <p:nvPr/>
              </p:nvSpPr>
              <p:spPr bwMode="auto">
                <a:xfrm rot="17265795" flipV="1">
                  <a:off x="1762" y="3168"/>
                  <a:ext cx="1289" cy="418"/>
                </a:xfrm>
                <a:custGeom>
                  <a:avLst/>
                  <a:gdLst>
                    <a:gd name="T0" fmla="*/ 0 w 1111"/>
                    <a:gd name="T1" fmla="*/ 0 h 733"/>
                    <a:gd name="T2" fmla="*/ 34880948 w 1111"/>
                    <a:gd name="T3" fmla="*/ 1 h 733"/>
                    <a:gd name="T4" fmla="*/ 76957499 w 1111"/>
                    <a:gd name="T5" fmla="*/ 1 h 733"/>
                    <a:gd name="T6" fmla="*/ 0 60000 65536"/>
                    <a:gd name="T7" fmla="*/ 0 60000 65536"/>
                    <a:gd name="T8" fmla="*/ 0 60000 65536"/>
                    <a:gd name="T9" fmla="*/ 0 w 1111"/>
                    <a:gd name="T10" fmla="*/ 0 h 733"/>
                    <a:gd name="T11" fmla="*/ 1111 w 1111"/>
                    <a:gd name="T12" fmla="*/ 733 h 733"/>
                  </a:gdLst>
                  <a:ahLst/>
                  <a:cxnLst>
                    <a:cxn ang="T6">
                      <a:pos x="T0" y="T1"/>
                    </a:cxn>
                    <a:cxn ang="T7">
                      <a:pos x="T2" y="T3"/>
                    </a:cxn>
                    <a:cxn ang="T8">
                      <a:pos x="T4" y="T5"/>
                    </a:cxn>
                  </a:cxnLst>
                  <a:rect l="T9" t="T10" r="T11" b="T12"/>
                  <a:pathLst>
                    <a:path w="1111" h="733">
                      <a:moveTo>
                        <a:pt x="0" y="0"/>
                      </a:moveTo>
                      <a:cubicBezTo>
                        <a:pt x="159" y="59"/>
                        <a:pt x="318" y="119"/>
                        <a:pt x="503" y="241"/>
                      </a:cubicBezTo>
                      <a:cubicBezTo>
                        <a:pt x="688" y="363"/>
                        <a:pt x="899" y="548"/>
                        <a:pt x="1111" y="733"/>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289" name="Line 152"/>
              <p:cNvSpPr>
                <a:spLocks noChangeShapeType="1"/>
              </p:cNvSpPr>
              <p:nvPr/>
            </p:nvSpPr>
            <p:spPr bwMode="auto">
              <a:xfrm flipH="1" flipV="1">
                <a:off x="2722" y="210"/>
                <a:ext cx="9" cy="222"/>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90" name="Line 153"/>
              <p:cNvSpPr>
                <a:spLocks noChangeShapeType="1"/>
              </p:cNvSpPr>
              <p:nvPr/>
            </p:nvSpPr>
            <p:spPr bwMode="auto">
              <a:xfrm flipH="1" flipV="1">
                <a:off x="2061" y="208"/>
                <a:ext cx="39" cy="192"/>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91" name="Line 154"/>
              <p:cNvSpPr>
                <a:spLocks noChangeShapeType="1"/>
              </p:cNvSpPr>
              <p:nvPr/>
            </p:nvSpPr>
            <p:spPr bwMode="auto">
              <a:xfrm flipH="1" flipV="1">
                <a:off x="1652" y="301"/>
                <a:ext cx="49" cy="139"/>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92" name="Line 155"/>
              <p:cNvSpPr>
                <a:spLocks noChangeShapeType="1"/>
              </p:cNvSpPr>
              <p:nvPr/>
            </p:nvSpPr>
            <p:spPr bwMode="auto">
              <a:xfrm flipV="1">
                <a:off x="3350" y="397"/>
                <a:ext cx="66" cy="207"/>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93" name="Line 156"/>
              <p:cNvSpPr>
                <a:spLocks noChangeShapeType="1"/>
              </p:cNvSpPr>
              <p:nvPr/>
            </p:nvSpPr>
            <p:spPr bwMode="auto">
              <a:xfrm flipH="1" flipV="1">
                <a:off x="1225" y="531"/>
                <a:ext cx="97" cy="119"/>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94" name="Line 157"/>
              <p:cNvSpPr>
                <a:spLocks noChangeShapeType="1"/>
              </p:cNvSpPr>
              <p:nvPr/>
            </p:nvSpPr>
            <p:spPr bwMode="auto">
              <a:xfrm flipH="1" flipV="1">
                <a:off x="939" y="843"/>
                <a:ext cx="142" cy="85"/>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95" name="Line 158"/>
              <p:cNvSpPr>
                <a:spLocks noChangeShapeType="1"/>
              </p:cNvSpPr>
              <p:nvPr/>
            </p:nvSpPr>
            <p:spPr bwMode="auto">
              <a:xfrm flipH="1" flipV="1">
                <a:off x="769" y="1135"/>
                <a:ext cx="135" cy="66"/>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96" name="Line 159"/>
              <p:cNvSpPr>
                <a:spLocks noChangeShapeType="1"/>
              </p:cNvSpPr>
              <p:nvPr/>
            </p:nvSpPr>
            <p:spPr bwMode="auto">
              <a:xfrm flipH="1" flipV="1">
                <a:off x="666" y="1405"/>
                <a:ext cx="120" cy="36"/>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97" name="Line 160"/>
              <p:cNvSpPr>
                <a:spLocks noChangeShapeType="1"/>
              </p:cNvSpPr>
              <p:nvPr/>
            </p:nvSpPr>
            <p:spPr bwMode="auto">
              <a:xfrm flipV="1">
                <a:off x="3029" y="272"/>
                <a:ext cx="12" cy="196"/>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98" name="Line 161"/>
              <p:cNvSpPr>
                <a:spLocks noChangeShapeType="1"/>
              </p:cNvSpPr>
              <p:nvPr/>
            </p:nvSpPr>
            <p:spPr bwMode="auto">
              <a:xfrm flipV="1">
                <a:off x="3630" y="529"/>
                <a:ext cx="61" cy="141"/>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99" name="Line 162"/>
              <p:cNvSpPr>
                <a:spLocks noChangeShapeType="1"/>
              </p:cNvSpPr>
              <p:nvPr/>
            </p:nvSpPr>
            <p:spPr bwMode="auto">
              <a:xfrm flipH="1" flipV="1">
                <a:off x="2400" y="187"/>
                <a:ext cx="27" cy="225"/>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00" name="Line 163"/>
              <p:cNvSpPr>
                <a:spLocks noChangeShapeType="1"/>
              </p:cNvSpPr>
              <p:nvPr/>
            </p:nvSpPr>
            <p:spPr bwMode="auto">
              <a:xfrm flipV="1">
                <a:off x="3907" y="736"/>
                <a:ext cx="99" cy="122"/>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01" name="Line 164"/>
              <p:cNvSpPr>
                <a:spLocks noChangeShapeType="1"/>
              </p:cNvSpPr>
              <p:nvPr/>
            </p:nvSpPr>
            <p:spPr bwMode="auto">
              <a:xfrm flipH="1">
                <a:off x="687" y="2891"/>
                <a:ext cx="137" cy="39"/>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02" name="Line 165"/>
              <p:cNvSpPr>
                <a:spLocks noChangeShapeType="1"/>
              </p:cNvSpPr>
              <p:nvPr/>
            </p:nvSpPr>
            <p:spPr bwMode="auto">
              <a:xfrm flipV="1">
                <a:off x="4114" y="933"/>
                <a:ext cx="128" cy="93"/>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03" name="Line 166"/>
              <p:cNvSpPr>
                <a:spLocks noChangeShapeType="1"/>
              </p:cNvSpPr>
              <p:nvPr/>
            </p:nvSpPr>
            <p:spPr bwMode="auto">
              <a:xfrm flipH="1">
                <a:off x="584" y="2490"/>
                <a:ext cx="120" cy="14"/>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04" name="Line 167"/>
              <p:cNvSpPr>
                <a:spLocks noChangeShapeType="1"/>
              </p:cNvSpPr>
              <p:nvPr/>
            </p:nvSpPr>
            <p:spPr bwMode="auto">
              <a:xfrm flipH="1">
                <a:off x="560" y="2302"/>
                <a:ext cx="171" cy="4"/>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05" name="Line 168"/>
              <p:cNvSpPr>
                <a:spLocks noChangeShapeType="1"/>
              </p:cNvSpPr>
              <p:nvPr/>
            </p:nvSpPr>
            <p:spPr bwMode="auto">
              <a:xfrm flipH="1" flipV="1">
                <a:off x="552" y="2158"/>
                <a:ext cx="196" cy="4"/>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06" name="Line 169"/>
              <p:cNvSpPr>
                <a:spLocks noChangeShapeType="1"/>
              </p:cNvSpPr>
              <p:nvPr/>
            </p:nvSpPr>
            <p:spPr bwMode="auto">
              <a:xfrm flipH="1" flipV="1">
                <a:off x="557" y="2022"/>
                <a:ext cx="180" cy="4"/>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07" name="Line 170"/>
              <p:cNvSpPr>
                <a:spLocks noChangeShapeType="1"/>
              </p:cNvSpPr>
              <p:nvPr/>
            </p:nvSpPr>
            <p:spPr bwMode="auto">
              <a:xfrm flipH="1" flipV="1">
                <a:off x="606" y="1638"/>
                <a:ext cx="179" cy="53"/>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08" name="Line 171"/>
              <p:cNvSpPr>
                <a:spLocks noChangeShapeType="1"/>
              </p:cNvSpPr>
              <p:nvPr/>
            </p:nvSpPr>
            <p:spPr bwMode="auto">
              <a:xfrm flipH="1" flipV="1">
                <a:off x="574" y="1839"/>
                <a:ext cx="186" cy="22"/>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09" name="Line 172"/>
              <p:cNvSpPr>
                <a:spLocks noChangeShapeType="1"/>
              </p:cNvSpPr>
              <p:nvPr/>
            </p:nvSpPr>
            <p:spPr bwMode="auto">
              <a:xfrm flipH="1">
                <a:off x="620" y="2661"/>
                <a:ext cx="156" cy="44"/>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10" name="Line 173"/>
              <p:cNvSpPr>
                <a:spLocks noChangeShapeType="1"/>
              </p:cNvSpPr>
              <p:nvPr/>
            </p:nvSpPr>
            <p:spPr bwMode="auto">
              <a:xfrm>
                <a:off x="4259" y="3108"/>
                <a:ext cx="142" cy="94"/>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11" name="Line 174"/>
              <p:cNvSpPr>
                <a:spLocks noChangeShapeType="1"/>
              </p:cNvSpPr>
              <p:nvPr/>
            </p:nvSpPr>
            <p:spPr bwMode="auto">
              <a:xfrm>
                <a:off x="4347" y="2840"/>
                <a:ext cx="209" cy="110"/>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12" name="Line 175"/>
              <p:cNvSpPr>
                <a:spLocks noChangeShapeType="1"/>
              </p:cNvSpPr>
              <p:nvPr/>
            </p:nvSpPr>
            <p:spPr bwMode="auto">
              <a:xfrm flipV="1">
                <a:off x="4270" y="1119"/>
                <a:ext cx="126" cy="86"/>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13" name="Line 176"/>
              <p:cNvSpPr>
                <a:spLocks noChangeShapeType="1"/>
              </p:cNvSpPr>
              <p:nvPr/>
            </p:nvSpPr>
            <p:spPr bwMode="auto">
              <a:xfrm>
                <a:off x="4490" y="2670"/>
                <a:ext cx="148" cy="55"/>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14" name="Line 177"/>
              <p:cNvSpPr>
                <a:spLocks noChangeShapeType="1"/>
              </p:cNvSpPr>
              <p:nvPr/>
            </p:nvSpPr>
            <p:spPr bwMode="auto">
              <a:xfrm flipV="1">
                <a:off x="4408" y="1365"/>
                <a:ext cx="155" cy="82"/>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15" name="Line 178"/>
              <p:cNvSpPr>
                <a:spLocks noChangeShapeType="1"/>
              </p:cNvSpPr>
              <p:nvPr/>
            </p:nvSpPr>
            <p:spPr bwMode="auto">
              <a:xfrm>
                <a:off x="4531" y="2482"/>
                <a:ext cx="157" cy="21"/>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16" name="Line 179"/>
              <p:cNvSpPr>
                <a:spLocks noChangeShapeType="1"/>
              </p:cNvSpPr>
              <p:nvPr/>
            </p:nvSpPr>
            <p:spPr bwMode="auto">
              <a:xfrm>
                <a:off x="4534" y="2372"/>
                <a:ext cx="167" cy="19"/>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17" name="Line 180"/>
              <p:cNvSpPr>
                <a:spLocks noChangeShapeType="1"/>
              </p:cNvSpPr>
              <p:nvPr/>
            </p:nvSpPr>
            <p:spPr bwMode="auto">
              <a:xfrm>
                <a:off x="4441" y="2254"/>
                <a:ext cx="276" cy="8"/>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18" name="Line 181"/>
              <p:cNvSpPr>
                <a:spLocks noChangeShapeType="1"/>
              </p:cNvSpPr>
              <p:nvPr/>
            </p:nvSpPr>
            <p:spPr bwMode="auto">
              <a:xfrm flipV="1">
                <a:off x="4546" y="2159"/>
                <a:ext cx="175" cy="0"/>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19" name="Line 182"/>
              <p:cNvSpPr>
                <a:spLocks noChangeShapeType="1"/>
              </p:cNvSpPr>
              <p:nvPr/>
            </p:nvSpPr>
            <p:spPr bwMode="auto">
              <a:xfrm flipV="1">
                <a:off x="4567" y="2064"/>
                <a:ext cx="151" cy="9"/>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20" name="Line 183"/>
              <p:cNvSpPr>
                <a:spLocks noChangeShapeType="1"/>
              </p:cNvSpPr>
              <p:nvPr/>
            </p:nvSpPr>
            <p:spPr bwMode="auto">
              <a:xfrm flipV="1">
                <a:off x="4528" y="1823"/>
                <a:ext cx="162" cy="25"/>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21" name="Line 184"/>
              <p:cNvSpPr>
                <a:spLocks noChangeShapeType="1"/>
              </p:cNvSpPr>
              <p:nvPr/>
            </p:nvSpPr>
            <p:spPr bwMode="auto">
              <a:xfrm flipH="1">
                <a:off x="784" y="3136"/>
                <a:ext cx="136" cy="63"/>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22" name="Line 185"/>
              <p:cNvSpPr>
                <a:spLocks noChangeShapeType="1"/>
              </p:cNvSpPr>
              <p:nvPr/>
            </p:nvSpPr>
            <p:spPr bwMode="auto">
              <a:xfrm flipH="1">
                <a:off x="955" y="3409"/>
                <a:ext cx="135" cy="78"/>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23" name="Line 186"/>
              <p:cNvSpPr>
                <a:spLocks noChangeShapeType="1"/>
              </p:cNvSpPr>
              <p:nvPr/>
            </p:nvSpPr>
            <p:spPr bwMode="auto">
              <a:xfrm flipH="1">
                <a:off x="1253" y="3677"/>
                <a:ext cx="105" cy="119"/>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24" name="Line 187"/>
              <p:cNvSpPr>
                <a:spLocks noChangeShapeType="1"/>
              </p:cNvSpPr>
              <p:nvPr/>
            </p:nvSpPr>
            <p:spPr bwMode="auto">
              <a:xfrm flipH="1">
                <a:off x="1692" y="3880"/>
                <a:ext cx="60" cy="143"/>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25" name="Line 188"/>
              <p:cNvSpPr>
                <a:spLocks noChangeShapeType="1"/>
              </p:cNvSpPr>
              <p:nvPr/>
            </p:nvSpPr>
            <p:spPr bwMode="auto">
              <a:xfrm flipH="1">
                <a:off x="2078" y="3961"/>
                <a:ext cx="30" cy="143"/>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26" name="Line 189"/>
              <p:cNvSpPr>
                <a:spLocks noChangeShapeType="1"/>
              </p:cNvSpPr>
              <p:nvPr/>
            </p:nvSpPr>
            <p:spPr bwMode="auto">
              <a:xfrm>
                <a:off x="4044" y="3260"/>
                <a:ext cx="178" cy="136"/>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27" name="Line 190"/>
              <p:cNvSpPr>
                <a:spLocks noChangeShapeType="1"/>
              </p:cNvSpPr>
              <p:nvPr/>
            </p:nvSpPr>
            <p:spPr bwMode="auto">
              <a:xfrm>
                <a:off x="3903" y="3439"/>
                <a:ext cx="106" cy="136"/>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28" name="Line 191"/>
              <p:cNvSpPr>
                <a:spLocks noChangeShapeType="1"/>
              </p:cNvSpPr>
              <p:nvPr/>
            </p:nvSpPr>
            <p:spPr bwMode="auto">
              <a:xfrm>
                <a:off x="3651" y="3670"/>
                <a:ext cx="49" cy="105"/>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29" name="Line 192"/>
              <p:cNvSpPr>
                <a:spLocks noChangeShapeType="1"/>
              </p:cNvSpPr>
              <p:nvPr/>
            </p:nvSpPr>
            <p:spPr bwMode="auto">
              <a:xfrm>
                <a:off x="3378" y="3767"/>
                <a:ext cx="44" cy="140"/>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30" name="Line 193"/>
              <p:cNvSpPr>
                <a:spLocks noChangeShapeType="1"/>
              </p:cNvSpPr>
              <p:nvPr/>
            </p:nvSpPr>
            <p:spPr bwMode="auto">
              <a:xfrm>
                <a:off x="3026" y="3893"/>
                <a:ext cx="10" cy="142"/>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31" name="Line 194"/>
              <p:cNvSpPr>
                <a:spLocks noChangeShapeType="1"/>
              </p:cNvSpPr>
              <p:nvPr/>
            </p:nvSpPr>
            <p:spPr bwMode="auto">
              <a:xfrm flipH="1">
                <a:off x="2716" y="3949"/>
                <a:ext cx="8" cy="145"/>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32" name="Line 195"/>
              <p:cNvSpPr>
                <a:spLocks noChangeShapeType="1"/>
              </p:cNvSpPr>
              <p:nvPr/>
            </p:nvSpPr>
            <p:spPr bwMode="auto">
              <a:xfrm flipH="1">
                <a:off x="2397" y="3990"/>
                <a:ext cx="20" cy="141"/>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33" name="Line 196"/>
              <p:cNvSpPr>
                <a:spLocks noChangeShapeType="1"/>
              </p:cNvSpPr>
              <p:nvPr/>
            </p:nvSpPr>
            <p:spPr bwMode="auto">
              <a:xfrm flipV="1">
                <a:off x="4557" y="1953"/>
                <a:ext cx="151" cy="17"/>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34" name="Line 197"/>
              <p:cNvSpPr>
                <a:spLocks noChangeShapeType="1"/>
              </p:cNvSpPr>
              <p:nvPr/>
            </p:nvSpPr>
            <p:spPr bwMode="auto">
              <a:xfrm flipV="1">
                <a:off x="4573" y="1579"/>
                <a:ext cx="147" cy="46"/>
              </a:xfrm>
              <a:prstGeom prst="line">
                <a:avLst/>
              </a:prstGeom>
              <a:noFill/>
              <a:ln w="28575">
                <a:solidFill>
                  <a:schemeClr val="bg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0249" name="Oval 198"/>
            <p:cNvSpPr>
              <a:spLocks noChangeArrowheads="1"/>
            </p:cNvSpPr>
            <p:nvPr/>
          </p:nvSpPr>
          <p:spPr bwMode="auto">
            <a:xfrm>
              <a:off x="1556" y="1557"/>
              <a:ext cx="1162" cy="1199"/>
            </a:xfrm>
            <a:prstGeom prst="ellipse">
              <a:avLst/>
            </a:prstGeom>
            <a:solidFill>
              <a:srgbClr val="FFCC66"/>
            </a:solidFill>
            <a:ln w="28575">
              <a:solidFill>
                <a:schemeClr val="accent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250" name="Oval 199"/>
            <p:cNvSpPr>
              <a:spLocks noChangeArrowheads="1"/>
            </p:cNvSpPr>
            <p:nvPr/>
          </p:nvSpPr>
          <p:spPr bwMode="auto">
            <a:xfrm>
              <a:off x="3609" y="1874"/>
              <a:ext cx="568" cy="572"/>
            </a:xfrm>
            <a:prstGeom prst="ellipse">
              <a:avLst/>
            </a:prstGeom>
            <a:solidFill>
              <a:srgbClr val="FFCC66"/>
            </a:solidFill>
            <a:ln w="28575">
              <a:solidFill>
                <a:schemeClr val="accent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0251" name="Freeform 200"/>
            <p:cNvSpPr>
              <a:spLocks/>
            </p:cNvSpPr>
            <p:nvPr/>
          </p:nvSpPr>
          <p:spPr bwMode="auto">
            <a:xfrm>
              <a:off x="2194" y="1558"/>
              <a:ext cx="1736" cy="1195"/>
            </a:xfrm>
            <a:custGeom>
              <a:avLst/>
              <a:gdLst>
                <a:gd name="T0" fmla="*/ 0 w 1789"/>
                <a:gd name="T1" fmla="*/ 0 h 1203"/>
                <a:gd name="T2" fmla="*/ 188 w 1789"/>
                <a:gd name="T3" fmla="*/ 194 h 1203"/>
                <a:gd name="T4" fmla="*/ 188 w 1789"/>
                <a:gd name="T5" fmla="*/ 538 h 1203"/>
                <a:gd name="T6" fmla="*/ 0 w 1789"/>
                <a:gd name="T7" fmla="*/ 731 h 1203"/>
                <a:gd name="T8" fmla="*/ 0 w 1789"/>
                <a:gd name="T9" fmla="*/ 0 h 1203"/>
                <a:gd name="T10" fmla="*/ 0 60000 65536"/>
                <a:gd name="T11" fmla="*/ 0 60000 65536"/>
                <a:gd name="T12" fmla="*/ 0 60000 65536"/>
                <a:gd name="T13" fmla="*/ 0 60000 65536"/>
                <a:gd name="T14" fmla="*/ 0 60000 65536"/>
                <a:gd name="T15" fmla="*/ 0 w 1789"/>
                <a:gd name="T16" fmla="*/ 0 h 1203"/>
                <a:gd name="T17" fmla="*/ 1789 w 1789"/>
                <a:gd name="T18" fmla="*/ 1203 h 1203"/>
              </a:gdLst>
              <a:ahLst/>
              <a:cxnLst>
                <a:cxn ang="T10">
                  <a:pos x="T0" y="T1"/>
                </a:cxn>
                <a:cxn ang="T11">
                  <a:pos x="T2" y="T3"/>
                </a:cxn>
                <a:cxn ang="T12">
                  <a:pos x="T4" y="T5"/>
                </a:cxn>
                <a:cxn ang="T13">
                  <a:pos x="T6" y="T7"/>
                </a:cxn>
                <a:cxn ang="T14">
                  <a:pos x="T8" y="T9"/>
                </a:cxn>
              </a:cxnLst>
              <a:rect l="T15" t="T16" r="T17" b="T18"/>
              <a:pathLst>
                <a:path w="1789" h="1203">
                  <a:moveTo>
                    <a:pt x="0" y="0"/>
                  </a:moveTo>
                  <a:lnTo>
                    <a:pt x="1789" y="314"/>
                  </a:lnTo>
                  <a:lnTo>
                    <a:pt x="1789" y="890"/>
                  </a:lnTo>
                  <a:lnTo>
                    <a:pt x="0" y="1203"/>
                  </a:lnTo>
                  <a:lnTo>
                    <a:pt x="0" y="0"/>
                  </a:lnTo>
                  <a:close/>
                </a:path>
              </a:pathLst>
            </a:custGeom>
            <a:solidFill>
              <a:srgbClr val="FFCC66"/>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sp>
          <p:nvSpPr>
            <p:cNvPr id="10252" name="Line 201"/>
            <p:cNvSpPr>
              <a:spLocks noChangeShapeType="1"/>
            </p:cNvSpPr>
            <p:nvPr/>
          </p:nvSpPr>
          <p:spPr bwMode="auto">
            <a:xfrm>
              <a:off x="2192" y="1560"/>
              <a:ext cx="1759" cy="32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 name="Line 202"/>
            <p:cNvSpPr>
              <a:spLocks noChangeShapeType="1"/>
            </p:cNvSpPr>
            <p:nvPr/>
          </p:nvSpPr>
          <p:spPr bwMode="auto">
            <a:xfrm flipV="1">
              <a:off x="2189" y="2441"/>
              <a:ext cx="1750" cy="314"/>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 name="WordArt 203"/>
            <p:cNvSpPr>
              <a:spLocks noChangeArrowheads="1" noChangeShapeType="1" noTextEdit="1"/>
            </p:cNvSpPr>
            <p:nvPr/>
          </p:nvSpPr>
          <p:spPr bwMode="auto">
            <a:xfrm>
              <a:off x="1761" y="1713"/>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55" name="WordArt 204"/>
            <p:cNvSpPr>
              <a:spLocks noChangeArrowheads="1" noChangeShapeType="1" noTextEdit="1"/>
            </p:cNvSpPr>
            <p:nvPr/>
          </p:nvSpPr>
          <p:spPr bwMode="auto">
            <a:xfrm>
              <a:off x="1984" y="1607"/>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56" name="WordArt 205"/>
            <p:cNvSpPr>
              <a:spLocks noChangeArrowheads="1" noChangeShapeType="1" noTextEdit="1"/>
            </p:cNvSpPr>
            <p:nvPr/>
          </p:nvSpPr>
          <p:spPr bwMode="auto">
            <a:xfrm>
              <a:off x="1865" y="1645"/>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57" name="WordArt 206"/>
            <p:cNvSpPr>
              <a:spLocks noChangeArrowheads="1" noChangeShapeType="1" noTextEdit="1"/>
            </p:cNvSpPr>
            <p:nvPr/>
          </p:nvSpPr>
          <p:spPr bwMode="auto">
            <a:xfrm>
              <a:off x="2141" y="1592"/>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58" name="WordArt 207"/>
            <p:cNvSpPr>
              <a:spLocks noChangeArrowheads="1" noChangeShapeType="1" noTextEdit="1"/>
            </p:cNvSpPr>
            <p:nvPr/>
          </p:nvSpPr>
          <p:spPr bwMode="auto">
            <a:xfrm>
              <a:off x="2331" y="1625"/>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59" name="WordArt 208"/>
            <p:cNvSpPr>
              <a:spLocks noChangeArrowheads="1" noChangeShapeType="1" noTextEdit="1"/>
            </p:cNvSpPr>
            <p:nvPr/>
          </p:nvSpPr>
          <p:spPr bwMode="auto">
            <a:xfrm>
              <a:off x="2574" y="1669"/>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60" name="WordArt 209"/>
            <p:cNvSpPr>
              <a:spLocks noChangeArrowheads="1" noChangeShapeType="1" noTextEdit="1"/>
            </p:cNvSpPr>
            <p:nvPr/>
          </p:nvSpPr>
          <p:spPr bwMode="auto">
            <a:xfrm>
              <a:off x="2798" y="1716"/>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61" name="WordArt 210"/>
            <p:cNvSpPr>
              <a:spLocks noChangeArrowheads="1" noChangeShapeType="1" noTextEdit="1"/>
            </p:cNvSpPr>
            <p:nvPr/>
          </p:nvSpPr>
          <p:spPr bwMode="auto">
            <a:xfrm>
              <a:off x="3032" y="1754"/>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62" name="WordArt 211"/>
            <p:cNvSpPr>
              <a:spLocks noChangeArrowheads="1" noChangeShapeType="1" noTextEdit="1"/>
            </p:cNvSpPr>
            <p:nvPr/>
          </p:nvSpPr>
          <p:spPr bwMode="auto">
            <a:xfrm>
              <a:off x="3259" y="1794"/>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63" name="WordArt 212"/>
            <p:cNvSpPr>
              <a:spLocks noChangeArrowheads="1" noChangeShapeType="1" noTextEdit="1"/>
            </p:cNvSpPr>
            <p:nvPr/>
          </p:nvSpPr>
          <p:spPr bwMode="auto">
            <a:xfrm>
              <a:off x="3481" y="1833"/>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64" name="WordArt 213"/>
            <p:cNvSpPr>
              <a:spLocks noChangeArrowheads="1" noChangeShapeType="1" noTextEdit="1"/>
            </p:cNvSpPr>
            <p:nvPr/>
          </p:nvSpPr>
          <p:spPr bwMode="auto">
            <a:xfrm>
              <a:off x="3675" y="1873"/>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65" name="WordArt 214"/>
            <p:cNvSpPr>
              <a:spLocks noChangeArrowheads="1" noChangeShapeType="1" noTextEdit="1"/>
            </p:cNvSpPr>
            <p:nvPr/>
          </p:nvSpPr>
          <p:spPr bwMode="auto">
            <a:xfrm>
              <a:off x="3820" y="1894"/>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66" name="WordArt 215"/>
            <p:cNvSpPr>
              <a:spLocks noChangeArrowheads="1" noChangeShapeType="1" noTextEdit="1"/>
            </p:cNvSpPr>
            <p:nvPr/>
          </p:nvSpPr>
          <p:spPr bwMode="auto">
            <a:xfrm>
              <a:off x="3923" y="1940"/>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67" name="WordArt 216"/>
            <p:cNvSpPr>
              <a:spLocks noChangeArrowheads="1" noChangeShapeType="1" noTextEdit="1"/>
            </p:cNvSpPr>
            <p:nvPr/>
          </p:nvSpPr>
          <p:spPr bwMode="auto">
            <a:xfrm>
              <a:off x="4008" y="2002"/>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68" name="WordArt 217"/>
            <p:cNvSpPr>
              <a:spLocks noChangeArrowheads="1" noChangeShapeType="1" noTextEdit="1"/>
            </p:cNvSpPr>
            <p:nvPr/>
          </p:nvSpPr>
          <p:spPr bwMode="auto">
            <a:xfrm>
              <a:off x="4061" y="2109"/>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69" name="WordArt 218"/>
            <p:cNvSpPr>
              <a:spLocks noChangeArrowheads="1" noChangeShapeType="1" noTextEdit="1"/>
            </p:cNvSpPr>
            <p:nvPr/>
          </p:nvSpPr>
          <p:spPr bwMode="auto">
            <a:xfrm>
              <a:off x="4018" y="2214"/>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70" name="WordArt 219"/>
            <p:cNvSpPr>
              <a:spLocks noChangeArrowheads="1" noChangeShapeType="1" noTextEdit="1"/>
            </p:cNvSpPr>
            <p:nvPr/>
          </p:nvSpPr>
          <p:spPr bwMode="auto">
            <a:xfrm>
              <a:off x="3932" y="2276"/>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71" name="WordArt 220"/>
            <p:cNvSpPr>
              <a:spLocks noChangeArrowheads="1" noChangeShapeType="1" noTextEdit="1"/>
            </p:cNvSpPr>
            <p:nvPr/>
          </p:nvSpPr>
          <p:spPr bwMode="auto">
            <a:xfrm>
              <a:off x="3813" y="2308"/>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72" name="WordArt 221"/>
            <p:cNvSpPr>
              <a:spLocks noChangeArrowheads="1" noChangeShapeType="1" noTextEdit="1"/>
            </p:cNvSpPr>
            <p:nvPr/>
          </p:nvSpPr>
          <p:spPr bwMode="auto">
            <a:xfrm>
              <a:off x="3259" y="2401"/>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73" name="WordArt 222"/>
            <p:cNvSpPr>
              <a:spLocks noChangeArrowheads="1" noChangeShapeType="1" noTextEdit="1"/>
            </p:cNvSpPr>
            <p:nvPr/>
          </p:nvSpPr>
          <p:spPr bwMode="auto">
            <a:xfrm>
              <a:off x="3478" y="2366"/>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74" name="WordArt 223"/>
            <p:cNvSpPr>
              <a:spLocks noChangeArrowheads="1" noChangeShapeType="1" noTextEdit="1"/>
            </p:cNvSpPr>
            <p:nvPr/>
          </p:nvSpPr>
          <p:spPr bwMode="auto">
            <a:xfrm>
              <a:off x="3662" y="2321"/>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75" name="WordArt 224"/>
            <p:cNvSpPr>
              <a:spLocks noChangeArrowheads="1" noChangeShapeType="1" noTextEdit="1"/>
            </p:cNvSpPr>
            <p:nvPr/>
          </p:nvSpPr>
          <p:spPr bwMode="auto">
            <a:xfrm>
              <a:off x="2783" y="2491"/>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76" name="WordArt 225"/>
            <p:cNvSpPr>
              <a:spLocks noChangeArrowheads="1" noChangeShapeType="1" noTextEdit="1"/>
            </p:cNvSpPr>
            <p:nvPr/>
          </p:nvSpPr>
          <p:spPr bwMode="auto">
            <a:xfrm>
              <a:off x="3031" y="2452"/>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77" name="WordArt 226"/>
            <p:cNvSpPr>
              <a:spLocks noChangeArrowheads="1" noChangeShapeType="1" noTextEdit="1"/>
            </p:cNvSpPr>
            <p:nvPr/>
          </p:nvSpPr>
          <p:spPr bwMode="auto">
            <a:xfrm>
              <a:off x="2549" y="2529"/>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78" name="WordArt 227"/>
            <p:cNvSpPr>
              <a:spLocks noChangeArrowheads="1" noChangeShapeType="1" noTextEdit="1"/>
            </p:cNvSpPr>
            <p:nvPr/>
          </p:nvSpPr>
          <p:spPr bwMode="auto">
            <a:xfrm>
              <a:off x="2150" y="2605"/>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79" name="WordArt 228"/>
            <p:cNvSpPr>
              <a:spLocks noChangeArrowheads="1" noChangeShapeType="1" noTextEdit="1"/>
            </p:cNvSpPr>
            <p:nvPr/>
          </p:nvSpPr>
          <p:spPr bwMode="auto">
            <a:xfrm>
              <a:off x="2340" y="2571"/>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80" name="WordArt 229"/>
            <p:cNvSpPr>
              <a:spLocks noChangeArrowheads="1" noChangeShapeType="1" noTextEdit="1"/>
            </p:cNvSpPr>
            <p:nvPr/>
          </p:nvSpPr>
          <p:spPr bwMode="auto">
            <a:xfrm>
              <a:off x="1994" y="2585"/>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81" name="WordArt 230"/>
            <p:cNvSpPr>
              <a:spLocks noChangeArrowheads="1" noChangeShapeType="1" noTextEdit="1"/>
            </p:cNvSpPr>
            <p:nvPr/>
          </p:nvSpPr>
          <p:spPr bwMode="auto">
            <a:xfrm>
              <a:off x="1608" y="2252"/>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82" name="WordArt 231"/>
            <p:cNvSpPr>
              <a:spLocks noChangeArrowheads="1" noChangeShapeType="1" noTextEdit="1"/>
            </p:cNvSpPr>
            <p:nvPr/>
          </p:nvSpPr>
          <p:spPr bwMode="auto">
            <a:xfrm>
              <a:off x="1678" y="2372"/>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83" name="WordArt 232"/>
            <p:cNvSpPr>
              <a:spLocks noChangeArrowheads="1" noChangeShapeType="1" noTextEdit="1"/>
            </p:cNvSpPr>
            <p:nvPr/>
          </p:nvSpPr>
          <p:spPr bwMode="auto">
            <a:xfrm>
              <a:off x="1767" y="2477"/>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84" name="WordArt 233"/>
            <p:cNvSpPr>
              <a:spLocks noChangeArrowheads="1" noChangeShapeType="1" noTextEdit="1"/>
            </p:cNvSpPr>
            <p:nvPr/>
          </p:nvSpPr>
          <p:spPr bwMode="auto">
            <a:xfrm>
              <a:off x="1870" y="2543"/>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85" name="WordArt 234"/>
            <p:cNvSpPr>
              <a:spLocks noChangeArrowheads="1" noChangeShapeType="1" noTextEdit="1"/>
            </p:cNvSpPr>
            <p:nvPr/>
          </p:nvSpPr>
          <p:spPr bwMode="auto">
            <a:xfrm>
              <a:off x="1615" y="1965"/>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86" name="WordArt 235"/>
            <p:cNvSpPr>
              <a:spLocks noChangeArrowheads="1" noChangeShapeType="1" noTextEdit="1"/>
            </p:cNvSpPr>
            <p:nvPr/>
          </p:nvSpPr>
          <p:spPr bwMode="auto">
            <a:xfrm>
              <a:off x="1598" y="2102"/>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sp>
          <p:nvSpPr>
            <p:cNvPr id="10287" name="WordArt 236"/>
            <p:cNvSpPr>
              <a:spLocks noChangeArrowheads="1" noChangeShapeType="1" noTextEdit="1"/>
            </p:cNvSpPr>
            <p:nvPr/>
          </p:nvSpPr>
          <p:spPr bwMode="auto">
            <a:xfrm>
              <a:off x="1674" y="1820"/>
              <a:ext cx="92" cy="106"/>
            </a:xfrm>
            <a:prstGeom prst="rect">
              <a:avLst/>
            </a:prstGeom>
          </p:spPr>
          <p:txBody>
            <a:bodyPr wrap="none" fromWordArt="1">
              <a:prstTxWarp prst="textPlain">
                <a:avLst>
                  <a:gd name="adj" fmla="val 50000"/>
                </a:avLst>
              </a:prstTxWarp>
            </a:bodyPr>
            <a:lstStyle/>
            <a:p>
              <a:pPr algn="ctr"/>
              <a:r>
                <a:rPr lang="en-US" altLang="zh-CN" sz="3600" kern="10">
                  <a:ln w="38100">
                    <a:solidFill>
                      <a:srgbClr val="CC0000"/>
                    </a:solidFill>
                    <a:round/>
                    <a:headEnd/>
                    <a:tailEnd/>
                  </a:ln>
                  <a:solidFill>
                    <a:schemeClr val="tx2"/>
                  </a:solidFill>
                  <a:latin typeface="宋体" panose="02010600030101010101" pitchFamily="2" charset="-122"/>
                </a:rPr>
                <a:t>+</a:t>
              </a:r>
              <a:endParaRPr lang="zh-CN" altLang="en-US" sz="3600" kern="10">
                <a:ln w="38100">
                  <a:solidFill>
                    <a:srgbClr val="CC0000"/>
                  </a:solidFill>
                  <a:round/>
                  <a:headEnd/>
                  <a:tailEnd/>
                </a:ln>
                <a:solidFill>
                  <a:schemeClr val="tx2"/>
                </a:solidFill>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151705"/>
                                        </p:tgtEl>
                                        <p:attrNameLst>
                                          <p:attrName>style.visibility</p:attrName>
                                        </p:attrNameLst>
                                      </p:cBhvr>
                                      <p:to>
                                        <p:strVal val="visible"/>
                                      </p:to>
                                    </p:set>
                                    <p:animEffect transition="in" filter="box(out)">
                                      <p:cBhvr>
                                        <p:cTn id="7" dur="500"/>
                                        <p:tgtEl>
                                          <p:spTgt spid="151705"/>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par>
                          <p:cTn id="18" fill="hold" nodeType="afterGroup">
                            <p:stCondLst>
                              <p:cond delay="500"/>
                            </p:stCondLst>
                            <p:childTnLst>
                              <p:par>
                                <p:cTn id="19" presetID="23" presetClass="entr" presetSubtype="16"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
          <p:cNvSpPr txBox="1">
            <a:spLocks noChangeArrowheads="1"/>
          </p:cNvSpPr>
          <p:nvPr/>
        </p:nvSpPr>
        <p:spPr bwMode="auto">
          <a:xfrm>
            <a:off x="5018088" y="0"/>
            <a:ext cx="5649912" cy="827088"/>
          </a:xfrm>
          <a:prstGeom prst="rect">
            <a:avLst/>
          </a:prstGeom>
          <a:noFill/>
          <a:ln w="9525">
            <a:noFill/>
            <a:miter lim="800000"/>
            <a:headEnd/>
            <a:tailEnd/>
          </a:ln>
        </p:spPr>
        <p:txBody>
          <a:bodyPr lIns="92075" tIns="46038" rIns="92075" bIns="46038" anchor="ctr"/>
          <a:lstStyle/>
          <a:p>
            <a:pPr algn="ctr" defTabSz="762000" eaLnBrk="1" hangingPunct="1">
              <a:defRPr/>
            </a:pPr>
            <a:r>
              <a:rPr lang="zh-CN" altLang="en-US" sz="4400" b="0" kern="0">
                <a:solidFill>
                  <a:schemeClr val="bg1"/>
                </a:solidFill>
                <a:latin typeface="+mj-lt"/>
                <a:ea typeface="+mj-ea"/>
                <a:cs typeface="+mj-cs"/>
              </a:rPr>
              <a:t>电容器势场</a:t>
            </a:r>
          </a:p>
        </p:txBody>
      </p:sp>
      <p:sp>
        <p:nvSpPr>
          <p:cNvPr id="11267" name="Rectangle 3"/>
          <p:cNvSpPr>
            <a:spLocks noChangeArrowheads="1"/>
          </p:cNvSpPr>
          <p:nvPr/>
        </p:nvSpPr>
        <p:spPr bwMode="auto">
          <a:xfrm>
            <a:off x="1524000" y="0"/>
            <a:ext cx="9144000" cy="6858000"/>
          </a:xfrm>
          <a:prstGeom prst="rect">
            <a:avLst/>
          </a:prstGeom>
          <a:gradFill rotWithShape="0">
            <a:gsLst>
              <a:gs pos="0">
                <a:srgbClr val="000066"/>
              </a:gs>
              <a:gs pos="100000">
                <a:srgbClr val="000000"/>
              </a:gs>
            </a:gsLst>
            <a:path path="shape">
              <a:fillToRect l="50000" t="50000" r="50000" b="50000"/>
            </a:path>
          </a:gra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nvGrpSpPr>
          <p:cNvPr id="2" name="Group 4"/>
          <p:cNvGrpSpPr>
            <a:grpSpLocks/>
          </p:cNvGrpSpPr>
          <p:nvPr/>
        </p:nvGrpSpPr>
        <p:grpSpPr bwMode="auto">
          <a:xfrm>
            <a:off x="1524000" y="214313"/>
            <a:ext cx="9144000" cy="6323012"/>
            <a:chOff x="0" y="157"/>
            <a:chExt cx="5760" cy="3983"/>
          </a:xfrm>
        </p:grpSpPr>
        <p:sp>
          <p:nvSpPr>
            <p:cNvPr id="11400" name="Line 5"/>
            <p:cNvSpPr>
              <a:spLocks noChangeShapeType="1"/>
            </p:cNvSpPr>
            <p:nvPr/>
          </p:nvSpPr>
          <p:spPr bwMode="auto">
            <a:xfrm>
              <a:off x="0" y="2147"/>
              <a:ext cx="576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1" name="Line 6"/>
            <p:cNvSpPr>
              <a:spLocks noChangeShapeType="1"/>
            </p:cNvSpPr>
            <p:nvPr/>
          </p:nvSpPr>
          <p:spPr bwMode="auto">
            <a:xfrm>
              <a:off x="1404" y="2486"/>
              <a:ext cx="2965"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2" name="Line 7"/>
            <p:cNvSpPr>
              <a:spLocks noChangeShapeType="1"/>
            </p:cNvSpPr>
            <p:nvPr/>
          </p:nvSpPr>
          <p:spPr bwMode="auto">
            <a:xfrm>
              <a:off x="1365" y="2266"/>
              <a:ext cx="3006"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3" name="Line 8"/>
            <p:cNvSpPr>
              <a:spLocks noChangeShapeType="1"/>
            </p:cNvSpPr>
            <p:nvPr/>
          </p:nvSpPr>
          <p:spPr bwMode="auto">
            <a:xfrm>
              <a:off x="1450" y="1808"/>
              <a:ext cx="2901"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4" name="Line 9"/>
            <p:cNvSpPr>
              <a:spLocks noChangeShapeType="1"/>
            </p:cNvSpPr>
            <p:nvPr/>
          </p:nvSpPr>
          <p:spPr bwMode="auto">
            <a:xfrm>
              <a:off x="1336" y="1924"/>
              <a:ext cx="3079"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5" name="Line 10"/>
            <p:cNvSpPr>
              <a:spLocks noChangeShapeType="1"/>
            </p:cNvSpPr>
            <p:nvPr/>
          </p:nvSpPr>
          <p:spPr bwMode="auto">
            <a:xfrm flipV="1">
              <a:off x="1348" y="2021"/>
              <a:ext cx="3079" cy="11"/>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6" name="Line 11"/>
            <p:cNvSpPr>
              <a:spLocks noChangeShapeType="1"/>
            </p:cNvSpPr>
            <p:nvPr/>
          </p:nvSpPr>
          <p:spPr bwMode="auto">
            <a:xfrm>
              <a:off x="1376" y="2363"/>
              <a:ext cx="295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 name="Freeform 12"/>
            <p:cNvSpPr>
              <a:spLocks/>
            </p:cNvSpPr>
            <p:nvPr/>
          </p:nvSpPr>
          <p:spPr bwMode="auto">
            <a:xfrm>
              <a:off x="1047" y="828"/>
              <a:ext cx="1843" cy="984"/>
            </a:xfrm>
            <a:custGeom>
              <a:avLst/>
              <a:gdLst>
                <a:gd name="T0" fmla="*/ 1843 w 1843"/>
                <a:gd name="T1" fmla="*/ 0 h 984"/>
                <a:gd name="T2" fmla="*/ 1309 w 1843"/>
                <a:gd name="T3" fmla="*/ 10 h 984"/>
                <a:gd name="T4" fmla="*/ 890 w 1843"/>
                <a:gd name="T5" fmla="*/ 73 h 984"/>
                <a:gd name="T6" fmla="*/ 618 w 1843"/>
                <a:gd name="T7" fmla="*/ 136 h 984"/>
                <a:gd name="T8" fmla="*/ 346 w 1843"/>
                <a:gd name="T9" fmla="*/ 230 h 984"/>
                <a:gd name="T10" fmla="*/ 199 w 1843"/>
                <a:gd name="T11" fmla="*/ 304 h 984"/>
                <a:gd name="T12" fmla="*/ 42 w 1843"/>
                <a:gd name="T13" fmla="*/ 450 h 984"/>
                <a:gd name="T14" fmla="*/ 0 w 1843"/>
                <a:gd name="T15" fmla="*/ 628 h 984"/>
                <a:gd name="T16" fmla="*/ 11 w 1843"/>
                <a:gd name="T17" fmla="*/ 764 h 984"/>
                <a:gd name="T18" fmla="*/ 84 w 1843"/>
                <a:gd name="T19" fmla="*/ 859 h 984"/>
                <a:gd name="T20" fmla="*/ 147 w 1843"/>
                <a:gd name="T21" fmla="*/ 932 h 984"/>
                <a:gd name="T22" fmla="*/ 220 w 1843"/>
                <a:gd name="T23" fmla="*/ 963 h 984"/>
                <a:gd name="T24" fmla="*/ 367 w 1843"/>
                <a:gd name="T25" fmla="*/ 984 h 984"/>
                <a:gd name="T26" fmla="*/ 472 w 1843"/>
                <a:gd name="T27" fmla="*/ 984 h 9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43"/>
                <a:gd name="T43" fmla="*/ 0 h 984"/>
                <a:gd name="T44" fmla="*/ 1843 w 1843"/>
                <a:gd name="T45" fmla="*/ 984 h 9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43" h="984">
                  <a:moveTo>
                    <a:pt x="1843" y="0"/>
                  </a:moveTo>
                  <a:lnTo>
                    <a:pt x="1309" y="10"/>
                  </a:lnTo>
                  <a:lnTo>
                    <a:pt x="890" y="73"/>
                  </a:lnTo>
                  <a:lnTo>
                    <a:pt x="618" y="136"/>
                  </a:lnTo>
                  <a:lnTo>
                    <a:pt x="346" y="230"/>
                  </a:lnTo>
                  <a:lnTo>
                    <a:pt x="199" y="304"/>
                  </a:lnTo>
                  <a:lnTo>
                    <a:pt x="42" y="450"/>
                  </a:lnTo>
                  <a:lnTo>
                    <a:pt x="0" y="628"/>
                  </a:lnTo>
                  <a:lnTo>
                    <a:pt x="11" y="764"/>
                  </a:lnTo>
                  <a:lnTo>
                    <a:pt x="84" y="859"/>
                  </a:lnTo>
                  <a:lnTo>
                    <a:pt x="147" y="932"/>
                  </a:lnTo>
                  <a:lnTo>
                    <a:pt x="220" y="963"/>
                  </a:lnTo>
                  <a:lnTo>
                    <a:pt x="367" y="984"/>
                  </a:lnTo>
                  <a:lnTo>
                    <a:pt x="472" y="984"/>
                  </a:ln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08" name="Freeform 13"/>
            <p:cNvSpPr>
              <a:spLocks/>
            </p:cNvSpPr>
            <p:nvPr/>
          </p:nvSpPr>
          <p:spPr bwMode="auto">
            <a:xfrm flipH="1">
              <a:off x="2882" y="830"/>
              <a:ext cx="1843" cy="984"/>
            </a:xfrm>
            <a:custGeom>
              <a:avLst/>
              <a:gdLst>
                <a:gd name="T0" fmla="*/ 1843 w 1843"/>
                <a:gd name="T1" fmla="*/ 0 h 984"/>
                <a:gd name="T2" fmla="*/ 1309 w 1843"/>
                <a:gd name="T3" fmla="*/ 10 h 984"/>
                <a:gd name="T4" fmla="*/ 890 w 1843"/>
                <a:gd name="T5" fmla="*/ 73 h 984"/>
                <a:gd name="T6" fmla="*/ 618 w 1843"/>
                <a:gd name="T7" fmla="*/ 136 h 984"/>
                <a:gd name="T8" fmla="*/ 346 w 1843"/>
                <a:gd name="T9" fmla="*/ 230 h 984"/>
                <a:gd name="T10" fmla="*/ 199 w 1843"/>
                <a:gd name="T11" fmla="*/ 304 h 984"/>
                <a:gd name="T12" fmla="*/ 42 w 1843"/>
                <a:gd name="T13" fmla="*/ 450 h 984"/>
                <a:gd name="T14" fmla="*/ 0 w 1843"/>
                <a:gd name="T15" fmla="*/ 628 h 984"/>
                <a:gd name="T16" fmla="*/ 11 w 1843"/>
                <a:gd name="T17" fmla="*/ 764 h 984"/>
                <a:gd name="T18" fmla="*/ 84 w 1843"/>
                <a:gd name="T19" fmla="*/ 859 h 984"/>
                <a:gd name="T20" fmla="*/ 147 w 1843"/>
                <a:gd name="T21" fmla="*/ 932 h 984"/>
                <a:gd name="T22" fmla="*/ 220 w 1843"/>
                <a:gd name="T23" fmla="*/ 963 h 984"/>
                <a:gd name="T24" fmla="*/ 367 w 1843"/>
                <a:gd name="T25" fmla="*/ 984 h 984"/>
                <a:gd name="T26" fmla="*/ 472 w 1843"/>
                <a:gd name="T27" fmla="*/ 984 h 9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43"/>
                <a:gd name="T43" fmla="*/ 0 h 984"/>
                <a:gd name="T44" fmla="*/ 1843 w 1843"/>
                <a:gd name="T45" fmla="*/ 984 h 9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43" h="984">
                  <a:moveTo>
                    <a:pt x="1843" y="0"/>
                  </a:moveTo>
                  <a:lnTo>
                    <a:pt x="1309" y="10"/>
                  </a:lnTo>
                  <a:lnTo>
                    <a:pt x="890" y="73"/>
                  </a:lnTo>
                  <a:lnTo>
                    <a:pt x="618" y="136"/>
                  </a:lnTo>
                  <a:lnTo>
                    <a:pt x="346" y="230"/>
                  </a:lnTo>
                  <a:lnTo>
                    <a:pt x="199" y="304"/>
                  </a:lnTo>
                  <a:lnTo>
                    <a:pt x="42" y="450"/>
                  </a:lnTo>
                  <a:lnTo>
                    <a:pt x="0" y="628"/>
                  </a:lnTo>
                  <a:lnTo>
                    <a:pt x="11" y="764"/>
                  </a:lnTo>
                  <a:lnTo>
                    <a:pt x="84" y="859"/>
                  </a:lnTo>
                  <a:lnTo>
                    <a:pt x="147" y="932"/>
                  </a:lnTo>
                  <a:lnTo>
                    <a:pt x="220" y="963"/>
                  </a:lnTo>
                  <a:lnTo>
                    <a:pt x="367" y="984"/>
                  </a:lnTo>
                  <a:lnTo>
                    <a:pt x="472" y="984"/>
                  </a:ln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09" name="Freeform 14"/>
            <p:cNvSpPr>
              <a:spLocks/>
            </p:cNvSpPr>
            <p:nvPr/>
          </p:nvSpPr>
          <p:spPr bwMode="auto">
            <a:xfrm flipH="1" flipV="1">
              <a:off x="2884" y="2486"/>
              <a:ext cx="1843" cy="984"/>
            </a:xfrm>
            <a:custGeom>
              <a:avLst/>
              <a:gdLst>
                <a:gd name="T0" fmla="*/ 1843 w 1843"/>
                <a:gd name="T1" fmla="*/ 0 h 984"/>
                <a:gd name="T2" fmla="*/ 1309 w 1843"/>
                <a:gd name="T3" fmla="*/ 10 h 984"/>
                <a:gd name="T4" fmla="*/ 890 w 1843"/>
                <a:gd name="T5" fmla="*/ 73 h 984"/>
                <a:gd name="T6" fmla="*/ 618 w 1843"/>
                <a:gd name="T7" fmla="*/ 136 h 984"/>
                <a:gd name="T8" fmla="*/ 346 w 1843"/>
                <a:gd name="T9" fmla="*/ 230 h 984"/>
                <a:gd name="T10" fmla="*/ 199 w 1843"/>
                <a:gd name="T11" fmla="*/ 304 h 984"/>
                <a:gd name="T12" fmla="*/ 42 w 1843"/>
                <a:gd name="T13" fmla="*/ 450 h 984"/>
                <a:gd name="T14" fmla="*/ 0 w 1843"/>
                <a:gd name="T15" fmla="*/ 628 h 984"/>
                <a:gd name="T16" fmla="*/ 11 w 1843"/>
                <a:gd name="T17" fmla="*/ 764 h 984"/>
                <a:gd name="T18" fmla="*/ 84 w 1843"/>
                <a:gd name="T19" fmla="*/ 859 h 984"/>
                <a:gd name="T20" fmla="*/ 147 w 1843"/>
                <a:gd name="T21" fmla="*/ 932 h 984"/>
                <a:gd name="T22" fmla="*/ 220 w 1843"/>
                <a:gd name="T23" fmla="*/ 963 h 984"/>
                <a:gd name="T24" fmla="*/ 367 w 1843"/>
                <a:gd name="T25" fmla="*/ 984 h 984"/>
                <a:gd name="T26" fmla="*/ 472 w 1843"/>
                <a:gd name="T27" fmla="*/ 984 h 9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43"/>
                <a:gd name="T43" fmla="*/ 0 h 984"/>
                <a:gd name="T44" fmla="*/ 1843 w 1843"/>
                <a:gd name="T45" fmla="*/ 984 h 9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43" h="984">
                  <a:moveTo>
                    <a:pt x="1843" y="0"/>
                  </a:moveTo>
                  <a:lnTo>
                    <a:pt x="1309" y="10"/>
                  </a:lnTo>
                  <a:lnTo>
                    <a:pt x="890" y="73"/>
                  </a:lnTo>
                  <a:lnTo>
                    <a:pt x="618" y="136"/>
                  </a:lnTo>
                  <a:lnTo>
                    <a:pt x="346" y="230"/>
                  </a:lnTo>
                  <a:lnTo>
                    <a:pt x="199" y="304"/>
                  </a:lnTo>
                  <a:lnTo>
                    <a:pt x="42" y="450"/>
                  </a:lnTo>
                  <a:lnTo>
                    <a:pt x="0" y="628"/>
                  </a:lnTo>
                  <a:lnTo>
                    <a:pt x="11" y="764"/>
                  </a:lnTo>
                  <a:lnTo>
                    <a:pt x="84" y="859"/>
                  </a:lnTo>
                  <a:lnTo>
                    <a:pt x="147" y="932"/>
                  </a:lnTo>
                  <a:lnTo>
                    <a:pt x="220" y="963"/>
                  </a:lnTo>
                  <a:lnTo>
                    <a:pt x="367" y="984"/>
                  </a:lnTo>
                  <a:lnTo>
                    <a:pt x="472" y="984"/>
                  </a:ln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10" name="Freeform 15"/>
            <p:cNvSpPr>
              <a:spLocks/>
            </p:cNvSpPr>
            <p:nvPr/>
          </p:nvSpPr>
          <p:spPr bwMode="auto">
            <a:xfrm flipV="1">
              <a:off x="1027" y="2484"/>
              <a:ext cx="1843" cy="984"/>
            </a:xfrm>
            <a:custGeom>
              <a:avLst/>
              <a:gdLst>
                <a:gd name="T0" fmla="*/ 1843 w 1843"/>
                <a:gd name="T1" fmla="*/ 0 h 984"/>
                <a:gd name="T2" fmla="*/ 1309 w 1843"/>
                <a:gd name="T3" fmla="*/ 10 h 984"/>
                <a:gd name="T4" fmla="*/ 890 w 1843"/>
                <a:gd name="T5" fmla="*/ 73 h 984"/>
                <a:gd name="T6" fmla="*/ 618 w 1843"/>
                <a:gd name="T7" fmla="*/ 136 h 984"/>
                <a:gd name="T8" fmla="*/ 346 w 1843"/>
                <a:gd name="T9" fmla="*/ 230 h 984"/>
                <a:gd name="T10" fmla="*/ 199 w 1843"/>
                <a:gd name="T11" fmla="*/ 304 h 984"/>
                <a:gd name="T12" fmla="*/ 42 w 1843"/>
                <a:gd name="T13" fmla="*/ 450 h 984"/>
                <a:gd name="T14" fmla="*/ 0 w 1843"/>
                <a:gd name="T15" fmla="*/ 628 h 984"/>
                <a:gd name="T16" fmla="*/ 11 w 1843"/>
                <a:gd name="T17" fmla="*/ 764 h 984"/>
                <a:gd name="T18" fmla="*/ 84 w 1843"/>
                <a:gd name="T19" fmla="*/ 859 h 984"/>
                <a:gd name="T20" fmla="*/ 147 w 1843"/>
                <a:gd name="T21" fmla="*/ 932 h 984"/>
                <a:gd name="T22" fmla="*/ 220 w 1843"/>
                <a:gd name="T23" fmla="*/ 963 h 984"/>
                <a:gd name="T24" fmla="*/ 367 w 1843"/>
                <a:gd name="T25" fmla="*/ 984 h 984"/>
                <a:gd name="T26" fmla="*/ 472 w 1843"/>
                <a:gd name="T27" fmla="*/ 984 h 9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43"/>
                <a:gd name="T43" fmla="*/ 0 h 984"/>
                <a:gd name="T44" fmla="*/ 1843 w 1843"/>
                <a:gd name="T45" fmla="*/ 984 h 9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43" h="984">
                  <a:moveTo>
                    <a:pt x="1843" y="0"/>
                  </a:moveTo>
                  <a:lnTo>
                    <a:pt x="1309" y="10"/>
                  </a:lnTo>
                  <a:lnTo>
                    <a:pt x="890" y="73"/>
                  </a:lnTo>
                  <a:lnTo>
                    <a:pt x="618" y="136"/>
                  </a:lnTo>
                  <a:lnTo>
                    <a:pt x="346" y="230"/>
                  </a:lnTo>
                  <a:lnTo>
                    <a:pt x="199" y="304"/>
                  </a:lnTo>
                  <a:lnTo>
                    <a:pt x="42" y="450"/>
                  </a:lnTo>
                  <a:lnTo>
                    <a:pt x="0" y="628"/>
                  </a:lnTo>
                  <a:lnTo>
                    <a:pt x="11" y="764"/>
                  </a:lnTo>
                  <a:lnTo>
                    <a:pt x="84" y="859"/>
                  </a:lnTo>
                  <a:lnTo>
                    <a:pt x="147" y="932"/>
                  </a:lnTo>
                  <a:lnTo>
                    <a:pt x="220" y="963"/>
                  </a:lnTo>
                  <a:lnTo>
                    <a:pt x="367" y="984"/>
                  </a:lnTo>
                  <a:lnTo>
                    <a:pt x="472" y="984"/>
                  </a:ln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11" name="Freeform 16"/>
            <p:cNvSpPr>
              <a:spLocks/>
            </p:cNvSpPr>
            <p:nvPr/>
          </p:nvSpPr>
          <p:spPr bwMode="auto">
            <a:xfrm>
              <a:off x="710" y="157"/>
              <a:ext cx="652" cy="1770"/>
            </a:xfrm>
            <a:custGeom>
              <a:avLst/>
              <a:gdLst>
                <a:gd name="T0" fmla="*/ 652 w 652"/>
                <a:gd name="T1" fmla="*/ 0 h 1770"/>
                <a:gd name="T2" fmla="*/ 327 w 652"/>
                <a:gd name="T3" fmla="*/ 272 h 1770"/>
                <a:gd name="T4" fmla="*/ 117 w 652"/>
                <a:gd name="T5" fmla="*/ 576 h 1770"/>
                <a:gd name="T6" fmla="*/ 23 w 652"/>
                <a:gd name="T7" fmla="*/ 827 h 1770"/>
                <a:gd name="T8" fmla="*/ 2 w 652"/>
                <a:gd name="T9" fmla="*/ 1037 h 1770"/>
                <a:gd name="T10" fmla="*/ 34 w 652"/>
                <a:gd name="T11" fmla="*/ 1246 h 1770"/>
                <a:gd name="T12" fmla="*/ 117 w 652"/>
                <a:gd name="T13" fmla="*/ 1466 h 1770"/>
                <a:gd name="T14" fmla="*/ 191 w 652"/>
                <a:gd name="T15" fmla="*/ 1581 h 1770"/>
                <a:gd name="T16" fmla="*/ 348 w 652"/>
                <a:gd name="T17" fmla="*/ 1707 h 1770"/>
                <a:gd name="T18" fmla="*/ 421 w 652"/>
                <a:gd name="T19" fmla="*/ 1739 h 1770"/>
                <a:gd name="T20" fmla="*/ 620 w 652"/>
                <a:gd name="T21" fmla="*/ 1770 h 17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2"/>
                <a:gd name="T34" fmla="*/ 0 h 1770"/>
                <a:gd name="T35" fmla="*/ 652 w 652"/>
                <a:gd name="T36" fmla="*/ 1770 h 17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2" h="1770">
                  <a:moveTo>
                    <a:pt x="652" y="0"/>
                  </a:moveTo>
                  <a:cubicBezTo>
                    <a:pt x="534" y="88"/>
                    <a:pt x="416" y="176"/>
                    <a:pt x="327" y="272"/>
                  </a:cubicBezTo>
                  <a:cubicBezTo>
                    <a:pt x="238" y="368"/>
                    <a:pt x="168" y="484"/>
                    <a:pt x="117" y="576"/>
                  </a:cubicBezTo>
                  <a:cubicBezTo>
                    <a:pt x="66" y="668"/>
                    <a:pt x="42" y="750"/>
                    <a:pt x="23" y="827"/>
                  </a:cubicBezTo>
                  <a:cubicBezTo>
                    <a:pt x="4" y="904"/>
                    <a:pt x="0" y="967"/>
                    <a:pt x="2" y="1037"/>
                  </a:cubicBezTo>
                  <a:cubicBezTo>
                    <a:pt x="4" y="1107"/>
                    <a:pt x="15" y="1175"/>
                    <a:pt x="34" y="1246"/>
                  </a:cubicBezTo>
                  <a:cubicBezTo>
                    <a:pt x="53" y="1317"/>
                    <a:pt x="91" y="1410"/>
                    <a:pt x="117" y="1466"/>
                  </a:cubicBezTo>
                  <a:cubicBezTo>
                    <a:pt x="143" y="1522"/>
                    <a:pt x="152" y="1541"/>
                    <a:pt x="191" y="1581"/>
                  </a:cubicBezTo>
                  <a:cubicBezTo>
                    <a:pt x="230" y="1621"/>
                    <a:pt x="310" y="1681"/>
                    <a:pt x="348" y="1707"/>
                  </a:cubicBezTo>
                  <a:cubicBezTo>
                    <a:pt x="386" y="1733"/>
                    <a:pt x="376" y="1729"/>
                    <a:pt x="421" y="1739"/>
                  </a:cubicBezTo>
                  <a:cubicBezTo>
                    <a:pt x="466" y="1749"/>
                    <a:pt x="543" y="1759"/>
                    <a:pt x="620" y="1770"/>
                  </a:cubicBez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12" name="Freeform 17"/>
            <p:cNvSpPr>
              <a:spLocks/>
            </p:cNvSpPr>
            <p:nvPr/>
          </p:nvSpPr>
          <p:spPr bwMode="auto">
            <a:xfrm>
              <a:off x="413" y="514"/>
              <a:ext cx="937" cy="1519"/>
            </a:xfrm>
            <a:custGeom>
              <a:avLst/>
              <a:gdLst>
                <a:gd name="T0" fmla="*/ 33709 w 874"/>
                <a:gd name="T1" fmla="*/ 0 h 1519"/>
                <a:gd name="T2" fmla="*/ 12559 w 874"/>
                <a:gd name="T3" fmla="*/ 252 h 1519"/>
                <a:gd name="T4" fmla="*/ 2668 w 874"/>
                <a:gd name="T5" fmla="*/ 461 h 1519"/>
                <a:gd name="T6" fmla="*/ 5 w 874"/>
                <a:gd name="T7" fmla="*/ 691 h 1519"/>
                <a:gd name="T8" fmla="*/ 8711 w 874"/>
                <a:gd name="T9" fmla="*/ 901 h 1519"/>
                <a:gd name="T10" fmla="*/ 18353 w 874"/>
                <a:gd name="T11" fmla="*/ 1068 h 1519"/>
                <a:gd name="T12" fmla="*/ 27914 w 874"/>
                <a:gd name="T13" fmla="*/ 1163 h 1519"/>
                <a:gd name="T14" fmla="*/ 43544 w 874"/>
                <a:gd name="T15" fmla="*/ 1267 h 1519"/>
                <a:gd name="T16" fmla="*/ 61159 w 874"/>
                <a:gd name="T17" fmla="*/ 1351 h 1519"/>
                <a:gd name="T18" fmla="*/ 84015 w 874"/>
                <a:gd name="T19" fmla="*/ 1424 h 1519"/>
                <a:gd name="T20" fmla="*/ 113007 w 874"/>
                <a:gd name="T21" fmla="*/ 1487 h 1519"/>
                <a:gd name="T22" fmla="*/ 126686 w 874"/>
                <a:gd name="T23" fmla="*/ 1508 h 1519"/>
                <a:gd name="T24" fmla="*/ 145994 w 874"/>
                <a:gd name="T25" fmla="*/ 1508 h 1519"/>
                <a:gd name="T26" fmla="*/ 161840 w 874"/>
                <a:gd name="T27" fmla="*/ 1519 h 15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74"/>
                <a:gd name="T43" fmla="*/ 0 h 1519"/>
                <a:gd name="T44" fmla="*/ 874 w 874"/>
                <a:gd name="T45" fmla="*/ 1519 h 15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74" h="1519">
                  <a:moveTo>
                    <a:pt x="183" y="0"/>
                  </a:moveTo>
                  <a:cubicBezTo>
                    <a:pt x="139" y="87"/>
                    <a:pt x="96" y="175"/>
                    <a:pt x="68" y="252"/>
                  </a:cubicBezTo>
                  <a:cubicBezTo>
                    <a:pt x="40" y="329"/>
                    <a:pt x="25" y="388"/>
                    <a:pt x="15" y="461"/>
                  </a:cubicBezTo>
                  <a:cubicBezTo>
                    <a:pt x="5" y="534"/>
                    <a:pt x="0" y="618"/>
                    <a:pt x="5" y="691"/>
                  </a:cubicBezTo>
                  <a:cubicBezTo>
                    <a:pt x="10" y="764"/>
                    <a:pt x="31" y="838"/>
                    <a:pt x="47" y="901"/>
                  </a:cubicBezTo>
                  <a:cubicBezTo>
                    <a:pt x="63" y="964"/>
                    <a:pt x="82" y="1024"/>
                    <a:pt x="99" y="1068"/>
                  </a:cubicBezTo>
                  <a:cubicBezTo>
                    <a:pt x="116" y="1112"/>
                    <a:pt x="128" y="1130"/>
                    <a:pt x="151" y="1163"/>
                  </a:cubicBezTo>
                  <a:cubicBezTo>
                    <a:pt x="174" y="1196"/>
                    <a:pt x="205" y="1236"/>
                    <a:pt x="235" y="1267"/>
                  </a:cubicBezTo>
                  <a:cubicBezTo>
                    <a:pt x="265" y="1298"/>
                    <a:pt x="293" y="1325"/>
                    <a:pt x="330" y="1351"/>
                  </a:cubicBezTo>
                  <a:cubicBezTo>
                    <a:pt x="367" y="1377"/>
                    <a:pt x="408" y="1401"/>
                    <a:pt x="455" y="1424"/>
                  </a:cubicBezTo>
                  <a:cubicBezTo>
                    <a:pt x="502" y="1447"/>
                    <a:pt x="574" y="1473"/>
                    <a:pt x="612" y="1487"/>
                  </a:cubicBezTo>
                  <a:cubicBezTo>
                    <a:pt x="650" y="1501"/>
                    <a:pt x="656" y="1505"/>
                    <a:pt x="686" y="1508"/>
                  </a:cubicBezTo>
                  <a:cubicBezTo>
                    <a:pt x="716" y="1511"/>
                    <a:pt x="759" y="1506"/>
                    <a:pt x="790" y="1508"/>
                  </a:cubicBezTo>
                  <a:cubicBezTo>
                    <a:pt x="821" y="1510"/>
                    <a:pt x="851" y="1517"/>
                    <a:pt x="874" y="1519"/>
                  </a:cubicBez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13" name="Freeform 18"/>
            <p:cNvSpPr>
              <a:spLocks/>
            </p:cNvSpPr>
            <p:nvPr/>
          </p:nvSpPr>
          <p:spPr bwMode="auto">
            <a:xfrm flipH="1">
              <a:off x="4374" y="506"/>
              <a:ext cx="937" cy="1519"/>
            </a:xfrm>
            <a:custGeom>
              <a:avLst/>
              <a:gdLst>
                <a:gd name="T0" fmla="*/ 33709 w 874"/>
                <a:gd name="T1" fmla="*/ 0 h 1519"/>
                <a:gd name="T2" fmla="*/ 12559 w 874"/>
                <a:gd name="T3" fmla="*/ 252 h 1519"/>
                <a:gd name="T4" fmla="*/ 2668 w 874"/>
                <a:gd name="T5" fmla="*/ 461 h 1519"/>
                <a:gd name="T6" fmla="*/ 5 w 874"/>
                <a:gd name="T7" fmla="*/ 691 h 1519"/>
                <a:gd name="T8" fmla="*/ 8711 w 874"/>
                <a:gd name="T9" fmla="*/ 901 h 1519"/>
                <a:gd name="T10" fmla="*/ 18353 w 874"/>
                <a:gd name="T11" fmla="*/ 1068 h 1519"/>
                <a:gd name="T12" fmla="*/ 27914 w 874"/>
                <a:gd name="T13" fmla="*/ 1163 h 1519"/>
                <a:gd name="T14" fmla="*/ 43544 w 874"/>
                <a:gd name="T15" fmla="*/ 1267 h 1519"/>
                <a:gd name="T16" fmla="*/ 61159 w 874"/>
                <a:gd name="T17" fmla="*/ 1351 h 1519"/>
                <a:gd name="T18" fmla="*/ 84015 w 874"/>
                <a:gd name="T19" fmla="*/ 1424 h 1519"/>
                <a:gd name="T20" fmla="*/ 113007 w 874"/>
                <a:gd name="T21" fmla="*/ 1487 h 1519"/>
                <a:gd name="T22" fmla="*/ 126686 w 874"/>
                <a:gd name="T23" fmla="*/ 1508 h 1519"/>
                <a:gd name="T24" fmla="*/ 145994 w 874"/>
                <a:gd name="T25" fmla="*/ 1508 h 1519"/>
                <a:gd name="T26" fmla="*/ 161840 w 874"/>
                <a:gd name="T27" fmla="*/ 1519 h 15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74"/>
                <a:gd name="T43" fmla="*/ 0 h 1519"/>
                <a:gd name="T44" fmla="*/ 874 w 874"/>
                <a:gd name="T45" fmla="*/ 1519 h 15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74" h="1519">
                  <a:moveTo>
                    <a:pt x="183" y="0"/>
                  </a:moveTo>
                  <a:cubicBezTo>
                    <a:pt x="139" y="87"/>
                    <a:pt x="96" y="175"/>
                    <a:pt x="68" y="252"/>
                  </a:cubicBezTo>
                  <a:cubicBezTo>
                    <a:pt x="40" y="329"/>
                    <a:pt x="25" y="388"/>
                    <a:pt x="15" y="461"/>
                  </a:cubicBezTo>
                  <a:cubicBezTo>
                    <a:pt x="5" y="534"/>
                    <a:pt x="0" y="618"/>
                    <a:pt x="5" y="691"/>
                  </a:cubicBezTo>
                  <a:cubicBezTo>
                    <a:pt x="10" y="764"/>
                    <a:pt x="31" y="838"/>
                    <a:pt x="47" y="901"/>
                  </a:cubicBezTo>
                  <a:cubicBezTo>
                    <a:pt x="63" y="964"/>
                    <a:pt x="82" y="1024"/>
                    <a:pt x="99" y="1068"/>
                  </a:cubicBezTo>
                  <a:cubicBezTo>
                    <a:pt x="116" y="1112"/>
                    <a:pt x="128" y="1130"/>
                    <a:pt x="151" y="1163"/>
                  </a:cubicBezTo>
                  <a:cubicBezTo>
                    <a:pt x="174" y="1196"/>
                    <a:pt x="205" y="1236"/>
                    <a:pt x="235" y="1267"/>
                  </a:cubicBezTo>
                  <a:cubicBezTo>
                    <a:pt x="265" y="1298"/>
                    <a:pt x="293" y="1325"/>
                    <a:pt x="330" y="1351"/>
                  </a:cubicBezTo>
                  <a:cubicBezTo>
                    <a:pt x="367" y="1377"/>
                    <a:pt x="408" y="1401"/>
                    <a:pt x="455" y="1424"/>
                  </a:cubicBezTo>
                  <a:cubicBezTo>
                    <a:pt x="502" y="1447"/>
                    <a:pt x="574" y="1473"/>
                    <a:pt x="612" y="1487"/>
                  </a:cubicBezTo>
                  <a:cubicBezTo>
                    <a:pt x="650" y="1501"/>
                    <a:pt x="656" y="1505"/>
                    <a:pt x="686" y="1508"/>
                  </a:cubicBezTo>
                  <a:cubicBezTo>
                    <a:pt x="716" y="1511"/>
                    <a:pt x="759" y="1506"/>
                    <a:pt x="790" y="1508"/>
                  </a:cubicBezTo>
                  <a:cubicBezTo>
                    <a:pt x="821" y="1510"/>
                    <a:pt x="851" y="1517"/>
                    <a:pt x="874" y="1519"/>
                  </a:cubicBez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14" name="Freeform 19"/>
            <p:cNvSpPr>
              <a:spLocks/>
            </p:cNvSpPr>
            <p:nvPr/>
          </p:nvSpPr>
          <p:spPr bwMode="auto">
            <a:xfrm flipH="1">
              <a:off x="4336" y="159"/>
              <a:ext cx="652" cy="1770"/>
            </a:xfrm>
            <a:custGeom>
              <a:avLst/>
              <a:gdLst>
                <a:gd name="T0" fmla="*/ 652 w 652"/>
                <a:gd name="T1" fmla="*/ 0 h 1770"/>
                <a:gd name="T2" fmla="*/ 327 w 652"/>
                <a:gd name="T3" fmla="*/ 272 h 1770"/>
                <a:gd name="T4" fmla="*/ 117 w 652"/>
                <a:gd name="T5" fmla="*/ 576 h 1770"/>
                <a:gd name="T6" fmla="*/ 23 w 652"/>
                <a:gd name="T7" fmla="*/ 827 h 1770"/>
                <a:gd name="T8" fmla="*/ 2 w 652"/>
                <a:gd name="T9" fmla="*/ 1037 h 1770"/>
                <a:gd name="T10" fmla="*/ 34 w 652"/>
                <a:gd name="T11" fmla="*/ 1246 h 1770"/>
                <a:gd name="T12" fmla="*/ 117 w 652"/>
                <a:gd name="T13" fmla="*/ 1466 h 1770"/>
                <a:gd name="T14" fmla="*/ 191 w 652"/>
                <a:gd name="T15" fmla="*/ 1581 h 1770"/>
                <a:gd name="T16" fmla="*/ 348 w 652"/>
                <a:gd name="T17" fmla="*/ 1707 h 1770"/>
                <a:gd name="T18" fmla="*/ 421 w 652"/>
                <a:gd name="T19" fmla="*/ 1739 h 1770"/>
                <a:gd name="T20" fmla="*/ 620 w 652"/>
                <a:gd name="T21" fmla="*/ 1770 h 17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2"/>
                <a:gd name="T34" fmla="*/ 0 h 1770"/>
                <a:gd name="T35" fmla="*/ 652 w 652"/>
                <a:gd name="T36" fmla="*/ 1770 h 17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2" h="1770">
                  <a:moveTo>
                    <a:pt x="652" y="0"/>
                  </a:moveTo>
                  <a:cubicBezTo>
                    <a:pt x="534" y="88"/>
                    <a:pt x="416" y="176"/>
                    <a:pt x="327" y="272"/>
                  </a:cubicBezTo>
                  <a:cubicBezTo>
                    <a:pt x="238" y="368"/>
                    <a:pt x="168" y="484"/>
                    <a:pt x="117" y="576"/>
                  </a:cubicBezTo>
                  <a:cubicBezTo>
                    <a:pt x="66" y="668"/>
                    <a:pt x="42" y="750"/>
                    <a:pt x="23" y="827"/>
                  </a:cubicBezTo>
                  <a:cubicBezTo>
                    <a:pt x="4" y="904"/>
                    <a:pt x="0" y="967"/>
                    <a:pt x="2" y="1037"/>
                  </a:cubicBezTo>
                  <a:cubicBezTo>
                    <a:pt x="4" y="1107"/>
                    <a:pt x="15" y="1175"/>
                    <a:pt x="34" y="1246"/>
                  </a:cubicBezTo>
                  <a:cubicBezTo>
                    <a:pt x="53" y="1317"/>
                    <a:pt x="91" y="1410"/>
                    <a:pt x="117" y="1466"/>
                  </a:cubicBezTo>
                  <a:cubicBezTo>
                    <a:pt x="143" y="1522"/>
                    <a:pt x="152" y="1541"/>
                    <a:pt x="191" y="1581"/>
                  </a:cubicBezTo>
                  <a:cubicBezTo>
                    <a:pt x="230" y="1621"/>
                    <a:pt x="310" y="1681"/>
                    <a:pt x="348" y="1707"/>
                  </a:cubicBezTo>
                  <a:cubicBezTo>
                    <a:pt x="386" y="1733"/>
                    <a:pt x="376" y="1729"/>
                    <a:pt x="421" y="1739"/>
                  </a:cubicBezTo>
                  <a:cubicBezTo>
                    <a:pt x="466" y="1749"/>
                    <a:pt x="543" y="1759"/>
                    <a:pt x="620" y="1770"/>
                  </a:cubicBez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15" name="Freeform 20"/>
            <p:cNvSpPr>
              <a:spLocks/>
            </p:cNvSpPr>
            <p:nvPr/>
          </p:nvSpPr>
          <p:spPr bwMode="auto">
            <a:xfrm flipV="1">
              <a:off x="828" y="2358"/>
              <a:ext cx="652" cy="1770"/>
            </a:xfrm>
            <a:custGeom>
              <a:avLst/>
              <a:gdLst>
                <a:gd name="T0" fmla="*/ 652 w 652"/>
                <a:gd name="T1" fmla="*/ 0 h 1770"/>
                <a:gd name="T2" fmla="*/ 327 w 652"/>
                <a:gd name="T3" fmla="*/ 272 h 1770"/>
                <a:gd name="T4" fmla="*/ 117 w 652"/>
                <a:gd name="T5" fmla="*/ 576 h 1770"/>
                <a:gd name="T6" fmla="*/ 23 w 652"/>
                <a:gd name="T7" fmla="*/ 827 h 1770"/>
                <a:gd name="T8" fmla="*/ 2 w 652"/>
                <a:gd name="T9" fmla="*/ 1037 h 1770"/>
                <a:gd name="T10" fmla="*/ 34 w 652"/>
                <a:gd name="T11" fmla="*/ 1246 h 1770"/>
                <a:gd name="T12" fmla="*/ 117 w 652"/>
                <a:gd name="T13" fmla="*/ 1466 h 1770"/>
                <a:gd name="T14" fmla="*/ 191 w 652"/>
                <a:gd name="T15" fmla="*/ 1581 h 1770"/>
                <a:gd name="T16" fmla="*/ 348 w 652"/>
                <a:gd name="T17" fmla="*/ 1707 h 1770"/>
                <a:gd name="T18" fmla="*/ 421 w 652"/>
                <a:gd name="T19" fmla="*/ 1739 h 1770"/>
                <a:gd name="T20" fmla="*/ 620 w 652"/>
                <a:gd name="T21" fmla="*/ 1770 h 17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2"/>
                <a:gd name="T34" fmla="*/ 0 h 1770"/>
                <a:gd name="T35" fmla="*/ 652 w 652"/>
                <a:gd name="T36" fmla="*/ 1770 h 17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2" h="1770">
                  <a:moveTo>
                    <a:pt x="652" y="0"/>
                  </a:moveTo>
                  <a:cubicBezTo>
                    <a:pt x="534" y="88"/>
                    <a:pt x="416" y="176"/>
                    <a:pt x="327" y="272"/>
                  </a:cubicBezTo>
                  <a:cubicBezTo>
                    <a:pt x="238" y="368"/>
                    <a:pt x="168" y="484"/>
                    <a:pt x="117" y="576"/>
                  </a:cubicBezTo>
                  <a:cubicBezTo>
                    <a:pt x="66" y="668"/>
                    <a:pt x="42" y="750"/>
                    <a:pt x="23" y="827"/>
                  </a:cubicBezTo>
                  <a:cubicBezTo>
                    <a:pt x="4" y="904"/>
                    <a:pt x="0" y="967"/>
                    <a:pt x="2" y="1037"/>
                  </a:cubicBezTo>
                  <a:cubicBezTo>
                    <a:pt x="4" y="1107"/>
                    <a:pt x="15" y="1175"/>
                    <a:pt x="34" y="1246"/>
                  </a:cubicBezTo>
                  <a:cubicBezTo>
                    <a:pt x="53" y="1317"/>
                    <a:pt x="91" y="1410"/>
                    <a:pt x="117" y="1466"/>
                  </a:cubicBezTo>
                  <a:cubicBezTo>
                    <a:pt x="143" y="1522"/>
                    <a:pt x="152" y="1541"/>
                    <a:pt x="191" y="1581"/>
                  </a:cubicBezTo>
                  <a:cubicBezTo>
                    <a:pt x="230" y="1621"/>
                    <a:pt x="310" y="1681"/>
                    <a:pt x="348" y="1707"/>
                  </a:cubicBezTo>
                  <a:cubicBezTo>
                    <a:pt x="386" y="1733"/>
                    <a:pt x="376" y="1729"/>
                    <a:pt x="421" y="1739"/>
                  </a:cubicBezTo>
                  <a:cubicBezTo>
                    <a:pt x="466" y="1749"/>
                    <a:pt x="543" y="1759"/>
                    <a:pt x="620" y="1770"/>
                  </a:cubicBez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16" name="Freeform 21"/>
            <p:cNvSpPr>
              <a:spLocks/>
            </p:cNvSpPr>
            <p:nvPr/>
          </p:nvSpPr>
          <p:spPr bwMode="auto">
            <a:xfrm flipV="1">
              <a:off x="466" y="2255"/>
              <a:ext cx="937" cy="1519"/>
            </a:xfrm>
            <a:custGeom>
              <a:avLst/>
              <a:gdLst>
                <a:gd name="T0" fmla="*/ 33709 w 874"/>
                <a:gd name="T1" fmla="*/ 0 h 1519"/>
                <a:gd name="T2" fmla="*/ 12559 w 874"/>
                <a:gd name="T3" fmla="*/ 252 h 1519"/>
                <a:gd name="T4" fmla="*/ 2668 w 874"/>
                <a:gd name="T5" fmla="*/ 461 h 1519"/>
                <a:gd name="T6" fmla="*/ 5 w 874"/>
                <a:gd name="T7" fmla="*/ 691 h 1519"/>
                <a:gd name="T8" fmla="*/ 8711 w 874"/>
                <a:gd name="T9" fmla="*/ 901 h 1519"/>
                <a:gd name="T10" fmla="*/ 18353 w 874"/>
                <a:gd name="T11" fmla="*/ 1068 h 1519"/>
                <a:gd name="T12" fmla="*/ 27914 w 874"/>
                <a:gd name="T13" fmla="*/ 1163 h 1519"/>
                <a:gd name="T14" fmla="*/ 43544 w 874"/>
                <a:gd name="T15" fmla="*/ 1267 h 1519"/>
                <a:gd name="T16" fmla="*/ 61159 w 874"/>
                <a:gd name="T17" fmla="*/ 1351 h 1519"/>
                <a:gd name="T18" fmla="*/ 84015 w 874"/>
                <a:gd name="T19" fmla="*/ 1424 h 1519"/>
                <a:gd name="T20" fmla="*/ 113007 w 874"/>
                <a:gd name="T21" fmla="*/ 1487 h 1519"/>
                <a:gd name="T22" fmla="*/ 126686 w 874"/>
                <a:gd name="T23" fmla="*/ 1508 h 1519"/>
                <a:gd name="T24" fmla="*/ 145994 w 874"/>
                <a:gd name="T25" fmla="*/ 1508 h 1519"/>
                <a:gd name="T26" fmla="*/ 161840 w 874"/>
                <a:gd name="T27" fmla="*/ 1519 h 15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74"/>
                <a:gd name="T43" fmla="*/ 0 h 1519"/>
                <a:gd name="T44" fmla="*/ 874 w 874"/>
                <a:gd name="T45" fmla="*/ 1519 h 15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74" h="1519">
                  <a:moveTo>
                    <a:pt x="183" y="0"/>
                  </a:moveTo>
                  <a:cubicBezTo>
                    <a:pt x="139" y="87"/>
                    <a:pt x="96" y="175"/>
                    <a:pt x="68" y="252"/>
                  </a:cubicBezTo>
                  <a:cubicBezTo>
                    <a:pt x="40" y="329"/>
                    <a:pt x="25" y="388"/>
                    <a:pt x="15" y="461"/>
                  </a:cubicBezTo>
                  <a:cubicBezTo>
                    <a:pt x="5" y="534"/>
                    <a:pt x="0" y="618"/>
                    <a:pt x="5" y="691"/>
                  </a:cubicBezTo>
                  <a:cubicBezTo>
                    <a:pt x="10" y="764"/>
                    <a:pt x="31" y="838"/>
                    <a:pt x="47" y="901"/>
                  </a:cubicBezTo>
                  <a:cubicBezTo>
                    <a:pt x="63" y="964"/>
                    <a:pt x="82" y="1024"/>
                    <a:pt x="99" y="1068"/>
                  </a:cubicBezTo>
                  <a:cubicBezTo>
                    <a:pt x="116" y="1112"/>
                    <a:pt x="128" y="1130"/>
                    <a:pt x="151" y="1163"/>
                  </a:cubicBezTo>
                  <a:cubicBezTo>
                    <a:pt x="174" y="1196"/>
                    <a:pt x="205" y="1236"/>
                    <a:pt x="235" y="1267"/>
                  </a:cubicBezTo>
                  <a:cubicBezTo>
                    <a:pt x="265" y="1298"/>
                    <a:pt x="293" y="1325"/>
                    <a:pt x="330" y="1351"/>
                  </a:cubicBezTo>
                  <a:cubicBezTo>
                    <a:pt x="367" y="1377"/>
                    <a:pt x="408" y="1401"/>
                    <a:pt x="455" y="1424"/>
                  </a:cubicBezTo>
                  <a:cubicBezTo>
                    <a:pt x="502" y="1447"/>
                    <a:pt x="574" y="1473"/>
                    <a:pt x="612" y="1487"/>
                  </a:cubicBezTo>
                  <a:cubicBezTo>
                    <a:pt x="650" y="1501"/>
                    <a:pt x="656" y="1505"/>
                    <a:pt x="686" y="1508"/>
                  </a:cubicBezTo>
                  <a:cubicBezTo>
                    <a:pt x="716" y="1511"/>
                    <a:pt x="759" y="1506"/>
                    <a:pt x="790" y="1508"/>
                  </a:cubicBezTo>
                  <a:cubicBezTo>
                    <a:pt x="821" y="1510"/>
                    <a:pt x="851" y="1517"/>
                    <a:pt x="874" y="1519"/>
                  </a:cubicBez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17" name="Freeform 22"/>
            <p:cNvSpPr>
              <a:spLocks/>
            </p:cNvSpPr>
            <p:nvPr/>
          </p:nvSpPr>
          <p:spPr bwMode="auto">
            <a:xfrm flipH="1" flipV="1">
              <a:off x="4298" y="2370"/>
              <a:ext cx="652" cy="1770"/>
            </a:xfrm>
            <a:custGeom>
              <a:avLst/>
              <a:gdLst>
                <a:gd name="T0" fmla="*/ 652 w 652"/>
                <a:gd name="T1" fmla="*/ 0 h 1770"/>
                <a:gd name="T2" fmla="*/ 327 w 652"/>
                <a:gd name="T3" fmla="*/ 272 h 1770"/>
                <a:gd name="T4" fmla="*/ 117 w 652"/>
                <a:gd name="T5" fmla="*/ 576 h 1770"/>
                <a:gd name="T6" fmla="*/ 23 w 652"/>
                <a:gd name="T7" fmla="*/ 827 h 1770"/>
                <a:gd name="T8" fmla="*/ 2 w 652"/>
                <a:gd name="T9" fmla="*/ 1037 h 1770"/>
                <a:gd name="T10" fmla="*/ 34 w 652"/>
                <a:gd name="T11" fmla="*/ 1246 h 1770"/>
                <a:gd name="T12" fmla="*/ 117 w 652"/>
                <a:gd name="T13" fmla="*/ 1466 h 1770"/>
                <a:gd name="T14" fmla="*/ 191 w 652"/>
                <a:gd name="T15" fmla="*/ 1581 h 1770"/>
                <a:gd name="T16" fmla="*/ 348 w 652"/>
                <a:gd name="T17" fmla="*/ 1707 h 1770"/>
                <a:gd name="T18" fmla="*/ 421 w 652"/>
                <a:gd name="T19" fmla="*/ 1739 h 1770"/>
                <a:gd name="T20" fmla="*/ 620 w 652"/>
                <a:gd name="T21" fmla="*/ 1770 h 17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2"/>
                <a:gd name="T34" fmla="*/ 0 h 1770"/>
                <a:gd name="T35" fmla="*/ 652 w 652"/>
                <a:gd name="T36" fmla="*/ 1770 h 17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2" h="1770">
                  <a:moveTo>
                    <a:pt x="652" y="0"/>
                  </a:moveTo>
                  <a:cubicBezTo>
                    <a:pt x="534" y="88"/>
                    <a:pt x="416" y="176"/>
                    <a:pt x="327" y="272"/>
                  </a:cubicBezTo>
                  <a:cubicBezTo>
                    <a:pt x="238" y="368"/>
                    <a:pt x="168" y="484"/>
                    <a:pt x="117" y="576"/>
                  </a:cubicBezTo>
                  <a:cubicBezTo>
                    <a:pt x="66" y="668"/>
                    <a:pt x="42" y="750"/>
                    <a:pt x="23" y="827"/>
                  </a:cubicBezTo>
                  <a:cubicBezTo>
                    <a:pt x="4" y="904"/>
                    <a:pt x="0" y="967"/>
                    <a:pt x="2" y="1037"/>
                  </a:cubicBezTo>
                  <a:cubicBezTo>
                    <a:pt x="4" y="1107"/>
                    <a:pt x="15" y="1175"/>
                    <a:pt x="34" y="1246"/>
                  </a:cubicBezTo>
                  <a:cubicBezTo>
                    <a:pt x="53" y="1317"/>
                    <a:pt x="91" y="1410"/>
                    <a:pt x="117" y="1466"/>
                  </a:cubicBezTo>
                  <a:cubicBezTo>
                    <a:pt x="143" y="1522"/>
                    <a:pt x="152" y="1541"/>
                    <a:pt x="191" y="1581"/>
                  </a:cubicBezTo>
                  <a:cubicBezTo>
                    <a:pt x="230" y="1621"/>
                    <a:pt x="310" y="1681"/>
                    <a:pt x="348" y="1707"/>
                  </a:cubicBezTo>
                  <a:cubicBezTo>
                    <a:pt x="386" y="1733"/>
                    <a:pt x="376" y="1729"/>
                    <a:pt x="421" y="1739"/>
                  </a:cubicBezTo>
                  <a:cubicBezTo>
                    <a:pt x="466" y="1749"/>
                    <a:pt x="543" y="1759"/>
                    <a:pt x="620" y="1770"/>
                  </a:cubicBez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18" name="Freeform 23"/>
            <p:cNvSpPr>
              <a:spLocks/>
            </p:cNvSpPr>
            <p:nvPr/>
          </p:nvSpPr>
          <p:spPr bwMode="auto">
            <a:xfrm flipH="1" flipV="1">
              <a:off x="4321" y="2257"/>
              <a:ext cx="937" cy="1519"/>
            </a:xfrm>
            <a:custGeom>
              <a:avLst/>
              <a:gdLst>
                <a:gd name="T0" fmla="*/ 33709 w 874"/>
                <a:gd name="T1" fmla="*/ 0 h 1519"/>
                <a:gd name="T2" fmla="*/ 12559 w 874"/>
                <a:gd name="T3" fmla="*/ 252 h 1519"/>
                <a:gd name="T4" fmla="*/ 2668 w 874"/>
                <a:gd name="T5" fmla="*/ 461 h 1519"/>
                <a:gd name="T6" fmla="*/ 5 w 874"/>
                <a:gd name="T7" fmla="*/ 691 h 1519"/>
                <a:gd name="T8" fmla="*/ 8711 w 874"/>
                <a:gd name="T9" fmla="*/ 901 h 1519"/>
                <a:gd name="T10" fmla="*/ 18353 w 874"/>
                <a:gd name="T11" fmla="*/ 1068 h 1519"/>
                <a:gd name="T12" fmla="*/ 27914 w 874"/>
                <a:gd name="T13" fmla="*/ 1163 h 1519"/>
                <a:gd name="T14" fmla="*/ 43544 w 874"/>
                <a:gd name="T15" fmla="*/ 1267 h 1519"/>
                <a:gd name="T16" fmla="*/ 61159 w 874"/>
                <a:gd name="T17" fmla="*/ 1351 h 1519"/>
                <a:gd name="T18" fmla="*/ 84015 w 874"/>
                <a:gd name="T19" fmla="*/ 1424 h 1519"/>
                <a:gd name="T20" fmla="*/ 113007 w 874"/>
                <a:gd name="T21" fmla="*/ 1487 h 1519"/>
                <a:gd name="T22" fmla="*/ 126686 w 874"/>
                <a:gd name="T23" fmla="*/ 1508 h 1519"/>
                <a:gd name="T24" fmla="*/ 145994 w 874"/>
                <a:gd name="T25" fmla="*/ 1508 h 1519"/>
                <a:gd name="T26" fmla="*/ 161840 w 874"/>
                <a:gd name="T27" fmla="*/ 1519 h 15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74"/>
                <a:gd name="T43" fmla="*/ 0 h 1519"/>
                <a:gd name="T44" fmla="*/ 874 w 874"/>
                <a:gd name="T45" fmla="*/ 1519 h 15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74" h="1519">
                  <a:moveTo>
                    <a:pt x="183" y="0"/>
                  </a:moveTo>
                  <a:cubicBezTo>
                    <a:pt x="139" y="87"/>
                    <a:pt x="96" y="175"/>
                    <a:pt x="68" y="252"/>
                  </a:cubicBezTo>
                  <a:cubicBezTo>
                    <a:pt x="40" y="329"/>
                    <a:pt x="25" y="388"/>
                    <a:pt x="15" y="461"/>
                  </a:cubicBezTo>
                  <a:cubicBezTo>
                    <a:pt x="5" y="534"/>
                    <a:pt x="0" y="618"/>
                    <a:pt x="5" y="691"/>
                  </a:cubicBezTo>
                  <a:cubicBezTo>
                    <a:pt x="10" y="764"/>
                    <a:pt x="31" y="838"/>
                    <a:pt x="47" y="901"/>
                  </a:cubicBezTo>
                  <a:cubicBezTo>
                    <a:pt x="63" y="964"/>
                    <a:pt x="82" y="1024"/>
                    <a:pt x="99" y="1068"/>
                  </a:cubicBezTo>
                  <a:cubicBezTo>
                    <a:pt x="116" y="1112"/>
                    <a:pt x="128" y="1130"/>
                    <a:pt x="151" y="1163"/>
                  </a:cubicBezTo>
                  <a:cubicBezTo>
                    <a:pt x="174" y="1196"/>
                    <a:pt x="205" y="1236"/>
                    <a:pt x="235" y="1267"/>
                  </a:cubicBezTo>
                  <a:cubicBezTo>
                    <a:pt x="265" y="1298"/>
                    <a:pt x="293" y="1325"/>
                    <a:pt x="330" y="1351"/>
                  </a:cubicBezTo>
                  <a:cubicBezTo>
                    <a:pt x="367" y="1377"/>
                    <a:pt x="408" y="1401"/>
                    <a:pt x="455" y="1424"/>
                  </a:cubicBezTo>
                  <a:cubicBezTo>
                    <a:pt x="502" y="1447"/>
                    <a:pt x="574" y="1473"/>
                    <a:pt x="612" y="1487"/>
                  </a:cubicBezTo>
                  <a:cubicBezTo>
                    <a:pt x="650" y="1501"/>
                    <a:pt x="656" y="1505"/>
                    <a:pt x="686" y="1508"/>
                  </a:cubicBezTo>
                  <a:cubicBezTo>
                    <a:pt x="716" y="1511"/>
                    <a:pt x="759" y="1506"/>
                    <a:pt x="790" y="1508"/>
                  </a:cubicBezTo>
                  <a:cubicBezTo>
                    <a:pt x="821" y="1510"/>
                    <a:pt x="851" y="1517"/>
                    <a:pt x="874" y="1519"/>
                  </a:cubicBez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24"/>
          <p:cNvGrpSpPr>
            <a:grpSpLocks/>
          </p:cNvGrpSpPr>
          <p:nvPr/>
        </p:nvGrpSpPr>
        <p:grpSpPr bwMode="auto">
          <a:xfrm>
            <a:off x="361951" y="0"/>
            <a:ext cx="11466513" cy="6858000"/>
            <a:chOff x="-732" y="0"/>
            <a:chExt cx="7223" cy="4320"/>
          </a:xfrm>
        </p:grpSpPr>
        <p:grpSp>
          <p:nvGrpSpPr>
            <p:cNvPr id="11290" name="Group 25"/>
            <p:cNvGrpSpPr>
              <a:grpSpLocks/>
            </p:cNvGrpSpPr>
            <p:nvPr/>
          </p:nvGrpSpPr>
          <p:grpSpPr bwMode="auto">
            <a:xfrm>
              <a:off x="-732" y="0"/>
              <a:ext cx="7223" cy="4320"/>
              <a:chOff x="-733" y="0"/>
              <a:chExt cx="7223" cy="4320"/>
            </a:xfrm>
          </p:grpSpPr>
          <p:sp>
            <p:nvSpPr>
              <p:cNvPr id="11340" name="Arc 26"/>
              <p:cNvSpPr>
                <a:spLocks/>
              </p:cNvSpPr>
              <p:nvPr/>
            </p:nvSpPr>
            <p:spPr bwMode="auto">
              <a:xfrm>
                <a:off x="-733" y="385"/>
                <a:ext cx="2175" cy="1106"/>
              </a:xfrm>
              <a:custGeom>
                <a:avLst/>
                <a:gdLst>
                  <a:gd name="T0" fmla="*/ 0 w 21600"/>
                  <a:gd name="T1" fmla="*/ 0 h 17237"/>
                  <a:gd name="T2" fmla="*/ 0 w 21600"/>
                  <a:gd name="T3" fmla="*/ 0 h 17237"/>
                  <a:gd name="T4" fmla="*/ 0 w 21600"/>
                  <a:gd name="T5" fmla="*/ 0 h 17237"/>
                  <a:gd name="T6" fmla="*/ 0 60000 65536"/>
                  <a:gd name="T7" fmla="*/ 0 60000 65536"/>
                  <a:gd name="T8" fmla="*/ 0 60000 65536"/>
                  <a:gd name="T9" fmla="*/ 0 w 21600"/>
                  <a:gd name="T10" fmla="*/ 0 h 17237"/>
                  <a:gd name="T11" fmla="*/ 21600 w 21600"/>
                  <a:gd name="T12" fmla="*/ 17237 h 17237"/>
                </a:gdLst>
                <a:ahLst/>
                <a:cxnLst>
                  <a:cxn ang="T6">
                    <a:pos x="T0" y="T1"/>
                  </a:cxn>
                  <a:cxn ang="T7">
                    <a:pos x="T2" y="T3"/>
                  </a:cxn>
                  <a:cxn ang="T8">
                    <a:pos x="T4" y="T5"/>
                  </a:cxn>
                </a:cxnLst>
                <a:rect l="T9" t="T10" r="T11" b="T12"/>
                <a:pathLst>
                  <a:path w="21600" h="17237" fill="none" extrusionOk="0">
                    <a:moveTo>
                      <a:pt x="13693" y="-1"/>
                    </a:moveTo>
                    <a:cubicBezTo>
                      <a:pt x="18698" y="4102"/>
                      <a:pt x="21600" y="10233"/>
                      <a:pt x="21600" y="16705"/>
                    </a:cubicBezTo>
                    <a:cubicBezTo>
                      <a:pt x="21600" y="16882"/>
                      <a:pt x="21597" y="17059"/>
                      <a:pt x="21593" y="17237"/>
                    </a:cubicBezTo>
                  </a:path>
                  <a:path w="21600" h="17237" stroke="0" extrusionOk="0">
                    <a:moveTo>
                      <a:pt x="13693" y="-1"/>
                    </a:moveTo>
                    <a:cubicBezTo>
                      <a:pt x="18698" y="4102"/>
                      <a:pt x="21600" y="10233"/>
                      <a:pt x="21600" y="16705"/>
                    </a:cubicBezTo>
                    <a:cubicBezTo>
                      <a:pt x="21600" y="16882"/>
                      <a:pt x="21597" y="17059"/>
                      <a:pt x="21593" y="17237"/>
                    </a:cubicBezTo>
                    <a:lnTo>
                      <a:pt x="0" y="16705"/>
                    </a:lnTo>
                    <a:lnTo>
                      <a:pt x="13693" y="-1"/>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41" name="Arc 27"/>
              <p:cNvSpPr>
                <a:spLocks/>
              </p:cNvSpPr>
              <p:nvPr/>
            </p:nvSpPr>
            <p:spPr bwMode="auto">
              <a:xfrm flipV="1">
                <a:off x="-723" y="2816"/>
                <a:ext cx="2175" cy="1106"/>
              </a:xfrm>
              <a:custGeom>
                <a:avLst/>
                <a:gdLst>
                  <a:gd name="T0" fmla="*/ 0 w 21600"/>
                  <a:gd name="T1" fmla="*/ 0 h 17237"/>
                  <a:gd name="T2" fmla="*/ 0 w 21600"/>
                  <a:gd name="T3" fmla="*/ 0 h 17237"/>
                  <a:gd name="T4" fmla="*/ 0 w 21600"/>
                  <a:gd name="T5" fmla="*/ 0 h 17237"/>
                  <a:gd name="T6" fmla="*/ 0 60000 65536"/>
                  <a:gd name="T7" fmla="*/ 0 60000 65536"/>
                  <a:gd name="T8" fmla="*/ 0 60000 65536"/>
                  <a:gd name="T9" fmla="*/ 0 w 21600"/>
                  <a:gd name="T10" fmla="*/ 0 h 17237"/>
                  <a:gd name="T11" fmla="*/ 21600 w 21600"/>
                  <a:gd name="T12" fmla="*/ 17237 h 17237"/>
                </a:gdLst>
                <a:ahLst/>
                <a:cxnLst>
                  <a:cxn ang="T6">
                    <a:pos x="T0" y="T1"/>
                  </a:cxn>
                  <a:cxn ang="T7">
                    <a:pos x="T2" y="T3"/>
                  </a:cxn>
                  <a:cxn ang="T8">
                    <a:pos x="T4" y="T5"/>
                  </a:cxn>
                </a:cxnLst>
                <a:rect l="T9" t="T10" r="T11" b="T12"/>
                <a:pathLst>
                  <a:path w="21600" h="17237" fill="none" extrusionOk="0">
                    <a:moveTo>
                      <a:pt x="13693" y="-1"/>
                    </a:moveTo>
                    <a:cubicBezTo>
                      <a:pt x="18698" y="4102"/>
                      <a:pt x="21600" y="10233"/>
                      <a:pt x="21600" y="16705"/>
                    </a:cubicBezTo>
                    <a:cubicBezTo>
                      <a:pt x="21600" y="16882"/>
                      <a:pt x="21597" y="17059"/>
                      <a:pt x="21593" y="17237"/>
                    </a:cubicBezTo>
                  </a:path>
                  <a:path w="21600" h="17237" stroke="0" extrusionOk="0">
                    <a:moveTo>
                      <a:pt x="13693" y="-1"/>
                    </a:moveTo>
                    <a:cubicBezTo>
                      <a:pt x="18698" y="4102"/>
                      <a:pt x="21600" y="10233"/>
                      <a:pt x="21600" y="16705"/>
                    </a:cubicBezTo>
                    <a:cubicBezTo>
                      <a:pt x="21600" y="16882"/>
                      <a:pt x="21597" y="17059"/>
                      <a:pt x="21593" y="17237"/>
                    </a:cubicBezTo>
                    <a:lnTo>
                      <a:pt x="0" y="16705"/>
                    </a:lnTo>
                    <a:lnTo>
                      <a:pt x="13693" y="-1"/>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342" name="Group 28"/>
              <p:cNvGrpSpPr>
                <a:grpSpLocks/>
              </p:cNvGrpSpPr>
              <p:nvPr/>
            </p:nvGrpSpPr>
            <p:grpSpPr bwMode="auto">
              <a:xfrm>
                <a:off x="0" y="0"/>
                <a:ext cx="6490" cy="4320"/>
                <a:chOff x="0" y="0"/>
                <a:chExt cx="6490" cy="4320"/>
              </a:xfrm>
            </p:grpSpPr>
            <p:sp>
              <p:nvSpPr>
                <p:cNvPr id="11343" name="Rectangle 29"/>
                <p:cNvSpPr>
                  <a:spLocks noChangeArrowheads="1"/>
                </p:cNvSpPr>
                <p:nvPr/>
              </p:nvSpPr>
              <p:spPr bwMode="auto">
                <a:xfrm>
                  <a:off x="0" y="0"/>
                  <a:ext cx="5760" cy="432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344" name="Arc 30"/>
                <p:cNvSpPr>
                  <a:spLocks/>
                </p:cNvSpPr>
                <p:nvPr/>
              </p:nvSpPr>
              <p:spPr bwMode="auto">
                <a:xfrm>
                  <a:off x="271" y="1511"/>
                  <a:ext cx="1002" cy="1258"/>
                </a:xfrm>
                <a:custGeom>
                  <a:avLst/>
                  <a:gdLst>
                    <a:gd name="T0" fmla="*/ 0 w 28067"/>
                    <a:gd name="T1" fmla="*/ 0 h 43200"/>
                    <a:gd name="T2" fmla="*/ 0 w 28067"/>
                    <a:gd name="T3" fmla="*/ 0 h 43200"/>
                    <a:gd name="T4" fmla="*/ 0 w 28067"/>
                    <a:gd name="T5" fmla="*/ 0 h 43200"/>
                    <a:gd name="T6" fmla="*/ 0 60000 65536"/>
                    <a:gd name="T7" fmla="*/ 0 60000 65536"/>
                    <a:gd name="T8" fmla="*/ 0 60000 65536"/>
                    <a:gd name="T9" fmla="*/ 0 w 28067"/>
                    <a:gd name="T10" fmla="*/ 0 h 43200"/>
                    <a:gd name="T11" fmla="*/ 28067 w 28067"/>
                    <a:gd name="T12" fmla="*/ 43200 h 43200"/>
                  </a:gdLst>
                  <a:ahLst/>
                  <a:cxnLst>
                    <a:cxn ang="T6">
                      <a:pos x="T0" y="T1"/>
                    </a:cxn>
                    <a:cxn ang="T7">
                      <a:pos x="T2" y="T3"/>
                    </a:cxn>
                    <a:cxn ang="T8">
                      <a:pos x="T4" y="T5"/>
                    </a:cxn>
                  </a:cxnLst>
                  <a:rect l="T9" t="T10" r="T11" b="T12"/>
                  <a:pathLst>
                    <a:path w="28067" h="43200" fill="none" extrusionOk="0">
                      <a:moveTo>
                        <a:pt x="27991" y="42232"/>
                      </a:moveTo>
                      <a:cubicBezTo>
                        <a:pt x="25921" y="42873"/>
                        <a:pt x="23767" y="43199"/>
                        <a:pt x="21600" y="43200"/>
                      </a:cubicBezTo>
                      <a:cubicBezTo>
                        <a:pt x="9670" y="43200"/>
                        <a:pt x="0" y="33529"/>
                        <a:pt x="0" y="21600"/>
                      </a:cubicBezTo>
                      <a:cubicBezTo>
                        <a:pt x="0" y="9670"/>
                        <a:pt x="9670" y="0"/>
                        <a:pt x="21600" y="0"/>
                      </a:cubicBezTo>
                      <a:cubicBezTo>
                        <a:pt x="23793" y="-1"/>
                        <a:pt x="25974" y="334"/>
                        <a:pt x="28067" y="990"/>
                      </a:cubicBezTo>
                    </a:path>
                    <a:path w="28067" h="43200" stroke="0" extrusionOk="0">
                      <a:moveTo>
                        <a:pt x="27991" y="42232"/>
                      </a:moveTo>
                      <a:cubicBezTo>
                        <a:pt x="25921" y="42873"/>
                        <a:pt x="23767" y="43199"/>
                        <a:pt x="21600" y="43200"/>
                      </a:cubicBezTo>
                      <a:cubicBezTo>
                        <a:pt x="9670" y="43200"/>
                        <a:pt x="0" y="33529"/>
                        <a:pt x="0" y="21600"/>
                      </a:cubicBezTo>
                      <a:cubicBezTo>
                        <a:pt x="0" y="9670"/>
                        <a:pt x="9670" y="0"/>
                        <a:pt x="21600" y="0"/>
                      </a:cubicBezTo>
                      <a:cubicBezTo>
                        <a:pt x="23793" y="-1"/>
                        <a:pt x="25974" y="334"/>
                        <a:pt x="28067" y="990"/>
                      </a:cubicBezTo>
                      <a:lnTo>
                        <a:pt x="21600" y="21600"/>
                      </a:lnTo>
                      <a:lnTo>
                        <a:pt x="27991" y="42232"/>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45" name="Arc 31"/>
                <p:cNvSpPr>
                  <a:spLocks/>
                </p:cNvSpPr>
                <p:nvPr/>
              </p:nvSpPr>
              <p:spPr bwMode="auto">
                <a:xfrm>
                  <a:off x="224" y="935"/>
                  <a:ext cx="1084" cy="1167"/>
                </a:xfrm>
                <a:custGeom>
                  <a:avLst/>
                  <a:gdLst>
                    <a:gd name="T0" fmla="*/ 0 w 18747"/>
                    <a:gd name="T1" fmla="*/ 0 h 21600"/>
                    <a:gd name="T2" fmla="*/ 0 w 18747"/>
                    <a:gd name="T3" fmla="*/ 0 h 21600"/>
                    <a:gd name="T4" fmla="*/ 0 w 18747"/>
                    <a:gd name="T5" fmla="*/ 0 h 21600"/>
                    <a:gd name="T6" fmla="*/ 0 60000 65536"/>
                    <a:gd name="T7" fmla="*/ 0 60000 65536"/>
                    <a:gd name="T8" fmla="*/ 0 60000 65536"/>
                    <a:gd name="T9" fmla="*/ 0 w 18747"/>
                    <a:gd name="T10" fmla="*/ 0 h 21600"/>
                    <a:gd name="T11" fmla="*/ 18747 w 18747"/>
                    <a:gd name="T12" fmla="*/ 21600 h 21600"/>
                  </a:gdLst>
                  <a:ahLst/>
                  <a:cxnLst>
                    <a:cxn ang="T6">
                      <a:pos x="T0" y="T1"/>
                    </a:cxn>
                    <a:cxn ang="T7">
                      <a:pos x="T2" y="T3"/>
                    </a:cxn>
                    <a:cxn ang="T8">
                      <a:pos x="T4" y="T5"/>
                    </a:cxn>
                  </a:cxnLst>
                  <a:rect l="T9" t="T10" r="T11" b="T12"/>
                  <a:pathLst>
                    <a:path w="18747" h="21600" fill="none" extrusionOk="0">
                      <a:moveTo>
                        <a:pt x="0" y="1"/>
                      </a:moveTo>
                      <a:cubicBezTo>
                        <a:pt x="77" y="0"/>
                        <a:pt x="155" y="-1"/>
                        <a:pt x="234" y="0"/>
                      </a:cubicBezTo>
                      <a:cubicBezTo>
                        <a:pt x="7815" y="0"/>
                        <a:pt x="14841" y="3974"/>
                        <a:pt x="18746" y="10472"/>
                      </a:cubicBezTo>
                    </a:path>
                    <a:path w="18747" h="21600" stroke="0" extrusionOk="0">
                      <a:moveTo>
                        <a:pt x="0" y="1"/>
                      </a:moveTo>
                      <a:cubicBezTo>
                        <a:pt x="77" y="0"/>
                        <a:pt x="155" y="-1"/>
                        <a:pt x="234" y="0"/>
                      </a:cubicBezTo>
                      <a:cubicBezTo>
                        <a:pt x="7815" y="0"/>
                        <a:pt x="14841" y="3974"/>
                        <a:pt x="18746" y="10472"/>
                      </a:cubicBezTo>
                      <a:lnTo>
                        <a:pt x="234" y="21600"/>
                      </a:lnTo>
                      <a:lnTo>
                        <a:pt x="0" y="1"/>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46" name="Arc 32"/>
                <p:cNvSpPr>
                  <a:spLocks/>
                </p:cNvSpPr>
                <p:nvPr/>
              </p:nvSpPr>
              <p:spPr bwMode="auto">
                <a:xfrm>
                  <a:off x="1005" y="177"/>
                  <a:ext cx="1013" cy="1316"/>
                </a:xfrm>
                <a:custGeom>
                  <a:avLst/>
                  <a:gdLst>
                    <a:gd name="T0" fmla="*/ 0 w 21600"/>
                    <a:gd name="T1" fmla="*/ 0 h 17237"/>
                    <a:gd name="T2" fmla="*/ 0 w 21600"/>
                    <a:gd name="T3" fmla="*/ 0 h 17237"/>
                    <a:gd name="T4" fmla="*/ 0 w 21600"/>
                    <a:gd name="T5" fmla="*/ 0 h 17237"/>
                    <a:gd name="T6" fmla="*/ 0 60000 65536"/>
                    <a:gd name="T7" fmla="*/ 0 60000 65536"/>
                    <a:gd name="T8" fmla="*/ 0 60000 65536"/>
                    <a:gd name="T9" fmla="*/ 0 w 21600"/>
                    <a:gd name="T10" fmla="*/ 0 h 17237"/>
                    <a:gd name="T11" fmla="*/ 21600 w 21600"/>
                    <a:gd name="T12" fmla="*/ 17237 h 17237"/>
                  </a:gdLst>
                  <a:ahLst/>
                  <a:cxnLst>
                    <a:cxn ang="T6">
                      <a:pos x="T0" y="T1"/>
                    </a:cxn>
                    <a:cxn ang="T7">
                      <a:pos x="T2" y="T3"/>
                    </a:cxn>
                    <a:cxn ang="T8">
                      <a:pos x="T4" y="T5"/>
                    </a:cxn>
                  </a:cxnLst>
                  <a:rect l="T9" t="T10" r="T11" b="T12"/>
                  <a:pathLst>
                    <a:path w="21600" h="17237" fill="none" extrusionOk="0">
                      <a:moveTo>
                        <a:pt x="13693" y="-1"/>
                      </a:moveTo>
                      <a:cubicBezTo>
                        <a:pt x="18698" y="4102"/>
                        <a:pt x="21600" y="10233"/>
                        <a:pt x="21600" y="16705"/>
                      </a:cubicBezTo>
                      <a:cubicBezTo>
                        <a:pt x="21600" y="16882"/>
                        <a:pt x="21597" y="17059"/>
                        <a:pt x="21593" y="17237"/>
                      </a:cubicBezTo>
                    </a:path>
                    <a:path w="21600" h="17237" stroke="0" extrusionOk="0">
                      <a:moveTo>
                        <a:pt x="13693" y="-1"/>
                      </a:moveTo>
                      <a:cubicBezTo>
                        <a:pt x="18698" y="4102"/>
                        <a:pt x="21600" y="10233"/>
                        <a:pt x="21600" y="16705"/>
                      </a:cubicBezTo>
                      <a:cubicBezTo>
                        <a:pt x="21600" y="16882"/>
                        <a:pt x="21597" y="17059"/>
                        <a:pt x="21593" y="17237"/>
                      </a:cubicBezTo>
                      <a:lnTo>
                        <a:pt x="0" y="16705"/>
                      </a:lnTo>
                      <a:lnTo>
                        <a:pt x="13693" y="-1"/>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47" name="Line 33"/>
                <p:cNvSpPr>
                  <a:spLocks noChangeShapeType="1"/>
                </p:cNvSpPr>
                <p:nvPr/>
              </p:nvSpPr>
              <p:spPr bwMode="auto">
                <a:xfrm flipV="1">
                  <a:off x="2880" y="314"/>
                  <a:ext cx="0" cy="11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8" name="Arc 34"/>
                <p:cNvSpPr>
                  <a:spLocks/>
                </p:cNvSpPr>
                <p:nvPr/>
              </p:nvSpPr>
              <p:spPr bwMode="auto">
                <a:xfrm flipH="1">
                  <a:off x="4453" y="1521"/>
                  <a:ext cx="999" cy="1258"/>
                </a:xfrm>
                <a:custGeom>
                  <a:avLst/>
                  <a:gdLst>
                    <a:gd name="T0" fmla="*/ 0 w 27992"/>
                    <a:gd name="T1" fmla="*/ 0 h 43200"/>
                    <a:gd name="T2" fmla="*/ 0 w 27992"/>
                    <a:gd name="T3" fmla="*/ 0 h 43200"/>
                    <a:gd name="T4" fmla="*/ 0 w 27992"/>
                    <a:gd name="T5" fmla="*/ 0 h 43200"/>
                    <a:gd name="T6" fmla="*/ 0 60000 65536"/>
                    <a:gd name="T7" fmla="*/ 0 60000 65536"/>
                    <a:gd name="T8" fmla="*/ 0 60000 65536"/>
                    <a:gd name="T9" fmla="*/ 0 w 27992"/>
                    <a:gd name="T10" fmla="*/ 0 h 43200"/>
                    <a:gd name="T11" fmla="*/ 27992 w 27992"/>
                    <a:gd name="T12" fmla="*/ 43200 h 43200"/>
                  </a:gdLst>
                  <a:ahLst/>
                  <a:cxnLst>
                    <a:cxn ang="T6">
                      <a:pos x="T0" y="T1"/>
                    </a:cxn>
                    <a:cxn ang="T7">
                      <a:pos x="T2" y="T3"/>
                    </a:cxn>
                    <a:cxn ang="T8">
                      <a:pos x="T4" y="T5"/>
                    </a:cxn>
                  </a:cxnLst>
                  <a:rect l="T9" t="T10" r="T11" b="T12"/>
                  <a:pathLst>
                    <a:path w="27992" h="43200" fill="none" extrusionOk="0">
                      <a:moveTo>
                        <a:pt x="27991" y="42232"/>
                      </a:moveTo>
                      <a:cubicBezTo>
                        <a:pt x="25921" y="42873"/>
                        <a:pt x="23767" y="43199"/>
                        <a:pt x="21600" y="43200"/>
                      </a:cubicBezTo>
                      <a:cubicBezTo>
                        <a:pt x="9670" y="43200"/>
                        <a:pt x="0" y="33529"/>
                        <a:pt x="0" y="21600"/>
                      </a:cubicBezTo>
                      <a:cubicBezTo>
                        <a:pt x="0" y="9670"/>
                        <a:pt x="9670" y="0"/>
                        <a:pt x="21600" y="0"/>
                      </a:cubicBezTo>
                      <a:cubicBezTo>
                        <a:pt x="23535" y="-1"/>
                        <a:pt x="25461" y="260"/>
                        <a:pt x="27326" y="773"/>
                      </a:cubicBezTo>
                    </a:path>
                    <a:path w="27992" h="43200" stroke="0" extrusionOk="0">
                      <a:moveTo>
                        <a:pt x="27991" y="42232"/>
                      </a:moveTo>
                      <a:cubicBezTo>
                        <a:pt x="25921" y="42873"/>
                        <a:pt x="23767" y="43199"/>
                        <a:pt x="21600" y="43200"/>
                      </a:cubicBezTo>
                      <a:cubicBezTo>
                        <a:pt x="9670" y="43200"/>
                        <a:pt x="0" y="33529"/>
                        <a:pt x="0" y="21600"/>
                      </a:cubicBezTo>
                      <a:cubicBezTo>
                        <a:pt x="0" y="9670"/>
                        <a:pt x="9670" y="0"/>
                        <a:pt x="21600" y="0"/>
                      </a:cubicBezTo>
                      <a:cubicBezTo>
                        <a:pt x="23535" y="-1"/>
                        <a:pt x="25461" y="260"/>
                        <a:pt x="27326" y="773"/>
                      </a:cubicBezTo>
                      <a:lnTo>
                        <a:pt x="21600" y="21600"/>
                      </a:lnTo>
                      <a:lnTo>
                        <a:pt x="27991" y="42232"/>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49" name="Arc 35"/>
                <p:cNvSpPr>
                  <a:spLocks/>
                </p:cNvSpPr>
                <p:nvPr/>
              </p:nvSpPr>
              <p:spPr bwMode="auto">
                <a:xfrm flipV="1">
                  <a:off x="1007" y="2808"/>
                  <a:ext cx="1013" cy="1316"/>
                </a:xfrm>
                <a:custGeom>
                  <a:avLst/>
                  <a:gdLst>
                    <a:gd name="T0" fmla="*/ 0 w 21600"/>
                    <a:gd name="T1" fmla="*/ 0 h 17237"/>
                    <a:gd name="T2" fmla="*/ 0 w 21600"/>
                    <a:gd name="T3" fmla="*/ 0 h 17237"/>
                    <a:gd name="T4" fmla="*/ 0 w 21600"/>
                    <a:gd name="T5" fmla="*/ 0 h 17237"/>
                    <a:gd name="T6" fmla="*/ 0 60000 65536"/>
                    <a:gd name="T7" fmla="*/ 0 60000 65536"/>
                    <a:gd name="T8" fmla="*/ 0 60000 65536"/>
                    <a:gd name="T9" fmla="*/ 0 w 21600"/>
                    <a:gd name="T10" fmla="*/ 0 h 17237"/>
                    <a:gd name="T11" fmla="*/ 21600 w 21600"/>
                    <a:gd name="T12" fmla="*/ 17237 h 17237"/>
                  </a:gdLst>
                  <a:ahLst/>
                  <a:cxnLst>
                    <a:cxn ang="T6">
                      <a:pos x="T0" y="T1"/>
                    </a:cxn>
                    <a:cxn ang="T7">
                      <a:pos x="T2" y="T3"/>
                    </a:cxn>
                    <a:cxn ang="T8">
                      <a:pos x="T4" y="T5"/>
                    </a:cxn>
                  </a:cxnLst>
                  <a:rect l="T9" t="T10" r="T11" b="T12"/>
                  <a:pathLst>
                    <a:path w="21600" h="17237" fill="none" extrusionOk="0">
                      <a:moveTo>
                        <a:pt x="13693" y="-1"/>
                      </a:moveTo>
                      <a:cubicBezTo>
                        <a:pt x="18698" y="4102"/>
                        <a:pt x="21600" y="10233"/>
                        <a:pt x="21600" y="16705"/>
                      </a:cubicBezTo>
                      <a:cubicBezTo>
                        <a:pt x="21600" y="16882"/>
                        <a:pt x="21597" y="17059"/>
                        <a:pt x="21593" y="17237"/>
                      </a:cubicBezTo>
                    </a:path>
                    <a:path w="21600" h="17237" stroke="0" extrusionOk="0">
                      <a:moveTo>
                        <a:pt x="13693" y="-1"/>
                      </a:moveTo>
                      <a:cubicBezTo>
                        <a:pt x="18698" y="4102"/>
                        <a:pt x="21600" y="10233"/>
                        <a:pt x="21600" y="16705"/>
                      </a:cubicBezTo>
                      <a:cubicBezTo>
                        <a:pt x="21600" y="16882"/>
                        <a:pt x="21597" y="17059"/>
                        <a:pt x="21593" y="17237"/>
                      </a:cubicBezTo>
                      <a:lnTo>
                        <a:pt x="0" y="16705"/>
                      </a:lnTo>
                      <a:lnTo>
                        <a:pt x="13693" y="-1"/>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50" name="Arc 36"/>
                <p:cNvSpPr>
                  <a:spLocks/>
                </p:cNvSpPr>
                <p:nvPr/>
              </p:nvSpPr>
              <p:spPr bwMode="auto">
                <a:xfrm flipH="1">
                  <a:off x="3732" y="202"/>
                  <a:ext cx="1013" cy="1276"/>
                </a:xfrm>
                <a:custGeom>
                  <a:avLst/>
                  <a:gdLst>
                    <a:gd name="T0" fmla="*/ 0 w 21600"/>
                    <a:gd name="T1" fmla="*/ 0 h 16713"/>
                    <a:gd name="T2" fmla="*/ 0 w 21600"/>
                    <a:gd name="T3" fmla="*/ 0 h 16713"/>
                    <a:gd name="T4" fmla="*/ 0 w 21600"/>
                    <a:gd name="T5" fmla="*/ 0 h 16713"/>
                    <a:gd name="T6" fmla="*/ 0 60000 65536"/>
                    <a:gd name="T7" fmla="*/ 0 60000 65536"/>
                    <a:gd name="T8" fmla="*/ 0 60000 65536"/>
                    <a:gd name="T9" fmla="*/ 0 w 21600"/>
                    <a:gd name="T10" fmla="*/ 0 h 16713"/>
                    <a:gd name="T11" fmla="*/ 21600 w 21600"/>
                    <a:gd name="T12" fmla="*/ 16713 h 16713"/>
                  </a:gdLst>
                  <a:ahLst/>
                  <a:cxnLst>
                    <a:cxn ang="T6">
                      <a:pos x="T0" y="T1"/>
                    </a:cxn>
                    <a:cxn ang="T7">
                      <a:pos x="T2" y="T3"/>
                    </a:cxn>
                    <a:cxn ang="T8">
                      <a:pos x="T4" y="T5"/>
                    </a:cxn>
                  </a:cxnLst>
                  <a:rect l="T9" t="T10" r="T11" b="T12"/>
                  <a:pathLst>
                    <a:path w="21600" h="16713" fill="none" extrusionOk="0">
                      <a:moveTo>
                        <a:pt x="13693" y="-1"/>
                      </a:moveTo>
                      <a:cubicBezTo>
                        <a:pt x="18698" y="4102"/>
                        <a:pt x="21600" y="10233"/>
                        <a:pt x="21600" y="16705"/>
                      </a:cubicBezTo>
                      <a:cubicBezTo>
                        <a:pt x="21600" y="16707"/>
                        <a:pt x="21599" y="16710"/>
                        <a:pt x="21599" y="16712"/>
                      </a:cubicBezTo>
                    </a:path>
                    <a:path w="21600" h="16713" stroke="0" extrusionOk="0">
                      <a:moveTo>
                        <a:pt x="13693" y="-1"/>
                      </a:moveTo>
                      <a:cubicBezTo>
                        <a:pt x="18698" y="4102"/>
                        <a:pt x="21600" y="10233"/>
                        <a:pt x="21600" y="16705"/>
                      </a:cubicBezTo>
                      <a:cubicBezTo>
                        <a:pt x="21600" y="16707"/>
                        <a:pt x="21599" y="16710"/>
                        <a:pt x="21599" y="16712"/>
                      </a:cubicBezTo>
                      <a:lnTo>
                        <a:pt x="0" y="16705"/>
                      </a:lnTo>
                      <a:lnTo>
                        <a:pt x="13693" y="-1"/>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51" name="Arc 37"/>
                <p:cNvSpPr>
                  <a:spLocks/>
                </p:cNvSpPr>
                <p:nvPr/>
              </p:nvSpPr>
              <p:spPr bwMode="auto">
                <a:xfrm flipH="1" flipV="1">
                  <a:off x="3826" y="2809"/>
                  <a:ext cx="1013" cy="1316"/>
                </a:xfrm>
                <a:custGeom>
                  <a:avLst/>
                  <a:gdLst>
                    <a:gd name="T0" fmla="*/ 0 w 21600"/>
                    <a:gd name="T1" fmla="*/ 0 h 17237"/>
                    <a:gd name="T2" fmla="*/ 0 w 21600"/>
                    <a:gd name="T3" fmla="*/ 0 h 17237"/>
                    <a:gd name="T4" fmla="*/ 0 w 21600"/>
                    <a:gd name="T5" fmla="*/ 0 h 17237"/>
                    <a:gd name="T6" fmla="*/ 0 60000 65536"/>
                    <a:gd name="T7" fmla="*/ 0 60000 65536"/>
                    <a:gd name="T8" fmla="*/ 0 60000 65536"/>
                    <a:gd name="T9" fmla="*/ 0 w 21600"/>
                    <a:gd name="T10" fmla="*/ 0 h 17237"/>
                    <a:gd name="T11" fmla="*/ 21600 w 21600"/>
                    <a:gd name="T12" fmla="*/ 17237 h 17237"/>
                  </a:gdLst>
                  <a:ahLst/>
                  <a:cxnLst>
                    <a:cxn ang="T6">
                      <a:pos x="T0" y="T1"/>
                    </a:cxn>
                    <a:cxn ang="T7">
                      <a:pos x="T2" y="T3"/>
                    </a:cxn>
                    <a:cxn ang="T8">
                      <a:pos x="T4" y="T5"/>
                    </a:cxn>
                  </a:cxnLst>
                  <a:rect l="T9" t="T10" r="T11" b="T12"/>
                  <a:pathLst>
                    <a:path w="21600" h="17237" fill="none" extrusionOk="0">
                      <a:moveTo>
                        <a:pt x="13693" y="-1"/>
                      </a:moveTo>
                      <a:cubicBezTo>
                        <a:pt x="18698" y="4102"/>
                        <a:pt x="21600" y="10233"/>
                        <a:pt x="21600" y="16705"/>
                      </a:cubicBezTo>
                      <a:cubicBezTo>
                        <a:pt x="21600" y="16882"/>
                        <a:pt x="21597" y="17059"/>
                        <a:pt x="21593" y="17237"/>
                      </a:cubicBezTo>
                    </a:path>
                    <a:path w="21600" h="17237" stroke="0" extrusionOk="0">
                      <a:moveTo>
                        <a:pt x="13693" y="-1"/>
                      </a:moveTo>
                      <a:cubicBezTo>
                        <a:pt x="18698" y="4102"/>
                        <a:pt x="21600" y="10233"/>
                        <a:pt x="21600" y="16705"/>
                      </a:cubicBezTo>
                      <a:cubicBezTo>
                        <a:pt x="21600" y="16882"/>
                        <a:pt x="21597" y="17059"/>
                        <a:pt x="21593" y="17237"/>
                      </a:cubicBezTo>
                      <a:lnTo>
                        <a:pt x="0" y="16705"/>
                      </a:lnTo>
                      <a:lnTo>
                        <a:pt x="13693" y="-1"/>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52" name="Line 38"/>
                <p:cNvSpPr>
                  <a:spLocks noChangeShapeType="1"/>
                </p:cNvSpPr>
                <p:nvPr/>
              </p:nvSpPr>
              <p:spPr bwMode="auto">
                <a:xfrm flipV="1">
                  <a:off x="2882" y="2819"/>
                  <a:ext cx="0" cy="11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3" name="Arc 39"/>
                <p:cNvSpPr>
                  <a:spLocks/>
                </p:cNvSpPr>
                <p:nvPr/>
              </p:nvSpPr>
              <p:spPr bwMode="auto">
                <a:xfrm flipH="1">
                  <a:off x="4315" y="387"/>
                  <a:ext cx="2175" cy="1106"/>
                </a:xfrm>
                <a:custGeom>
                  <a:avLst/>
                  <a:gdLst>
                    <a:gd name="T0" fmla="*/ 0 w 21600"/>
                    <a:gd name="T1" fmla="*/ 0 h 17237"/>
                    <a:gd name="T2" fmla="*/ 0 w 21600"/>
                    <a:gd name="T3" fmla="*/ 0 h 17237"/>
                    <a:gd name="T4" fmla="*/ 0 w 21600"/>
                    <a:gd name="T5" fmla="*/ 0 h 17237"/>
                    <a:gd name="T6" fmla="*/ 0 60000 65536"/>
                    <a:gd name="T7" fmla="*/ 0 60000 65536"/>
                    <a:gd name="T8" fmla="*/ 0 60000 65536"/>
                    <a:gd name="T9" fmla="*/ 0 w 21600"/>
                    <a:gd name="T10" fmla="*/ 0 h 17237"/>
                    <a:gd name="T11" fmla="*/ 21600 w 21600"/>
                    <a:gd name="T12" fmla="*/ 17237 h 17237"/>
                  </a:gdLst>
                  <a:ahLst/>
                  <a:cxnLst>
                    <a:cxn ang="T6">
                      <a:pos x="T0" y="T1"/>
                    </a:cxn>
                    <a:cxn ang="T7">
                      <a:pos x="T2" y="T3"/>
                    </a:cxn>
                    <a:cxn ang="T8">
                      <a:pos x="T4" y="T5"/>
                    </a:cxn>
                  </a:cxnLst>
                  <a:rect l="T9" t="T10" r="T11" b="T12"/>
                  <a:pathLst>
                    <a:path w="21600" h="17237" fill="none" extrusionOk="0">
                      <a:moveTo>
                        <a:pt x="13693" y="-1"/>
                      </a:moveTo>
                      <a:cubicBezTo>
                        <a:pt x="18698" y="4102"/>
                        <a:pt x="21600" y="10233"/>
                        <a:pt x="21600" y="16705"/>
                      </a:cubicBezTo>
                      <a:cubicBezTo>
                        <a:pt x="21600" y="16882"/>
                        <a:pt x="21597" y="17059"/>
                        <a:pt x="21593" y="17237"/>
                      </a:cubicBezTo>
                    </a:path>
                    <a:path w="21600" h="17237" stroke="0" extrusionOk="0">
                      <a:moveTo>
                        <a:pt x="13693" y="-1"/>
                      </a:moveTo>
                      <a:cubicBezTo>
                        <a:pt x="18698" y="4102"/>
                        <a:pt x="21600" y="10233"/>
                        <a:pt x="21600" y="16705"/>
                      </a:cubicBezTo>
                      <a:cubicBezTo>
                        <a:pt x="21600" y="16882"/>
                        <a:pt x="21597" y="17059"/>
                        <a:pt x="21593" y="17237"/>
                      </a:cubicBezTo>
                      <a:lnTo>
                        <a:pt x="0" y="16705"/>
                      </a:lnTo>
                      <a:lnTo>
                        <a:pt x="13693" y="-1"/>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54" name="Arc 40"/>
                <p:cNvSpPr>
                  <a:spLocks/>
                </p:cNvSpPr>
                <p:nvPr/>
              </p:nvSpPr>
              <p:spPr bwMode="auto">
                <a:xfrm flipH="1">
                  <a:off x="4446" y="937"/>
                  <a:ext cx="1073" cy="1167"/>
                </a:xfrm>
                <a:custGeom>
                  <a:avLst/>
                  <a:gdLst>
                    <a:gd name="T0" fmla="*/ 0 w 18560"/>
                    <a:gd name="T1" fmla="*/ 0 h 21600"/>
                    <a:gd name="T2" fmla="*/ 0 w 18560"/>
                    <a:gd name="T3" fmla="*/ 0 h 21600"/>
                    <a:gd name="T4" fmla="*/ 0 w 18560"/>
                    <a:gd name="T5" fmla="*/ 0 h 21600"/>
                    <a:gd name="T6" fmla="*/ 0 60000 65536"/>
                    <a:gd name="T7" fmla="*/ 0 60000 65536"/>
                    <a:gd name="T8" fmla="*/ 0 60000 65536"/>
                    <a:gd name="T9" fmla="*/ 0 w 18560"/>
                    <a:gd name="T10" fmla="*/ 0 h 21600"/>
                    <a:gd name="T11" fmla="*/ 18560 w 18560"/>
                    <a:gd name="T12" fmla="*/ 21600 h 21600"/>
                  </a:gdLst>
                  <a:ahLst/>
                  <a:cxnLst>
                    <a:cxn ang="T6">
                      <a:pos x="T0" y="T1"/>
                    </a:cxn>
                    <a:cxn ang="T7">
                      <a:pos x="T2" y="T3"/>
                    </a:cxn>
                    <a:cxn ang="T8">
                      <a:pos x="T4" y="T5"/>
                    </a:cxn>
                  </a:cxnLst>
                  <a:rect l="T9" t="T10" r="T11" b="T12"/>
                  <a:pathLst>
                    <a:path w="18560" h="21600" fill="none" extrusionOk="0">
                      <a:moveTo>
                        <a:pt x="0" y="1"/>
                      </a:moveTo>
                      <a:cubicBezTo>
                        <a:pt x="77" y="0"/>
                        <a:pt x="155" y="-1"/>
                        <a:pt x="234" y="0"/>
                      </a:cubicBezTo>
                      <a:cubicBezTo>
                        <a:pt x="7687" y="0"/>
                        <a:pt x="14614" y="3842"/>
                        <a:pt x="18560" y="10166"/>
                      </a:cubicBezTo>
                    </a:path>
                    <a:path w="18560" h="21600" stroke="0" extrusionOk="0">
                      <a:moveTo>
                        <a:pt x="0" y="1"/>
                      </a:moveTo>
                      <a:cubicBezTo>
                        <a:pt x="77" y="0"/>
                        <a:pt x="155" y="-1"/>
                        <a:pt x="234" y="0"/>
                      </a:cubicBezTo>
                      <a:cubicBezTo>
                        <a:pt x="7687" y="0"/>
                        <a:pt x="14614" y="3842"/>
                        <a:pt x="18560" y="10166"/>
                      </a:cubicBezTo>
                      <a:lnTo>
                        <a:pt x="234" y="21600"/>
                      </a:lnTo>
                      <a:lnTo>
                        <a:pt x="0" y="1"/>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55" name="Arc 41"/>
                <p:cNvSpPr>
                  <a:spLocks/>
                </p:cNvSpPr>
                <p:nvPr/>
              </p:nvSpPr>
              <p:spPr bwMode="auto">
                <a:xfrm flipV="1">
                  <a:off x="221" y="2199"/>
                  <a:ext cx="1084" cy="1167"/>
                </a:xfrm>
                <a:custGeom>
                  <a:avLst/>
                  <a:gdLst>
                    <a:gd name="T0" fmla="*/ 0 w 18747"/>
                    <a:gd name="T1" fmla="*/ 0 h 21600"/>
                    <a:gd name="T2" fmla="*/ 0 w 18747"/>
                    <a:gd name="T3" fmla="*/ 0 h 21600"/>
                    <a:gd name="T4" fmla="*/ 0 w 18747"/>
                    <a:gd name="T5" fmla="*/ 0 h 21600"/>
                    <a:gd name="T6" fmla="*/ 0 60000 65536"/>
                    <a:gd name="T7" fmla="*/ 0 60000 65536"/>
                    <a:gd name="T8" fmla="*/ 0 60000 65536"/>
                    <a:gd name="T9" fmla="*/ 0 w 18747"/>
                    <a:gd name="T10" fmla="*/ 0 h 21600"/>
                    <a:gd name="T11" fmla="*/ 18747 w 18747"/>
                    <a:gd name="T12" fmla="*/ 21600 h 21600"/>
                  </a:gdLst>
                  <a:ahLst/>
                  <a:cxnLst>
                    <a:cxn ang="T6">
                      <a:pos x="T0" y="T1"/>
                    </a:cxn>
                    <a:cxn ang="T7">
                      <a:pos x="T2" y="T3"/>
                    </a:cxn>
                    <a:cxn ang="T8">
                      <a:pos x="T4" y="T5"/>
                    </a:cxn>
                  </a:cxnLst>
                  <a:rect l="T9" t="T10" r="T11" b="T12"/>
                  <a:pathLst>
                    <a:path w="18747" h="21600" fill="none" extrusionOk="0">
                      <a:moveTo>
                        <a:pt x="0" y="1"/>
                      </a:moveTo>
                      <a:cubicBezTo>
                        <a:pt x="77" y="0"/>
                        <a:pt x="155" y="-1"/>
                        <a:pt x="234" y="0"/>
                      </a:cubicBezTo>
                      <a:cubicBezTo>
                        <a:pt x="7815" y="0"/>
                        <a:pt x="14841" y="3974"/>
                        <a:pt x="18746" y="10472"/>
                      </a:cubicBezTo>
                    </a:path>
                    <a:path w="18747" h="21600" stroke="0" extrusionOk="0">
                      <a:moveTo>
                        <a:pt x="0" y="1"/>
                      </a:moveTo>
                      <a:cubicBezTo>
                        <a:pt x="77" y="0"/>
                        <a:pt x="155" y="-1"/>
                        <a:pt x="234" y="0"/>
                      </a:cubicBezTo>
                      <a:cubicBezTo>
                        <a:pt x="7815" y="0"/>
                        <a:pt x="14841" y="3974"/>
                        <a:pt x="18746" y="10472"/>
                      </a:cubicBezTo>
                      <a:lnTo>
                        <a:pt x="234" y="21600"/>
                      </a:lnTo>
                      <a:lnTo>
                        <a:pt x="0" y="1"/>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56" name="Arc 42"/>
                <p:cNvSpPr>
                  <a:spLocks/>
                </p:cNvSpPr>
                <p:nvPr/>
              </p:nvSpPr>
              <p:spPr bwMode="auto">
                <a:xfrm flipH="1" flipV="1">
                  <a:off x="4242" y="2809"/>
                  <a:ext cx="2175" cy="1094"/>
                </a:xfrm>
                <a:custGeom>
                  <a:avLst/>
                  <a:gdLst>
                    <a:gd name="T0" fmla="*/ 0 w 21600"/>
                    <a:gd name="T1" fmla="*/ 0 h 17050"/>
                    <a:gd name="T2" fmla="*/ 0 w 21600"/>
                    <a:gd name="T3" fmla="*/ 0 h 17050"/>
                    <a:gd name="T4" fmla="*/ 0 w 21600"/>
                    <a:gd name="T5" fmla="*/ 0 h 17050"/>
                    <a:gd name="T6" fmla="*/ 0 60000 65536"/>
                    <a:gd name="T7" fmla="*/ 0 60000 65536"/>
                    <a:gd name="T8" fmla="*/ 0 60000 65536"/>
                    <a:gd name="T9" fmla="*/ 0 w 21600"/>
                    <a:gd name="T10" fmla="*/ 0 h 17050"/>
                    <a:gd name="T11" fmla="*/ 21600 w 21600"/>
                    <a:gd name="T12" fmla="*/ 17050 h 17050"/>
                  </a:gdLst>
                  <a:ahLst/>
                  <a:cxnLst>
                    <a:cxn ang="T6">
                      <a:pos x="T0" y="T1"/>
                    </a:cxn>
                    <a:cxn ang="T7">
                      <a:pos x="T2" y="T3"/>
                    </a:cxn>
                    <a:cxn ang="T8">
                      <a:pos x="T4" y="T5"/>
                    </a:cxn>
                  </a:cxnLst>
                  <a:rect l="T9" t="T10" r="T11" b="T12"/>
                  <a:pathLst>
                    <a:path w="21600" h="17050" fill="none" extrusionOk="0">
                      <a:moveTo>
                        <a:pt x="13693" y="-1"/>
                      </a:moveTo>
                      <a:cubicBezTo>
                        <a:pt x="18698" y="4102"/>
                        <a:pt x="21600" y="10233"/>
                        <a:pt x="21600" y="16705"/>
                      </a:cubicBezTo>
                      <a:cubicBezTo>
                        <a:pt x="21600" y="16820"/>
                        <a:pt x="21599" y="16935"/>
                        <a:pt x="21597" y="17050"/>
                      </a:cubicBezTo>
                    </a:path>
                    <a:path w="21600" h="17050" stroke="0" extrusionOk="0">
                      <a:moveTo>
                        <a:pt x="13693" y="-1"/>
                      </a:moveTo>
                      <a:cubicBezTo>
                        <a:pt x="18698" y="4102"/>
                        <a:pt x="21600" y="10233"/>
                        <a:pt x="21600" y="16705"/>
                      </a:cubicBezTo>
                      <a:cubicBezTo>
                        <a:pt x="21600" y="16820"/>
                        <a:pt x="21599" y="16935"/>
                        <a:pt x="21597" y="17050"/>
                      </a:cubicBezTo>
                      <a:lnTo>
                        <a:pt x="0" y="16705"/>
                      </a:lnTo>
                      <a:lnTo>
                        <a:pt x="13693" y="-1"/>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57" name="Arc 43"/>
                <p:cNvSpPr>
                  <a:spLocks/>
                </p:cNvSpPr>
                <p:nvPr/>
              </p:nvSpPr>
              <p:spPr bwMode="auto">
                <a:xfrm flipH="1" flipV="1">
                  <a:off x="4421" y="2211"/>
                  <a:ext cx="1084" cy="1167"/>
                </a:xfrm>
                <a:custGeom>
                  <a:avLst/>
                  <a:gdLst>
                    <a:gd name="T0" fmla="*/ 0 w 18747"/>
                    <a:gd name="T1" fmla="*/ 0 h 21600"/>
                    <a:gd name="T2" fmla="*/ 0 w 18747"/>
                    <a:gd name="T3" fmla="*/ 0 h 21600"/>
                    <a:gd name="T4" fmla="*/ 0 w 18747"/>
                    <a:gd name="T5" fmla="*/ 0 h 21600"/>
                    <a:gd name="T6" fmla="*/ 0 60000 65536"/>
                    <a:gd name="T7" fmla="*/ 0 60000 65536"/>
                    <a:gd name="T8" fmla="*/ 0 60000 65536"/>
                    <a:gd name="T9" fmla="*/ 0 w 18747"/>
                    <a:gd name="T10" fmla="*/ 0 h 21600"/>
                    <a:gd name="T11" fmla="*/ 18747 w 18747"/>
                    <a:gd name="T12" fmla="*/ 21600 h 21600"/>
                  </a:gdLst>
                  <a:ahLst/>
                  <a:cxnLst>
                    <a:cxn ang="T6">
                      <a:pos x="T0" y="T1"/>
                    </a:cxn>
                    <a:cxn ang="T7">
                      <a:pos x="T2" y="T3"/>
                    </a:cxn>
                    <a:cxn ang="T8">
                      <a:pos x="T4" y="T5"/>
                    </a:cxn>
                  </a:cxnLst>
                  <a:rect l="T9" t="T10" r="T11" b="T12"/>
                  <a:pathLst>
                    <a:path w="18747" h="21600" fill="none" extrusionOk="0">
                      <a:moveTo>
                        <a:pt x="0" y="1"/>
                      </a:moveTo>
                      <a:cubicBezTo>
                        <a:pt x="77" y="0"/>
                        <a:pt x="155" y="-1"/>
                        <a:pt x="234" y="0"/>
                      </a:cubicBezTo>
                      <a:cubicBezTo>
                        <a:pt x="7815" y="0"/>
                        <a:pt x="14841" y="3974"/>
                        <a:pt x="18746" y="10472"/>
                      </a:cubicBezTo>
                    </a:path>
                    <a:path w="18747" h="21600" stroke="0" extrusionOk="0">
                      <a:moveTo>
                        <a:pt x="0" y="1"/>
                      </a:moveTo>
                      <a:cubicBezTo>
                        <a:pt x="77" y="0"/>
                        <a:pt x="155" y="-1"/>
                        <a:pt x="234" y="0"/>
                      </a:cubicBezTo>
                      <a:cubicBezTo>
                        <a:pt x="7815" y="0"/>
                        <a:pt x="14841" y="3974"/>
                        <a:pt x="18746" y="10472"/>
                      </a:cubicBezTo>
                      <a:lnTo>
                        <a:pt x="234" y="21600"/>
                      </a:lnTo>
                      <a:lnTo>
                        <a:pt x="0" y="1"/>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58" name="Line 44"/>
                <p:cNvSpPr>
                  <a:spLocks noChangeShapeType="1"/>
                </p:cNvSpPr>
                <p:nvPr/>
              </p:nvSpPr>
              <p:spPr bwMode="auto">
                <a:xfrm>
                  <a:off x="1844" y="1691"/>
                  <a:ext cx="0" cy="89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9" name="Line 45"/>
                <p:cNvSpPr>
                  <a:spLocks noChangeShapeType="1"/>
                </p:cNvSpPr>
                <p:nvPr/>
              </p:nvSpPr>
              <p:spPr bwMode="auto">
                <a:xfrm>
                  <a:off x="3216" y="1682"/>
                  <a:ext cx="0" cy="91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0" name="Line 46"/>
                <p:cNvSpPr>
                  <a:spLocks noChangeShapeType="1"/>
                </p:cNvSpPr>
                <p:nvPr/>
              </p:nvSpPr>
              <p:spPr bwMode="auto">
                <a:xfrm>
                  <a:off x="2196" y="1697"/>
                  <a:ext cx="2" cy="91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1" name="Line 47"/>
                <p:cNvSpPr>
                  <a:spLocks noChangeShapeType="1"/>
                </p:cNvSpPr>
                <p:nvPr/>
              </p:nvSpPr>
              <p:spPr bwMode="auto">
                <a:xfrm>
                  <a:off x="2543" y="1692"/>
                  <a:ext cx="0" cy="89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2" name="Line 48"/>
                <p:cNvSpPr>
                  <a:spLocks noChangeShapeType="1"/>
                </p:cNvSpPr>
                <p:nvPr/>
              </p:nvSpPr>
              <p:spPr bwMode="auto">
                <a:xfrm>
                  <a:off x="3572" y="1699"/>
                  <a:ext cx="1" cy="9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3" name="Line 49"/>
                <p:cNvSpPr>
                  <a:spLocks noChangeShapeType="1"/>
                </p:cNvSpPr>
                <p:nvPr/>
              </p:nvSpPr>
              <p:spPr bwMode="auto">
                <a:xfrm flipH="1">
                  <a:off x="2876" y="1694"/>
                  <a:ext cx="1" cy="91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4" name="Line 50"/>
                <p:cNvSpPr>
                  <a:spLocks noChangeShapeType="1"/>
                </p:cNvSpPr>
                <p:nvPr/>
              </p:nvSpPr>
              <p:spPr bwMode="auto">
                <a:xfrm>
                  <a:off x="3925" y="1688"/>
                  <a:ext cx="0" cy="90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5" name="Arc 51"/>
                <p:cNvSpPr>
                  <a:spLocks/>
                </p:cNvSpPr>
                <p:nvPr/>
              </p:nvSpPr>
              <p:spPr bwMode="auto">
                <a:xfrm>
                  <a:off x="1229" y="1661"/>
                  <a:ext cx="348" cy="975"/>
                </a:xfrm>
                <a:custGeom>
                  <a:avLst/>
                  <a:gdLst>
                    <a:gd name="T0" fmla="*/ 0 w 21600"/>
                    <a:gd name="T1" fmla="*/ 0 h 29964"/>
                    <a:gd name="T2" fmla="*/ 0 w 21600"/>
                    <a:gd name="T3" fmla="*/ 0 h 29964"/>
                    <a:gd name="T4" fmla="*/ 0 w 21600"/>
                    <a:gd name="T5" fmla="*/ 0 h 29964"/>
                    <a:gd name="T6" fmla="*/ 0 60000 65536"/>
                    <a:gd name="T7" fmla="*/ 0 60000 65536"/>
                    <a:gd name="T8" fmla="*/ 0 60000 65536"/>
                    <a:gd name="T9" fmla="*/ 0 w 21600"/>
                    <a:gd name="T10" fmla="*/ 0 h 29964"/>
                    <a:gd name="T11" fmla="*/ 21600 w 21600"/>
                    <a:gd name="T12" fmla="*/ 29964 h 29964"/>
                  </a:gdLst>
                  <a:ahLst/>
                  <a:cxnLst>
                    <a:cxn ang="T6">
                      <a:pos x="T0" y="T1"/>
                    </a:cxn>
                    <a:cxn ang="T7">
                      <a:pos x="T2" y="T3"/>
                    </a:cxn>
                    <a:cxn ang="T8">
                      <a:pos x="T4" y="T5"/>
                    </a:cxn>
                  </a:cxnLst>
                  <a:rect l="T9" t="T10" r="T11" b="T12"/>
                  <a:pathLst>
                    <a:path w="21600" h="29964" fill="none" extrusionOk="0">
                      <a:moveTo>
                        <a:pt x="5613" y="29964"/>
                      </a:moveTo>
                      <a:cubicBezTo>
                        <a:pt x="2001" y="25988"/>
                        <a:pt x="0" y="20809"/>
                        <a:pt x="0" y="15438"/>
                      </a:cubicBezTo>
                      <a:cubicBezTo>
                        <a:pt x="-1" y="9628"/>
                        <a:pt x="2340" y="4063"/>
                        <a:pt x="6492" y="-1"/>
                      </a:cubicBezTo>
                    </a:path>
                    <a:path w="21600" h="29964" stroke="0" extrusionOk="0">
                      <a:moveTo>
                        <a:pt x="5613" y="29964"/>
                      </a:moveTo>
                      <a:cubicBezTo>
                        <a:pt x="2001" y="25988"/>
                        <a:pt x="0" y="20809"/>
                        <a:pt x="0" y="15438"/>
                      </a:cubicBezTo>
                      <a:cubicBezTo>
                        <a:pt x="-1" y="9628"/>
                        <a:pt x="2340" y="4063"/>
                        <a:pt x="6492" y="-1"/>
                      </a:cubicBezTo>
                      <a:lnTo>
                        <a:pt x="21600" y="15438"/>
                      </a:lnTo>
                      <a:lnTo>
                        <a:pt x="5613" y="29964"/>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66" name="Arc 52"/>
                <p:cNvSpPr>
                  <a:spLocks/>
                </p:cNvSpPr>
                <p:nvPr/>
              </p:nvSpPr>
              <p:spPr bwMode="auto">
                <a:xfrm flipH="1">
                  <a:off x="4174" y="1687"/>
                  <a:ext cx="348" cy="924"/>
                </a:xfrm>
                <a:custGeom>
                  <a:avLst/>
                  <a:gdLst>
                    <a:gd name="T0" fmla="*/ 0 w 21600"/>
                    <a:gd name="T1" fmla="*/ 0 h 28418"/>
                    <a:gd name="T2" fmla="*/ 0 w 21600"/>
                    <a:gd name="T3" fmla="*/ 0 h 28418"/>
                    <a:gd name="T4" fmla="*/ 0 w 21600"/>
                    <a:gd name="T5" fmla="*/ 0 h 28418"/>
                    <a:gd name="T6" fmla="*/ 0 60000 65536"/>
                    <a:gd name="T7" fmla="*/ 0 60000 65536"/>
                    <a:gd name="T8" fmla="*/ 0 60000 65536"/>
                    <a:gd name="T9" fmla="*/ 0 w 21600"/>
                    <a:gd name="T10" fmla="*/ 0 h 28418"/>
                    <a:gd name="T11" fmla="*/ 21600 w 21600"/>
                    <a:gd name="T12" fmla="*/ 28418 h 28418"/>
                  </a:gdLst>
                  <a:ahLst/>
                  <a:cxnLst>
                    <a:cxn ang="T6">
                      <a:pos x="T0" y="T1"/>
                    </a:cxn>
                    <a:cxn ang="T7">
                      <a:pos x="T2" y="T3"/>
                    </a:cxn>
                    <a:cxn ang="T8">
                      <a:pos x="T4" y="T5"/>
                    </a:cxn>
                  </a:cxnLst>
                  <a:rect l="T9" t="T10" r="T11" b="T12"/>
                  <a:pathLst>
                    <a:path w="21600" h="28418" fill="none" extrusionOk="0">
                      <a:moveTo>
                        <a:pt x="5434" y="28417"/>
                      </a:moveTo>
                      <a:cubicBezTo>
                        <a:pt x="1933" y="24467"/>
                        <a:pt x="0" y="19370"/>
                        <a:pt x="0" y="14092"/>
                      </a:cubicBezTo>
                      <a:cubicBezTo>
                        <a:pt x="-1" y="8920"/>
                        <a:pt x="1855" y="3919"/>
                        <a:pt x="5230" y="0"/>
                      </a:cubicBezTo>
                    </a:path>
                    <a:path w="21600" h="28418" stroke="0" extrusionOk="0">
                      <a:moveTo>
                        <a:pt x="5434" y="28417"/>
                      </a:moveTo>
                      <a:cubicBezTo>
                        <a:pt x="1933" y="24467"/>
                        <a:pt x="0" y="19370"/>
                        <a:pt x="0" y="14092"/>
                      </a:cubicBezTo>
                      <a:cubicBezTo>
                        <a:pt x="-1" y="8920"/>
                        <a:pt x="1855" y="3919"/>
                        <a:pt x="5230" y="0"/>
                      </a:cubicBezTo>
                      <a:lnTo>
                        <a:pt x="21600" y="14092"/>
                      </a:lnTo>
                      <a:lnTo>
                        <a:pt x="5434" y="28417"/>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67" name="Arc 53"/>
                <p:cNvSpPr>
                  <a:spLocks/>
                </p:cNvSpPr>
                <p:nvPr/>
              </p:nvSpPr>
              <p:spPr bwMode="auto">
                <a:xfrm>
                  <a:off x="970" y="1666"/>
                  <a:ext cx="1703" cy="979"/>
                </a:xfrm>
                <a:custGeom>
                  <a:avLst/>
                  <a:gdLst>
                    <a:gd name="T0" fmla="*/ 0 w 21600"/>
                    <a:gd name="T1" fmla="*/ 0 h 25154"/>
                    <a:gd name="T2" fmla="*/ 0 w 21600"/>
                    <a:gd name="T3" fmla="*/ 0 h 25154"/>
                    <a:gd name="T4" fmla="*/ 0 w 21600"/>
                    <a:gd name="T5" fmla="*/ 0 h 25154"/>
                    <a:gd name="T6" fmla="*/ 0 60000 65536"/>
                    <a:gd name="T7" fmla="*/ 0 60000 65536"/>
                    <a:gd name="T8" fmla="*/ 0 60000 65536"/>
                    <a:gd name="T9" fmla="*/ 0 w 21600"/>
                    <a:gd name="T10" fmla="*/ 0 h 25154"/>
                    <a:gd name="T11" fmla="*/ 21600 w 21600"/>
                    <a:gd name="T12" fmla="*/ 25154 h 25154"/>
                  </a:gdLst>
                  <a:ahLst/>
                  <a:cxnLst>
                    <a:cxn ang="T6">
                      <a:pos x="T0" y="T1"/>
                    </a:cxn>
                    <a:cxn ang="T7">
                      <a:pos x="T2" y="T3"/>
                    </a:cxn>
                    <a:cxn ang="T8">
                      <a:pos x="T4" y="T5"/>
                    </a:cxn>
                  </a:cxnLst>
                  <a:rect l="T9" t="T10" r="T11" b="T12"/>
                  <a:pathLst>
                    <a:path w="21600" h="25154" fill="none" extrusionOk="0">
                      <a:moveTo>
                        <a:pt x="3984" y="25153"/>
                      </a:moveTo>
                      <a:cubicBezTo>
                        <a:pt x="1392" y="21501"/>
                        <a:pt x="0" y="17132"/>
                        <a:pt x="0" y="12654"/>
                      </a:cubicBezTo>
                      <a:cubicBezTo>
                        <a:pt x="-1" y="8110"/>
                        <a:pt x="1432" y="3682"/>
                        <a:pt x="4094" y="-1"/>
                      </a:cubicBezTo>
                    </a:path>
                    <a:path w="21600" h="25154" stroke="0" extrusionOk="0">
                      <a:moveTo>
                        <a:pt x="3984" y="25153"/>
                      </a:moveTo>
                      <a:cubicBezTo>
                        <a:pt x="1392" y="21501"/>
                        <a:pt x="0" y="17132"/>
                        <a:pt x="0" y="12654"/>
                      </a:cubicBezTo>
                      <a:cubicBezTo>
                        <a:pt x="-1" y="8110"/>
                        <a:pt x="1432" y="3682"/>
                        <a:pt x="4094" y="-1"/>
                      </a:cubicBezTo>
                      <a:lnTo>
                        <a:pt x="21600" y="12654"/>
                      </a:lnTo>
                      <a:lnTo>
                        <a:pt x="3984" y="25153"/>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68" name="Arc 54"/>
                <p:cNvSpPr>
                  <a:spLocks/>
                </p:cNvSpPr>
                <p:nvPr/>
              </p:nvSpPr>
              <p:spPr bwMode="auto">
                <a:xfrm flipH="1">
                  <a:off x="3060" y="1675"/>
                  <a:ext cx="1703" cy="965"/>
                </a:xfrm>
                <a:custGeom>
                  <a:avLst/>
                  <a:gdLst>
                    <a:gd name="T0" fmla="*/ 0 w 21600"/>
                    <a:gd name="T1" fmla="*/ 0 h 24788"/>
                    <a:gd name="T2" fmla="*/ 0 w 21600"/>
                    <a:gd name="T3" fmla="*/ 0 h 24788"/>
                    <a:gd name="T4" fmla="*/ 0 w 21600"/>
                    <a:gd name="T5" fmla="*/ 0 h 24788"/>
                    <a:gd name="T6" fmla="*/ 0 60000 65536"/>
                    <a:gd name="T7" fmla="*/ 0 60000 65536"/>
                    <a:gd name="T8" fmla="*/ 0 60000 65536"/>
                    <a:gd name="T9" fmla="*/ 0 w 21600"/>
                    <a:gd name="T10" fmla="*/ 0 h 24788"/>
                    <a:gd name="T11" fmla="*/ 21600 w 21600"/>
                    <a:gd name="T12" fmla="*/ 24788 h 24788"/>
                  </a:gdLst>
                  <a:ahLst/>
                  <a:cxnLst>
                    <a:cxn ang="T6">
                      <a:pos x="T0" y="T1"/>
                    </a:cxn>
                    <a:cxn ang="T7">
                      <a:pos x="T2" y="T3"/>
                    </a:cxn>
                    <a:cxn ang="T8">
                      <a:pos x="T4" y="T5"/>
                    </a:cxn>
                  </a:cxnLst>
                  <a:rect l="T9" t="T10" r="T11" b="T12"/>
                  <a:pathLst>
                    <a:path w="21600" h="24788" fill="none" extrusionOk="0">
                      <a:moveTo>
                        <a:pt x="3925" y="24788"/>
                      </a:moveTo>
                      <a:cubicBezTo>
                        <a:pt x="1370" y="21151"/>
                        <a:pt x="0" y="16815"/>
                        <a:pt x="0" y="12371"/>
                      </a:cubicBezTo>
                      <a:cubicBezTo>
                        <a:pt x="-1" y="7945"/>
                        <a:pt x="1359" y="3627"/>
                        <a:pt x="3893" y="-1"/>
                      </a:cubicBezTo>
                    </a:path>
                    <a:path w="21600" h="24788" stroke="0" extrusionOk="0">
                      <a:moveTo>
                        <a:pt x="3925" y="24788"/>
                      </a:moveTo>
                      <a:cubicBezTo>
                        <a:pt x="1370" y="21151"/>
                        <a:pt x="0" y="16815"/>
                        <a:pt x="0" y="12371"/>
                      </a:cubicBezTo>
                      <a:cubicBezTo>
                        <a:pt x="-1" y="7945"/>
                        <a:pt x="1359" y="3627"/>
                        <a:pt x="3893" y="-1"/>
                      </a:cubicBezTo>
                      <a:lnTo>
                        <a:pt x="21600" y="12371"/>
                      </a:lnTo>
                      <a:lnTo>
                        <a:pt x="3925" y="24788"/>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69" name="Line 55"/>
                <p:cNvSpPr>
                  <a:spLocks noChangeShapeType="1"/>
                </p:cNvSpPr>
                <p:nvPr/>
              </p:nvSpPr>
              <p:spPr bwMode="auto">
                <a:xfrm>
                  <a:off x="1509" y="1681"/>
                  <a:ext cx="0" cy="90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 name="Line 56"/>
                <p:cNvSpPr>
                  <a:spLocks noChangeShapeType="1"/>
                </p:cNvSpPr>
                <p:nvPr/>
              </p:nvSpPr>
              <p:spPr bwMode="auto">
                <a:xfrm>
                  <a:off x="4274" y="1693"/>
                  <a:ext cx="0" cy="90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 name="Line 57"/>
                <p:cNvSpPr>
                  <a:spLocks noChangeShapeType="1"/>
                </p:cNvSpPr>
                <p:nvPr/>
              </p:nvSpPr>
              <p:spPr bwMode="auto">
                <a:xfrm>
                  <a:off x="2878" y="439"/>
                  <a:ext cx="2" cy="18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72" name="Line 58"/>
                <p:cNvSpPr>
                  <a:spLocks noChangeShapeType="1"/>
                </p:cNvSpPr>
                <p:nvPr/>
              </p:nvSpPr>
              <p:spPr bwMode="auto">
                <a:xfrm>
                  <a:off x="1274" y="923"/>
                  <a:ext cx="91" cy="16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73" name="Line 59"/>
                <p:cNvSpPr>
                  <a:spLocks noChangeShapeType="1"/>
                </p:cNvSpPr>
                <p:nvPr/>
              </p:nvSpPr>
              <p:spPr bwMode="auto">
                <a:xfrm flipH="1">
                  <a:off x="4370" y="974"/>
                  <a:ext cx="81" cy="177"/>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74" name="Line 60"/>
                <p:cNvSpPr>
                  <a:spLocks noChangeShapeType="1"/>
                </p:cNvSpPr>
                <p:nvPr/>
              </p:nvSpPr>
              <p:spPr bwMode="auto">
                <a:xfrm>
                  <a:off x="954" y="1145"/>
                  <a:ext cx="136" cy="104"/>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75" name="Line 61"/>
                <p:cNvSpPr>
                  <a:spLocks noChangeShapeType="1"/>
                </p:cNvSpPr>
                <p:nvPr/>
              </p:nvSpPr>
              <p:spPr bwMode="auto">
                <a:xfrm flipH="1">
                  <a:off x="3817" y="641"/>
                  <a:ext cx="54" cy="186"/>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76" name="Line 62"/>
                <p:cNvSpPr>
                  <a:spLocks noChangeShapeType="1"/>
                </p:cNvSpPr>
                <p:nvPr/>
              </p:nvSpPr>
              <p:spPr bwMode="auto">
                <a:xfrm>
                  <a:off x="1899" y="683"/>
                  <a:ext cx="52" cy="182"/>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77" name="Line 63"/>
                <p:cNvSpPr>
                  <a:spLocks noChangeShapeType="1"/>
                </p:cNvSpPr>
                <p:nvPr/>
              </p:nvSpPr>
              <p:spPr bwMode="auto">
                <a:xfrm flipH="1">
                  <a:off x="1346" y="3203"/>
                  <a:ext cx="31" cy="78"/>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78" name="Line 64"/>
                <p:cNvSpPr>
                  <a:spLocks noChangeShapeType="1"/>
                </p:cNvSpPr>
                <p:nvPr/>
              </p:nvSpPr>
              <p:spPr bwMode="auto">
                <a:xfrm flipH="1">
                  <a:off x="4596" y="1184"/>
                  <a:ext cx="143" cy="120"/>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79" name="Line 65"/>
                <p:cNvSpPr>
                  <a:spLocks noChangeShapeType="1"/>
                </p:cNvSpPr>
                <p:nvPr/>
              </p:nvSpPr>
              <p:spPr bwMode="auto">
                <a:xfrm>
                  <a:off x="3875" y="3347"/>
                  <a:ext cx="20" cy="9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80" name="Line 66"/>
                <p:cNvSpPr>
                  <a:spLocks noChangeShapeType="1"/>
                </p:cNvSpPr>
                <p:nvPr/>
              </p:nvSpPr>
              <p:spPr bwMode="auto">
                <a:xfrm flipH="1">
                  <a:off x="1911" y="3414"/>
                  <a:ext cx="46" cy="181"/>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81" name="Line 67"/>
                <p:cNvSpPr>
                  <a:spLocks noChangeShapeType="1"/>
                </p:cNvSpPr>
                <p:nvPr/>
              </p:nvSpPr>
              <p:spPr bwMode="auto">
                <a:xfrm>
                  <a:off x="2880" y="3665"/>
                  <a:ext cx="2" cy="18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82" name="Line 68"/>
                <p:cNvSpPr>
                  <a:spLocks noChangeShapeType="1"/>
                </p:cNvSpPr>
                <p:nvPr/>
              </p:nvSpPr>
              <p:spPr bwMode="auto">
                <a:xfrm>
                  <a:off x="4288" y="3118"/>
                  <a:ext cx="36" cy="88"/>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83" name="Line 69"/>
                <p:cNvSpPr>
                  <a:spLocks noChangeShapeType="1"/>
                </p:cNvSpPr>
                <p:nvPr/>
              </p:nvSpPr>
              <p:spPr bwMode="auto">
                <a:xfrm flipH="1">
                  <a:off x="1080" y="2988"/>
                  <a:ext cx="74" cy="67"/>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84" name="Line 70"/>
                <p:cNvSpPr>
                  <a:spLocks noChangeShapeType="1"/>
                </p:cNvSpPr>
                <p:nvPr/>
              </p:nvSpPr>
              <p:spPr bwMode="auto">
                <a:xfrm>
                  <a:off x="4513" y="2933"/>
                  <a:ext cx="61" cy="70"/>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85" name="Line 71"/>
                <p:cNvSpPr>
                  <a:spLocks noChangeShapeType="1"/>
                </p:cNvSpPr>
                <p:nvPr/>
              </p:nvSpPr>
              <p:spPr bwMode="auto">
                <a:xfrm flipV="1">
                  <a:off x="293" y="2054"/>
                  <a:ext cx="0" cy="18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86" name="Line 72"/>
                <p:cNvSpPr>
                  <a:spLocks noChangeShapeType="1"/>
                </p:cNvSpPr>
                <p:nvPr/>
              </p:nvSpPr>
              <p:spPr bwMode="auto">
                <a:xfrm flipV="1">
                  <a:off x="969" y="2067"/>
                  <a:ext cx="8" cy="88"/>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87" name="Line 73"/>
                <p:cNvSpPr>
                  <a:spLocks noChangeShapeType="1"/>
                </p:cNvSpPr>
                <p:nvPr/>
              </p:nvSpPr>
              <p:spPr bwMode="auto">
                <a:xfrm flipV="1">
                  <a:off x="1228" y="2059"/>
                  <a:ext cx="5" cy="96"/>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88" name="Line 74"/>
                <p:cNvSpPr>
                  <a:spLocks noChangeShapeType="1"/>
                </p:cNvSpPr>
                <p:nvPr/>
              </p:nvSpPr>
              <p:spPr bwMode="auto">
                <a:xfrm flipV="1">
                  <a:off x="1843" y="1965"/>
                  <a:ext cx="0" cy="18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89" name="Line 75"/>
                <p:cNvSpPr>
                  <a:spLocks noChangeShapeType="1"/>
                </p:cNvSpPr>
                <p:nvPr/>
              </p:nvSpPr>
              <p:spPr bwMode="auto">
                <a:xfrm flipV="1">
                  <a:off x="1509" y="1969"/>
                  <a:ext cx="1" cy="18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90" name="Line 76"/>
                <p:cNvSpPr>
                  <a:spLocks noChangeShapeType="1"/>
                </p:cNvSpPr>
                <p:nvPr/>
              </p:nvSpPr>
              <p:spPr bwMode="auto">
                <a:xfrm flipV="1">
                  <a:off x="2199" y="1967"/>
                  <a:ext cx="0" cy="18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91" name="Line 77"/>
                <p:cNvSpPr>
                  <a:spLocks noChangeShapeType="1"/>
                </p:cNvSpPr>
                <p:nvPr/>
              </p:nvSpPr>
              <p:spPr bwMode="auto">
                <a:xfrm flipV="1">
                  <a:off x="2543" y="1965"/>
                  <a:ext cx="0" cy="18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92" name="Line 78"/>
                <p:cNvSpPr>
                  <a:spLocks noChangeShapeType="1"/>
                </p:cNvSpPr>
                <p:nvPr/>
              </p:nvSpPr>
              <p:spPr bwMode="auto">
                <a:xfrm flipV="1">
                  <a:off x="2876" y="1971"/>
                  <a:ext cx="0" cy="18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93" name="Line 79"/>
                <p:cNvSpPr>
                  <a:spLocks noChangeShapeType="1"/>
                </p:cNvSpPr>
                <p:nvPr/>
              </p:nvSpPr>
              <p:spPr bwMode="auto">
                <a:xfrm flipV="1">
                  <a:off x="3212" y="1967"/>
                  <a:ext cx="0" cy="18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94" name="Line 80"/>
                <p:cNvSpPr>
                  <a:spLocks noChangeShapeType="1"/>
                </p:cNvSpPr>
                <p:nvPr/>
              </p:nvSpPr>
              <p:spPr bwMode="auto">
                <a:xfrm flipV="1">
                  <a:off x="3572" y="1968"/>
                  <a:ext cx="0" cy="18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95" name="Line 81"/>
                <p:cNvSpPr>
                  <a:spLocks noChangeShapeType="1"/>
                </p:cNvSpPr>
                <p:nvPr/>
              </p:nvSpPr>
              <p:spPr bwMode="auto">
                <a:xfrm flipV="1">
                  <a:off x="3925" y="1971"/>
                  <a:ext cx="0" cy="18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96" name="Line 82"/>
                <p:cNvSpPr>
                  <a:spLocks noChangeShapeType="1"/>
                </p:cNvSpPr>
                <p:nvPr/>
              </p:nvSpPr>
              <p:spPr bwMode="auto">
                <a:xfrm flipV="1">
                  <a:off x="4273" y="1970"/>
                  <a:ext cx="0" cy="189"/>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97" name="Line 83"/>
                <p:cNvSpPr>
                  <a:spLocks noChangeShapeType="1"/>
                </p:cNvSpPr>
                <p:nvPr/>
              </p:nvSpPr>
              <p:spPr bwMode="auto">
                <a:xfrm flipH="1" flipV="1">
                  <a:off x="4518" y="2048"/>
                  <a:ext cx="4" cy="114"/>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98" name="Line 84"/>
                <p:cNvSpPr>
                  <a:spLocks noChangeShapeType="1"/>
                </p:cNvSpPr>
                <p:nvPr/>
              </p:nvSpPr>
              <p:spPr bwMode="auto">
                <a:xfrm flipH="1" flipV="1">
                  <a:off x="4753" y="2069"/>
                  <a:ext cx="10" cy="91"/>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1399" name="Line 85"/>
                <p:cNvSpPr>
                  <a:spLocks noChangeShapeType="1"/>
                </p:cNvSpPr>
                <p:nvPr/>
              </p:nvSpPr>
              <p:spPr bwMode="auto">
                <a:xfrm flipH="1" flipV="1">
                  <a:off x="5448" y="2079"/>
                  <a:ext cx="5" cy="81"/>
                </a:xfrm>
                <a:prstGeom prst="line">
                  <a:avLst/>
                </a:prstGeom>
                <a:noFill/>
                <a:ln w="28575">
                  <a:solidFill>
                    <a:schemeClr val="bg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291" name="Group 86"/>
            <p:cNvGrpSpPr>
              <a:grpSpLocks/>
            </p:cNvGrpSpPr>
            <p:nvPr/>
          </p:nvGrpSpPr>
          <p:grpSpPr bwMode="auto">
            <a:xfrm>
              <a:off x="1267" y="1485"/>
              <a:ext cx="3219" cy="1328"/>
              <a:chOff x="1267" y="1485"/>
              <a:chExt cx="3219" cy="1328"/>
            </a:xfrm>
          </p:grpSpPr>
          <p:sp>
            <p:nvSpPr>
              <p:cNvPr id="11292" name="Rectangle 87"/>
              <p:cNvSpPr>
                <a:spLocks noChangeArrowheads="1"/>
              </p:cNvSpPr>
              <p:nvPr/>
            </p:nvSpPr>
            <p:spPr bwMode="auto">
              <a:xfrm>
                <a:off x="1334" y="1487"/>
                <a:ext cx="3092" cy="210"/>
              </a:xfrm>
              <a:prstGeom prst="rect">
                <a:avLst/>
              </a:prstGeom>
              <a:solidFill>
                <a:srgbClr val="FFCC66"/>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293" name="WordArt 88"/>
              <p:cNvSpPr>
                <a:spLocks noChangeArrowheads="1" noChangeShapeType="1" noTextEdit="1"/>
              </p:cNvSpPr>
              <p:nvPr/>
            </p:nvSpPr>
            <p:spPr bwMode="auto">
              <a:xfrm>
                <a:off x="1814" y="1596"/>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294" name="WordArt 89"/>
              <p:cNvSpPr>
                <a:spLocks noChangeArrowheads="1" noChangeShapeType="1" noTextEdit="1"/>
              </p:cNvSpPr>
              <p:nvPr/>
            </p:nvSpPr>
            <p:spPr bwMode="auto">
              <a:xfrm>
                <a:off x="2156" y="1607"/>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295" name="WordArt 90"/>
              <p:cNvSpPr>
                <a:spLocks noChangeArrowheads="1" noChangeShapeType="1" noTextEdit="1"/>
              </p:cNvSpPr>
              <p:nvPr/>
            </p:nvSpPr>
            <p:spPr bwMode="auto">
              <a:xfrm>
                <a:off x="2503" y="1608"/>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296" name="WordArt 91"/>
              <p:cNvSpPr>
                <a:spLocks noChangeArrowheads="1" noChangeShapeType="1" noTextEdit="1"/>
              </p:cNvSpPr>
              <p:nvPr/>
            </p:nvSpPr>
            <p:spPr bwMode="auto">
              <a:xfrm>
                <a:off x="2850" y="1607"/>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297" name="WordArt 92"/>
              <p:cNvSpPr>
                <a:spLocks noChangeArrowheads="1" noChangeShapeType="1" noTextEdit="1"/>
              </p:cNvSpPr>
              <p:nvPr/>
            </p:nvSpPr>
            <p:spPr bwMode="auto">
              <a:xfrm>
                <a:off x="3187" y="1608"/>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298" name="WordArt 93"/>
              <p:cNvSpPr>
                <a:spLocks noChangeArrowheads="1" noChangeShapeType="1" noTextEdit="1"/>
              </p:cNvSpPr>
              <p:nvPr/>
            </p:nvSpPr>
            <p:spPr bwMode="auto">
              <a:xfrm>
                <a:off x="3541" y="1617"/>
                <a:ext cx="61" cy="56"/>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299" name="Rectangle 94"/>
              <p:cNvSpPr>
                <a:spLocks noChangeArrowheads="1"/>
              </p:cNvSpPr>
              <p:nvPr/>
            </p:nvSpPr>
            <p:spPr bwMode="auto">
              <a:xfrm>
                <a:off x="1329" y="2601"/>
                <a:ext cx="3064" cy="212"/>
              </a:xfrm>
              <a:prstGeom prst="rect">
                <a:avLst/>
              </a:prstGeom>
              <a:solidFill>
                <a:srgbClr val="FFCC66"/>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300" name="Oval 95"/>
              <p:cNvSpPr>
                <a:spLocks noChangeArrowheads="1"/>
              </p:cNvSpPr>
              <p:nvPr/>
            </p:nvSpPr>
            <p:spPr bwMode="auto">
              <a:xfrm>
                <a:off x="1267" y="2601"/>
                <a:ext cx="121" cy="211"/>
              </a:xfrm>
              <a:prstGeom prst="ellipse">
                <a:avLst/>
              </a:prstGeom>
              <a:solidFill>
                <a:srgbClr val="FFCC66"/>
              </a:solidFill>
              <a:ln w="2857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301" name="Rectangle 96"/>
              <p:cNvSpPr>
                <a:spLocks noChangeArrowheads="1"/>
              </p:cNvSpPr>
              <p:nvPr/>
            </p:nvSpPr>
            <p:spPr bwMode="auto">
              <a:xfrm>
                <a:off x="1331" y="2619"/>
                <a:ext cx="74" cy="176"/>
              </a:xfrm>
              <a:prstGeom prst="rect">
                <a:avLst/>
              </a:prstGeom>
              <a:solidFill>
                <a:srgbClr val="FFCC66"/>
              </a:solidFill>
              <a:ln w="28575">
                <a:solidFill>
                  <a:srgbClr val="FFCC66"/>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302" name="Oval 97"/>
              <p:cNvSpPr>
                <a:spLocks noChangeArrowheads="1"/>
              </p:cNvSpPr>
              <p:nvPr/>
            </p:nvSpPr>
            <p:spPr bwMode="auto">
              <a:xfrm flipH="1">
                <a:off x="4346" y="2601"/>
                <a:ext cx="121" cy="212"/>
              </a:xfrm>
              <a:prstGeom prst="ellipse">
                <a:avLst/>
              </a:prstGeom>
              <a:solidFill>
                <a:srgbClr val="FFCC66"/>
              </a:solidFill>
              <a:ln w="2857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303" name="Rectangle 98"/>
              <p:cNvSpPr>
                <a:spLocks noChangeArrowheads="1"/>
              </p:cNvSpPr>
              <p:nvPr/>
            </p:nvSpPr>
            <p:spPr bwMode="auto">
              <a:xfrm flipH="1">
                <a:off x="4329" y="2619"/>
                <a:ext cx="73" cy="176"/>
              </a:xfrm>
              <a:prstGeom prst="rect">
                <a:avLst/>
              </a:prstGeom>
              <a:solidFill>
                <a:srgbClr val="FFCC66"/>
              </a:solidFill>
              <a:ln w="28575">
                <a:solidFill>
                  <a:srgbClr val="FFCC66"/>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304" name="Line 99"/>
              <p:cNvSpPr>
                <a:spLocks noChangeShapeType="1"/>
              </p:cNvSpPr>
              <p:nvPr/>
            </p:nvSpPr>
            <p:spPr bwMode="auto">
              <a:xfrm>
                <a:off x="1316" y="2718"/>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5" name="Line 100"/>
              <p:cNvSpPr>
                <a:spLocks noChangeShapeType="1"/>
              </p:cNvSpPr>
              <p:nvPr/>
            </p:nvSpPr>
            <p:spPr bwMode="auto">
              <a:xfrm>
                <a:off x="2832" y="2644"/>
                <a:ext cx="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6" name="Line 101"/>
              <p:cNvSpPr>
                <a:spLocks noChangeShapeType="1"/>
              </p:cNvSpPr>
              <p:nvPr/>
            </p:nvSpPr>
            <p:spPr bwMode="auto">
              <a:xfrm>
                <a:off x="2518" y="2643"/>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7" name="Line 102"/>
              <p:cNvSpPr>
                <a:spLocks noChangeShapeType="1"/>
              </p:cNvSpPr>
              <p:nvPr/>
            </p:nvSpPr>
            <p:spPr bwMode="auto">
              <a:xfrm>
                <a:off x="2144" y="2643"/>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8" name="Line 103"/>
              <p:cNvSpPr>
                <a:spLocks noChangeShapeType="1"/>
              </p:cNvSpPr>
              <p:nvPr/>
            </p:nvSpPr>
            <p:spPr bwMode="auto">
              <a:xfrm>
                <a:off x="1800" y="2651"/>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9" name="WordArt 104"/>
              <p:cNvSpPr>
                <a:spLocks noChangeArrowheads="1" noChangeShapeType="1" noTextEdit="1"/>
              </p:cNvSpPr>
              <p:nvPr/>
            </p:nvSpPr>
            <p:spPr bwMode="auto">
              <a:xfrm>
                <a:off x="2004" y="1521"/>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310" name="WordArt 105"/>
              <p:cNvSpPr>
                <a:spLocks noChangeArrowheads="1" noChangeShapeType="1" noTextEdit="1"/>
              </p:cNvSpPr>
              <p:nvPr/>
            </p:nvSpPr>
            <p:spPr bwMode="auto">
              <a:xfrm>
                <a:off x="2851" y="1516"/>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311" name="WordArt 106"/>
              <p:cNvSpPr>
                <a:spLocks noChangeArrowheads="1" noChangeShapeType="1" noTextEdit="1"/>
              </p:cNvSpPr>
              <p:nvPr/>
            </p:nvSpPr>
            <p:spPr bwMode="auto">
              <a:xfrm>
                <a:off x="3707" y="1511"/>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grpSp>
            <p:nvGrpSpPr>
              <p:cNvPr id="11312" name="Group 107"/>
              <p:cNvGrpSpPr>
                <a:grpSpLocks/>
              </p:cNvGrpSpPr>
              <p:nvPr/>
            </p:nvGrpSpPr>
            <p:grpSpPr bwMode="auto">
              <a:xfrm>
                <a:off x="4322" y="1485"/>
                <a:ext cx="164" cy="208"/>
                <a:chOff x="4322" y="1485"/>
                <a:chExt cx="164" cy="208"/>
              </a:xfrm>
            </p:grpSpPr>
            <p:sp>
              <p:nvSpPr>
                <p:cNvPr id="11335" name="Oval 108"/>
                <p:cNvSpPr>
                  <a:spLocks noChangeArrowheads="1"/>
                </p:cNvSpPr>
                <p:nvPr/>
              </p:nvSpPr>
              <p:spPr bwMode="auto">
                <a:xfrm flipH="1">
                  <a:off x="4366" y="1485"/>
                  <a:ext cx="120" cy="208"/>
                </a:xfrm>
                <a:prstGeom prst="ellipse">
                  <a:avLst/>
                </a:prstGeom>
                <a:solidFill>
                  <a:srgbClr val="FFCC66"/>
                </a:solidFill>
                <a:ln w="2857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336" name="Rectangle 109"/>
                <p:cNvSpPr>
                  <a:spLocks noChangeArrowheads="1"/>
                </p:cNvSpPr>
                <p:nvPr/>
              </p:nvSpPr>
              <p:spPr bwMode="auto">
                <a:xfrm flipH="1">
                  <a:off x="4346" y="1504"/>
                  <a:ext cx="75" cy="173"/>
                </a:xfrm>
                <a:prstGeom prst="rect">
                  <a:avLst/>
                </a:prstGeom>
                <a:solidFill>
                  <a:srgbClr val="FFCC66"/>
                </a:solidFill>
                <a:ln w="28575">
                  <a:solidFill>
                    <a:srgbClr val="FFCC66"/>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337" name="WordArt 110"/>
                <p:cNvSpPr>
                  <a:spLocks noChangeArrowheads="1" noChangeShapeType="1" noTextEdit="1"/>
                </p:cNvSpPr>
                <p:nvPr/>
              </p:nvSpPr>
              <p:spPr bwMode="auto">
                <a:xfrm>
                  <a:off x="4322" y="1508"/>
                  <a:ext cx="61" cy="56"/>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338" name="WordArt 111"/>
                <p:cNvSpPr>
                  <a:spLocks noChangeArrowheads="1" noChangeShapeType="1" noTextEdit="1"/>
                </p:cNvSpPr>
                <p:nvPr/>
              </p:nvSpPr>
              <p:spPr bwMode="auto">
                <a:xfrm>
                  <a:off x="4334" y="1608"/>
                  <a:ext cx="61" cy="56"/>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339" name="WordArt 112"/>
                <p:cNvSpPr>
                  <a:spLocks noChangeArrowheads="1" noChangeShapeType="1" noTextEdit="1"/>
                </p:cNvSpPr>
                <p:nvPr/>
              </p:nvSpPr>
              <p:spPr bwMode="auto">
                <a:xfrm>
                  <a:off x="4394" y="1558"/>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grpSp>
          <p:sp>
            <p:nvSpPr>
              <p:cNvPr id="11313" name="Line 113"/>
              <p:cNvSpPr>
                <a:spLocks noChangeShapeType="1"/>
              </p:cNvSpPr>
              <p:nvPr/>
            </p:nvSpPr>
            <p:spPr bwMode="auto">
              <a:xfrm>
                <a:off x="3893" y="2638"/>
                <a:ext cx="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4" name="Line 114"/>
              <p:cNvSpPr>
                <a:spLocks noChangeShapeType="1"/>
              </p:cNvSpPr>
              <p:nvPr/>
            </p:nvSpPr>
            <p:spPr bwMode="auto">
              <a:xfrm>
                <a:off x="3515" y="2644"/>
                <a:ext cx="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Line 115"/>
              <p:cNvSpPr>
                <a:spLocks noChangeShapeType="1"/>
              </p:cNvSpPr>
              <p:nvPr/>
            </p:nvSpPr>
            <p:spPr bwMode="auto">
              <a:xfrm>
                <a:off x="3179" y="2639"/>
                <a:ext cx="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6" name="Line 116"/>
              <p:cNvSpPr>
                <a:spLocks noChangeShapeType="1"/>
              </p:cNvSpPr>
              <p:nvPr/>
            </p:nvSpPr>
            <p:spPr bwMode="auto">
              <a:xfrm>
                <a:off x="4338" y="2652"/>
                <a:ext cx="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7" name="Line 117"/>
              <p:cNvSpPr>
                <a:spLocks noChangeShapeType="1"/>
              </p:cNvSpPr>
              <p:nvPr/>
            </p:nvSpPr>
            <p:spPr bwMode="auto">
              <a:xfrm>
                <a:off x="1428" y="2767"/>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8" name="Line 118"/>
              <p:cNvSpPr>
                <a:spLocks noChangeShapeType="1"/>
              </p:cNvSpPr>
              <p:nvPr/>
            </p:nvSpPr>
            <p:spPr bwMode="auto">
              <a:xfrm flipV="1">
                <a:off x="4323" y="2738"/>
                <a:ext cx="96" cy="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9" name="Line 119"/>
              <p:cNvSpPr>
                <a:spLocks noChangeShapeType="1"/>
              </p:cNvSpPr>
              <p:nvPr/>
            </p:nvSpPr>
            <p:spPr bwMode="auto">
              <a:xfrm>
                <a:off x="2847" y="2771"/>
                <a:ext cx="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0" name="WordArt 120"/>
              <p:cNvSpPr>
                <a:spLocks noChangeArrowheads="1" noChangeShapeType="1" noTextEdit="1"/>
              </p:cNvSpPr>
              <p:nvPr/>
            </p:nvSpPr>
            <p:spPr bwMode="auto">
              <a:xfrm>
                <a:off x="3887" y="1607"/>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grpSp>
            <p:nvGrpSpPr>
              <p:cNvPr id="11321" name="Group 121"/>
              <p:cNvGrpSpPr>
                <a:grpSpLocks/>
              </p:cNvGrpSpPr>
              <p:nvPr/>
            </p:nvGrpSpPr>
            <p:grpSpPr bwMode="auto">
              <a:xfrm>
                <a:off x="1271" y="1487"/>
                <a:ext cx="183" cy="210"/>
                <a:chOff x="1271" y="1487"/>
                <a:chExt cx="183" cy="210"/>
              </a:xfrm>
            </p:grpSpPr>
            <p:sp>
              <p:nvSpPr>
                <p:cNvPr id="11330" name="Oval 122"/>
                <p:cNvSpPr>
                  <a:spLocks noChangeArrowheads="1"/>
                </p:cNvSpPr>
                <p:nvPr/>
              </p:nvSpPr>
              <p:spPr bwMode="auto">
                <a:xfrm>
                  <a:off x="1271" y="1487"/>
                  <a:ext cx="117" cy="210"/>
                </a:xfrm>
                <a:prstGeom prst="ellipse">
                  <a:avLst/>
                </a:prstGeom>
                <a:solidFill>
                  <a:srgbClr val="FFCC66"/>
                </a:solidFill>
                <a:ln w="2857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331" name="Rectangle 123"/>
                <p:cNvSpPr>
                  <a:spLocks noChangeArrowheads="1"/>
                </p:cNvSpPr>
                <p:nvPr/>
              </p:nvSpPr>
              <p:spPr bwMode="auto">
                <a:xfrm>
                  <a:off x="1332" y="1503"/>
                  <a:ext cx="70" cy="176"/>
                </a:xfrm>
                <a:prstGeom prst="rect">
                  <a:avLst/>
                </a:prstGeom>
                <a:solidFill>
                  <a:srgbClr val="FFCC66"/>
                </a:solidFill>
                <a:ln w="28575">
                  <a:solidFill>
                    <a:srgbClr val="FFCC66"/>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332" name="WordArt 124"/>
                <p:cNvSpPr>
                  <a:spLocks noChangeArrowheads="1" noChangeShapeType="1" noTextEdit="1"/>
                </p:cNvSpPr>
                <p:nvPr/>
              </p:nvSpPr>
              <p:spPr bwMode="auto">
                <a:xfrm>
                  <a:off x="1304" y="1551"/>
                  <a:ext cx="61" cy="56"/>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333" name="WordArt 125"/>
                <p:cNvSpPr>
                  <a:spLocks noChangeArrowheads="1" noChangeShapeType="1" noTextEdit="1"/>
                </p:cNvSpPr>
                <p:nvPr/>
              </p:nvSpPr>
              <p:spPr bwMode="auto">
                <a:xfrm>
                  <a:off x="1393" y="1515"/>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334" name="WordArt 126"/>
                <p:cNvSpPr>
                  <a:spLocks noChangeArrowheads="1" noChangeShapeType="1" noTextEdit="1"/>
                </p:cNvSpPr>
                <p:nvPr/>
              </p:nvSpPr>
              <p:spPr bwMode="auto">
                <a:xfrm>
                  <a:off x="1375" y="1612"/>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grpSp>
          <p:sp>
            <p:nvSpPr>
              <p:cNvPr id="11322" name="Line 127"/>
              <p:cNvSpPr>
                <a:spLocks noChangeShapeType="1"/>
              </p:cNvSpPr>
              <p:nvPr/>
            </p:nvSpPr>
            <p:spPr bwMode="auto">
              <a:xfrm>
                <a:off x="1344" y="263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WordArt 128"/>
              <p:cNvSpPr>
                <a:spLocks noChangeArrowheads="1" noChangeShapeType="1" noTextEdit="1"/>
              </p:cNvSpPr>
              <p:nvPr/>
            </p:nvSpPr>
            <p:spPr bwMode="auto">
              <a:xfrm>
                <a:off x="4244" y="1610"/>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324" name="WordArt 129"/>
              <p:cNvSpPr>
                <a:spLocks noChangeArrowheads="1" noChangeShapeType="1" noTextEdit="1"/>
              </p:cNvSpPr>
              <p:nvPr/>
            </p:nvSpPr>
            <p:spPr bwMode="auto">
              <a:xfrm>
                <a:off x="1481" y="1609"/>
                <a:ext cx="61" cy="57"/>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headEnd/>
                      <a:tailEnd/>
                    </a:ln>
                    <a:solidFill>
                      <a:schemeClr val="tx2"/>
                    </a:solidFill>
                    <a:latin typeface="宋体" panose="02010600030101010101" pitchFamily="2" charset="-122"/>
                  </a:rPr>
                  <a:t>+</a:t>
                </a:r>
                <a:endParaRPr lang="zh-CN" altLang="en-US" sz="3600" kern="10">
                  <a:ln w="28575">
                    <a:solidFill>
                      <a:srgbClr val="FF0000"/>
                    </a:solidFill>
                    <a:round/>
                    <a:headEnd/>
                    <a:tailEnd/>
                  </a:ln>
                  <a:solidFill>
                    <a:schemeClr val="tx2"/>
                  </a:solidFill>
                  <a:latin typeface="宋体" panose="02010600030101010101" pitchFamily="2" charset="-122"/>
                </a:endParaRPr>
              </a:p>
            </p:txBody>
          </p:sp>
          <p:sp>
            <p:nvSpPr>
              <p:cNvPr id="11325" name="Line 130"/>
              <p:cNvSpPr>
                <a:spLocks noChangeShapeType="1"/>
              </p:cNvSpPr>
              <p:nvPr/>
            </p:nvSpPr>
            <p:spPr bwMode="auto">
              <a:xfrm>
                <a:off x="1466" y="2642"/>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Line 131"/>
              <p:cNvSpPr>
                <a:spLocks noChangeShapeType="1"/>
              </p:cNvSpPr>
              <p:nvPr/>
            </p:nvSpPr>
            <p:spPr bwMode="auto">
              <a:xfrm>
                <a:off x="4219" y="2776"/>
                <a:ext cx="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7" name="Line 132"/>
              <p:cNvSpPr>
                <a:spLocks noChangeShapeType="1"/>
              </p:cNvSpPr>
              <p:nvPr/>
            </p:nvSpPr>
            <p:spPr bwMode="auto">
              <a:xfrm>
                <a:off x="3771" y="2778"/>
                <a:ext cx="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8" name="Line 133"/>
              <p:cNvSpPr>
                <a:spLocks noChangeShapeType="1"/>
              </p:cNvSpPr>
              <p:nvPr/>
            </p:nvSpPr>
            <p:spPr bwMode="auto">
              <a:xfrm>
                <a:off x="4199" y="2639"/>
                <a:ext cx="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9" name="Line 134"/>
              <p:cNvSpPr>
                <a:spLocks noChangeShapeType="1"/>
              </p:cNvSpPr>
              <p:nvPr/>
            </p:nvSpPr>
            <p:spPr bwMode="auto">
              <a:xfrm>
                <a:off x="1959" y="2768"/>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 name="Group 135"/>
          <p:cNvGrpSpPr>
            <a:grpSpLocks/>
          </p:cNvGrpSpPr>
          <p:nvPr/>
        </p:nvGrpSpPr>
        <p:grpSpPr bwMode="auto">
          <a:xfrm>
            <a:off x="5919788" y="1557338"/>
            <a:ext cx="400050" cy="3662362"/>
            <a:chOff x="2769" y="981"/>
            <a:chExt cx="252" cy="2307"/>
          </a:xfrm>
        </p:grpSpPr>
        <p:grpSp>
          <p:nvGrpSpPr>
            <p:cNvPr id="11281" name="Group 136"/>
            <p:cNvGrpSpPr>
              <a:grpSpLocks/>
            </p:cNvGrpSpPr>
            <p:nvPr/>
          </p:nvGrpSpPr>
          <p:grpSpPr bwMode="auto">
            <a:xfrm>
              <a:off x="2790" y="981"/>
              <a:ext cx="202" cy="404"/>
              <a:chOff x="5254" y="879"/>
              <a:chExt cx="202" cy="404"/>
            </a:xfrm>
          </p:grpSpPr>
          <p:sp>
            <p:nvSpPr>
              <p:cNvPr id="11288" name="Rectangle 137"/>
              <p:cNvSpPr>
                <a:spLocks noChangeArrowheads="1"/>
              </p:cNvSpPr>
              <p:nvPr/>
            </p:nvSpPr>
            <p:spPr bwMode="auto">
              <a:xfrm>
                <a:off x="5254" y="879"/>
                <a:ext cx="202" cy="40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289" name="WordArt 138"/>
              <p:cNvSpPr>
                <a:spLocks noChangeArrowheads="1" noChangeShapeType="1" noTextEdit="1"/>
              </p:cNvSpPr>
              <p:nvPr/>
            </p:nvSpPr>
            <p:spPr bwMode="auto">
              <a:xfrm>
                <a:off x="5284" y="910"/>
                <a:ext cx="149" cy="331"/>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电</a:t>
                </a:r>
              </a:p>
            </p:txBody>
          </p:sp>
        </p:grpSp>
        <p:grpSp>
          <p:nvGrpSpPr>
            <p:cNvPr id="11282" name="Group 139"/>
            <p:cNvGrpSpPr>
              <a:grpSpLocks/>
            </p:cNvGrpSpPr>
            <p:nvPr/>
          </p:nvGrpSpPr>
          <p:grpSpPr bwMode="auto">
            <a:xfrm>
              <a:off x="2783" y="1959"/>
              <a:ext cx="213" cy="364"/>
              <a:chOff x="4890" y="1344"/>
              <a:chExt cx="213" cy="364"/>
            </a:xfrm>
          </p:grpSpPr>
          <p:sp>
            <p:nvSpPr>
              <p:cNvPr id="11286" name="Rectangle 140"/>
              <p:cNvSpPr>
                <a:spLocks noChangeArrowheads="1"/>
              </p:cNvSpPr>
              <p:nvPr/>
            </p:nvSpPr>
            <p:spPr bwMode="auto">
              <a:xfrm>
                <a:off x="4891" y="1344"/>
                <a:ext cx="212" cy="36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287" name="WordArt 141"/>
              <p:cNvSpPr>
                <a:spLocks noChangeArrowheads="1" noChangeShapeType="1" noTextEdit="1"/>
              </p:cNvSpPr>
              <p:nvPr/>
            </p:nvSpPr>
            <p:spPr bwMode="auto">
              <a:xfrm>
                <a:off x="4890" y="1354"/>
                <a:ext cx="182" cy="310"/>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场</a:t>
                </a:r>
              </a:p>
            </p:txBody>
          </p:sp>
        </p:grpSp>
        <p:grpSp>
          <p:nvGrpSpPr>
            <p:cNvPr id="11283" name="Group 142"/>
            <p:cNvGrpSpPr>
              <a:grpSpLocks/>
            </p:cNvGrpSpPr>
            <p:nvPr/>
          </p:nvGrpSpPr>
          <p:grpSpPr bwMode="auto">
            <a:xfrm>
              <a:off x="2769" y="2924"/>
              <a:ext cx="252" cy="364"/>
              <a:chOff x="4467" y="1637"/>
              <a:chExt cx="252" cy="364"/>
            </a:xfrm>
          </p:grpSpPr>
          <p:sp>
            <p:nvSpPr>
              <p:cNvPr id="11284" name="Rectangle 143"/>
              <p:cNvSpPr>
                <a:spLocks noChangeArrowheads="1"/>
              </p:cNvSpPr>
              <p:nvPr/>
            </p:nvSpPr>
            <p:spPr bwMode="auto">
              <a:xfrm>
                <a:off x="4467" y="1637"/>
                <a:ext cx="252" cy="36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285" name="WordArt 144"/>
              <p:cNvSpPr>
                <a:spLocks noChangeArrowheads="1" noChangeShapeType="1" noTextEdit="1"/>
              </p:cNvSpPr>
              <p:nvPr/>
            </p:nvSpPr>
            <p:spPr bwMode="auto">
              <a:xfrm>
                <a:off x="4491" y="1663"/>
                <a:ext cx="189" cy="316"/>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chemeClr val="bg1"/>
                    </a:solidFill>
                    <a:latin typeface="宋体" panose="02010600030101010101" pitchFamily="2" charset="-122"/>
                  </a:rPr>
                  <a:t>线</a:t>
                </a:r>
              </a:p>
            </p:txBody>
          </p:sp>
        </p:grpSp>
      </p:grpSp>
      <p:grpSp>
        <p:nvGrpSpPr>
          <p:cNvPr id="13" name="Group 145"/>
          <p:cNvGrpSpPr>
            <a:grpSpLocks/>
          </p:cNvGrpSpPr>
          <p:nvPr/>
        </p:nvGrpSpPr>
        <p:grpSpPr bwMode="auto">
          <a:xfrm>
            <a:off x="4826000" y="984250"/>
            <a:ext cx="3271838" cy="793750"/>
            <a:chOff x="2080" y="620"/>
            <a:chExt cx="2061" cy="500"/>
          </a:xfrm>
        </p:grpSpPr>
        <p:grpSp>
          <p:nvGrpSpPr>
            <p:cNvPr id="11272" name="Group 146"/>
            <p:cNvGrpSpPr>
              <a:grpSpLocks/>
            </p:cNvGrpSpPr>
            <p:nvPr/>
          </p:nvGrpSpPr>
          <p:grpSpPr bwMode="auto">
            <a:xfrm>
              <a:off x="2080" y="663"/>
              <a:ext cx="219" cy="393"/>
              <a:chOff x="3672" y="3113"/>
              <a:chExt cx="219" cy="393"/>
            </a:xfrm>
          </p:grpSpPr>
          <p:sp>
            <p:nvSpPr>
              <p:cNvPr id="11279" name="Rectangle 147"/>
              <p:cNvSpPr>
                <a:spLocks noChangeArrowheads="1"/>
              </p:cNvSpPr>
              <p:nvPr/>
            </p:nvSpPr>
            <p:spPr bwMode="auto">
              <a:xfrm>
                <a:off x="3672" y="3113"/>
                <a:ext cx="219" cy="393"/>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280" name="WordArt 148"/>
              <p:cNvSpPr>
                <a:spLocks noChangeArrowheads="1" noChangeShapeType="1" noTextEdit="1"/>
              </p:cNvSpPr>
              <p:nvPr/>
            </p:nvSpPr>
            <p:spPr bwMode="auto">
              <a:xfrm>
                <a:off x="3687" y="3173"/>
                <a:ext cx="174" cy="324"/>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等</a:t>
                </a:r>
              </a:p>
            </p:txBody>
          </p:sp>
        </p:grpSp>
        <p:grpSp>
          <p:nvGrpSpPr>
            <p:cNvPr id="11273" name="Group 149"/>
            <p:cNvGrpSpPr>
              <a:grpSpLocks/>
            </p:cNvGrpSpPr>
            <p:nvPr/>
          </p:nvGrpSpPr>
          <p:grpSpPr bwMode="auto">
            <a:xfrm>
              <a:off x="2968" y="620"/>
              <a:ext cx="182" cy="392"/>
              <a:chOff x="3357" y="3490"/>
              <a:chExt cx="182" cy="392"/>
            </a:xfrm>
          </p:grpSpPr>
          <p:sp>
            <p:nvSpPr>
              <p:cNvPr id="11277" name="Rectangle 150"/>
              <p:cNvSpPr>
                <a:spLocks noChangeArrowheads="1"/>
              </p:cNvSpPr>
              <p:nvPr/>
            </p:nvSpPr>
            <p:spPr bwMode="auto">
              <a:xfrm>
                <a:off x="3357" y="3490"/>
                <a:ext cx="182" cy="392"/>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278" name="WordArt 151"/>
              <p:cNvSpPr>
                <a:spLocks noChangeArrowheads="1" noChangeShapeType="1" noTextEdit="1"/>
              </p:cNvSpPr>
              <p:nvPr/>
            </p:nvSpPr>
            <p:spPr bwMode="auto">
              <a:xfrm>
                <a:off x="3365" y="3515"/>
                <a:ext cx="161" cy="327"/>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势</a:t>
                </a:r>
              </a:p>
            </p:txBody>
          </p:sp>
        </p:grpSp>
        <p:grpSp>
          <p:nvGrpSpPr>
            <p:cNvPr id="11274" name="Group 152"/>
            <p:cNvGrpSpPr>
              <a:grpSpLocks/>
            </p:cNvGrpSpPr>
            <p:nvPr/>
          </p:nvGrpSpPr>
          <p:grpSpPr bwMode="auto">
            <a:xfrm>
              <a:off x="3939" y="736"/>
              <a:ext cx="202" cy="384"/>
              <a:chOff x="2923" y="3720"/>
              <a:chExt cx="202" cy="384"/>
            </a:xfrm>
          </p:grpSpPr>
          <p:sp>
            <p:nvSpPr>
              <p:cNvPr id="11275" name="Rectangle 153"/>
              <p:cNvSpPr>
                <a:spLocks noChangeArrowheads="1"/>
              </p:cNvSpPr>
              <p:nvPr/>
            </p:nvSpPr>
            <p:spPr bwMode="auto">
              <a:xfrm>
                <a:off x="2923" y="3720"/>
                <a:ext cx="202" cy="384"/>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1276" name="WordArt 154"/>
              <p:cNvSpPr>
                <a:spLocks noChangeArrowheads="1" noChangeShapeType="1" noTextEdit="1"/>
              </p:cNvSpPr>
              <p:nvPr/>
            </p:nvSpPr>
            <p:spPr bwMode="auto">
              <a:xfrm>
                <a:off x="2932" y="3761"/>
                <a:ext cx="183" cy="297"/>
              </a:xfrm>
              <a:prstGeom prst="rect">
                <a:avLst/>
              </a:prstGeom>
            </p:spPr>
            <p:txBody>
              <a:bodyPr wrap="none" fromWordArt="1">
                <a:prstTxWarp prst="textPlain">
                  <a:avLst>
                    <a:gd name="adj" fmla="val 50000"/>
                  </a:avLst>
                </a:prstTxWarp>
              </a:bodyPr>
              <a:lstStyle/>
              <a:p>
                <a:pPr algn="ctr"/>
                <a:r>
                  <a:rPr lang="zh-CN" altLang="en-US" sz="3600" kern="10">
                    <a:ln w="9525">
                      <a:solidFill>
                        <a:schemeClr val="accent1"/>
                      </a:solidFill>
                      <a:round/>
                      <a:headEnd/>
                      <a:tailEnd/>
                    </a:ln>
                    <a:solidFill>
                      <a:schemeClr val="accent1"/>
                    </a:solidFill>
                    <a:latin typeface="宋体" panose="02010600030101010101" pitchFamily="2" charset="-122"/>
                  </a:rPr>
                  <a:t>面</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par>
                          <p:cTn id="18" fill="hold" nodeType="afterGroup">
                            <p:stCondLst>
                              <p:cond delay="500"/>
                            </p:stCondLst>
                            <p:childTnLst>
                              <p:par>
                                <p:cTn id="19" presetID="23" presetClass="entr" presetSubtype="16"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grpSp>
        <p:nvGrpSpPr>
          <p:cNvPr id="12290" name="Group 6"/>
          <p:cNvGrpSpPr>
            <a:grpSpLocks/>
          </p:cNvGrpSpPr>
          <p:nvPr/>
        </p:nvGrpSpPr>
        <p:grpSpPr bwMode="auto">
          <a:xfrm>
            <a:off x="1524001" y="422275"/>
            <a:ext cx="8158163" cy="5792788"/>
            <a:chOff x="0" y="266"/>
            <a:chExt cx="5139" cy="3649"/>
          </a:xfrm>
        </p:grpSpPr>
        <p:pic>
          <p:nvPicPr>
            <p:cNvPr id="12335" name="Picture 4" descr="心脏等电位线-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
              <a:ext cx="3060" cy="3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36" name="Text Box 5"/>
            <p:cNvSpPr txBox="1">
              <a:spLocks noChangeArrowheads="1"/>
            </p:cNvSpPr>
            <p:nvPr/>
          </p:nvSpPr>
          <p:spPr bwMode="auto">
            <a:xfrm>
              <a:off x="3195" y="405"/>
              <a:ext cx="1944"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600"/>
                <a:t>人心脏的等电势线，类似于电偶极子</a:t>
              </a:r>
            </a:p>
          </p:txBody>
        </p:sp>
      </p:grpSp>
      <p:sp>
        <p:nvSpPr>
          <p:cNvPr id="5" name="Text Box 4"/>
          <p:cNvSpPr txBox="1">
            <a:spLocks noChangeArrowheads="1"/>
          </p:cNvSpPr>
          <p:nvPr/>
        </p:nvSpPr>
        <p:spPr bwMode="auto">
          <a:xfrm>
            <a:off x="6480176" y="4941888"/>
            <a:ext cx="3711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FFFF00"/>
                </a:solidFill>
                <a:ea typeface="楷体_GB2312"/>
                <a:cs typeface="楷体_GB2312"/>
              </a:rPr>
              <a:t>示波管内部的电场</a:t>
            </a:r>
          </a:p>
        </p:txBody>
      </p:sp>
      <p:sp>
        <p:nvSpPr>
          <p:cNvPr id="6" name="Rectangle 5"/>
          <p:cNvSpPr>
            <a:spLocks noChangeArrowheads="1"/>
          </p:cNvSpPr>
          <p:nvPr/>
        </p:nvSpPr>
        <p:spPr bwMode="auto">
          <a:xfrm>
            <a:off x="6496051" y="1916114"/>
            <a:ext cx="3776663" cy="2752725"/>
          </a:xfrm>
          <a:prstGeom prst="rect">
            <a:avLst/>
          </a:prstGeom>
          <a:solidFill>
            <a:srgbClr val="00CC99">
              <a:alpha val="29019"/>
            </a:srgbClr>
          </a:solidFill>
          <a:ln w="9525">
            <a:solidFill>
              <a:srgbClr val="00CC99">
                <a:alpha val="45882"/>
              </a:srgbClr>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7" name="Freeform 23"/>
          <p:cNvSpPr>
            <a:spLocks/>
          </p:cNvSpPr>
          <p:nvPr/>
        </p:nvSpPr>
        <p:spPr bwMode="auto">
          <a:xfrm>
            <a:off x="7410450" y="2606676"/>
            <a:ext cx="438150" cy="1393825"/>
          </a:xfrm>
          <a:custGeom>
            <a:avLst/>
            <a:gdLst>
              <a:gd name="T0" fmla="*/ 2147483646 w 276"/>
              <a:gd name="T1" fmla="*/ 0 h 878"/>
              <a:gd name="T2" fmla="*/ 2147483646 w 276"/>
              <a:gd name="T3" fmla="*/ 2147483646 h 878"/>
              <a:gd name="T4" fmla="*/ 2147483646 w 276"/>
              <a:gd name="T5" fmla="*/ 2147483646 h 878"/>
              <a:gd name="T6" fmla="*/ 2147483646 w 276"/>
              <a:gd name="T7" fmla="*/ 2147483646 h 878"/>
              <a:gd name="T8" fmla="*/ 2147483646 w 276"/>
              <a:gd name="T9" fmla="*/ 2147483646 h 878"/>
              <a:gd name="T10" fmla="*/ 2147483646 w 276"/>
              <a:gd name="T11" fmla="*/ 2147483646 h 878"/>
              <a:gd name="T12" fmla="*/ 2147483646 w 276"/>
              <a:gd name="T13" fmla="*/ 2147483646 h 878"/>
              <a:gd name="T14" fmla="*/ 2147483646 w 276"/>
              <a:gd name="T15" fmla="*/ 2147483646 h 878"/>
              <a:gd name="T16" fmla="*/ 0 60000 65536"/>
              <a:gd name="T17" fmla="*/ 0 60000 65536"/>
              <a:gd name="T18" fmla="*/ 0 60000 65536"/>
              <a:gd name="T19" fmla="*/ 0 60000 65536"/>
              <a:gd name="T20" fmla="*/ 0 60000 65536"/>
              <a:gd name="T21" fmla="*/ 0 60000 65536"/>
              <a:gd name="T22" fmla="*/ 0 60000 65536"/>
              <a:gd name="T23" fmla="*/ 0 60000 65536"/>
              <a:gd name="T24" fmla="*/ 0 w 276"/>
              <a:gd name="T25" fmla="*/ 0 h 878"/>
              <a:gd name="T26" fmla="*/ 276 w 276"/>
              <a:gd name="T27" fmla="*/ 878 h 8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6" h="878">
                <a:moveTo>
                  <a:pt x="276" y="0"/>
                </a:moveTo>
                <a:cubicBezTo>
                  <a:pt x="257" y="13"/>
                  <a:pt x="196" y="44"/>
                  <a:pt x="160" y="80"/>
                </a:cubicBezTo>
                <a:cubicBezTo>
                  <a:pt x="124" y="116"/>
                  <a:pt x="85" y="167"/>
                  <a:pt x="60" y="214"/>
                </a:cubicBezTo>
                <a:cubicBezTo>
                  <a:pt x="35" y="261"/>
                  <a:pt x="16" y="307"/>
                  <a:pt x="8" y="360"/>
                </a:cubicBezTo>
                <a:cubicBezTo>
                  <a:pt x="0" y="413"/>
                  <a:pt x="8" y="456"/>
                  <a:pt x="12" y="532"/>
                </a:cubicBezTo>
                <a:cubicBezTo>
                  <a:pt x="16" y="608"/>
                  <a:pt x="50" y="652"/>
                  <a:pt x="86" y="706"/>
                </a:cubicBezTo>
                <a:cubicBezTo>
                  <a:pt x="122" y="760"/>
                  <a:pt x="151" y="783"/>
                  <a:pt x="182" y="812"/>
                </a:cubicBezTo>
                <a:cubicBezTo>
                  <a:pt x="213" y="841"/>
                  <a:pt x="252" y="864"/>
                  <a:pt x="270" y="878"/>
                </a:cubicBezTo>
              </a:path>
            </a:pathLst>
          </a:custGeom>
          <a:noFill/>
          <a:ln w="1905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Freeform 24"/>
          <p:cNvSpPr>
            <a:spLocks/>
          </p:cNvSpPr>
          <p:nvPr/>
        </p:nvSpPr>
        <p:spPr bwMode="auto">
          <a:xfrm>
            <a:off x="7613651" y="2233613"/>
            <a:ext cx="511175" cy="2138362"/>
          </a:xfrm>
          <a:custGeom>
            <a:avLst/>
            <a:gdLst>
              <a:gd name="T0" fmla="*/ 2147483646 w 322"/>
              <a:gd name="T1" fmla="*/ 0 h 1347"/>
              <a:gd name="T2" fmla="*/ 2147483646 w 322"/>
              <a:gd name="T3" fmla="*/ 2147483646 h 1347"/>
              <a:gd name="T4" fmla="*/ 2147483646 w 322"/>
              <a:gd name="T5" fmla="*/ 2147483646 h 1347"/>
              <a:gd name="T6" fmla="*/ 2147483646 w 322"/>
              <a:gd name="T7" fmla="*/ 2147483646 h 1347"/>
              <a:gd name="T8" fmla="*/ 2147483646 w 322"/>
              <a:gd name="T9" fmla="*/ 2147483646 h 1347"/>
              <a:gd name="T10" fmla="*/ 2147483646 w 322"/>
              <a:gd name="T11" fmla="*/ 2147483646 h 1347"/>
              <a:gd name="T12" fmla="*/ 2147483646 w 322"/>
              <a:gd name="T13" fmla="*/ 2147483646 h 1347"/>
              <a:gd name="T14" fmla="*/ 2147483646 w 322"/>
              <a:gd name="T15" fmla="*/ 2147483646 h 1347"/>
              <a:gd name="T16" fmla="*/ 2147483646 w 322"/>
              <a:gd name="T17" fmla="*/ 2147483646 h 1347"/>
              <a:gd name="T18" fmla="*/ 2147483646 w 322"/>
              <a:gd name="T19" fmla="*/ 2147483646 h 1347"/>
              <a:gd name="T20" fmla="*/ 2147483646 w 322"/>
              <a:gd name="T21" fmla="*/ 2147483646 h 1347"/>
              <a:gd name="T22" fmla="*/ 2147483646 w 322"/>
              <a:gd name="T23" fmla="*/ 2147483646 h 1347"/>
              <a:gd name="T24" fmla="*/ 2147483646 w 322"/>
              <a:gd name="T25" fmla="*/ 2147483646 h 13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2"/>
              <a:gd name="T40" fmla="*/ 0 h 1347"/>
              <a:gd name="T41" fmla="*/ 322 w 322"/>
              <a:gd name="T42" fmla="*/ 1347 h 13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2" h="1347">
                <a:moveTo>
                  <a:pt x="322" y="0"/>
                </a:moveTo>
                <a:cubicBezTo>
                  <a:pt x="321" y="10"/>
                  <a:pt x="322" y="39"/>
                  <a:pt x="316" y="63"/>
                </a:cubicBezTo>
                <a:cubicBezTo>
                  <a:pt x="310" y="87"/>
                  <a:pt x="296" y="119"/>
                  <a:pt x="283" y="147"/>
                </a:cubicBezTo>
                <a:cubicBezTo>
                  <a:pt x="270" y="175"/>
                  <a:pt x="258" y="197"/>
                  <a:pt x="238" y="228"/>
                </a:cubicBezTo>
                <a:cubicBezTo>
                  <a:pt x="218" y="259"/>
                  <a:pt x="187" y="299"/>
                  <a:pt x="160" y="336"/>
                </a:cubicBezTo>
                <a:cubicBezTo>
                  <a:pt x="133" y="373"/>
                  <a:pt x="97" y="413"/>
                  <a:pt x="73" y="450"/>
                </a:cubicBezTo>
                <a:cubicBezTo>
                  <a:pt x="49" y="487"/>
                  <a:pt x="27" y="525"/>
                  <a:pt x="16" y="561"/>
                </a:cubicBezTo>
                <a:cubicBezTo>
                  <a:pt x="5" y="597"/>
                  <a:pt x="0" y="620"/>
                  <a:pt x="4" y="666"/>
                </a:cubicBezTo>
                <a:cubicBezTo>
                  <a:pt x="8" y="712"/>
                  <a:pt x="15" y="782"/>
                  <a:pt x="40" y="840"/>
                </a:cubicBezTo>
                <a:cubicBezTo>
                  <a:pt x="65" y="898"/>
                  <a:pt x="119" y="959"/>
                  <a:pt x="157" y="1014"/>
                </a:cubicBezTo>
                <a:cubicBezTo>
                  <a:pt x="195" y="1069"/>
                  <a:pt x="246" y="1131"/>
                  <a:pt x="271" y="1170"/>
                </a:cubicBezTo>
                <a:cubicBezTo>
                  <a:pt x="296" y="1209"/>
                  <a:pt x="300" y="1219"/>
                  <a:pt x="307" y="1248"/>
                </a:cubicBezTo>
                <a:cubicBezTo>
                  <a:pt x="314" y="1277"/>
                  <a:pt x="315" y="1312"/>
                  <a:pt x="316" y="1347"/>
                </a:cubicBezTo>
              </a:path>
            </a:pathLst>
          </a:custGeom>
          <a:noFill/>
          <a:ln w="1905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25"/>
          <p:cNvSpPr>
            <a:spLocks/>
          </p:cNvSpPr>
          <p:nvPr/>
        </p:nvSpPr>
        <p:spPr bwMode="auto">
          <a:xfrm>
            <a:off x="7834314" y="2233613"/>
            <a:ext cx="357187" cy="2133600"/>
          </a:xfrm>
          <a:custGeom>
            <a:avLst/>
            <a:gdLst>
              <a:gd name="T0" fmla="*/ 2147483646 w 225"/>
              <a:gd name="T1" fmla="*/ 0 h 1344"/>
              <a:gd name="T2" fmla="*/ 2147483646 w 225"/>
              <a:gd name="T3" fmla="*/ 2147483646 h 1344"/>
              <a:gd name="T4" fmla="*/ 2147483646 w 225"/>
              <a:gd name="T5" fmla="*/ 2147483646 h 1344"/>
              <a:gd name="T6" fmla="*/ 2147483646 w 225"/>
              <a:gd name="T7" fmla="*/ 2147483646 h 1344"/>
              <a:gd name="T8" fmla="*/ 2147483646 w 225"/>
              <a:gd name="T9" fmla="*/ 2147483646 h 1344"/>
              <a:gd name="T10" fmla="*/ 0 w 225"/>
              <a:gd name="T11" fmla="*/ 2147483646 h 1344"/>
              <a:gd name="T12" fmla="*/ 2147483646 w 225"/>
              <a:gd name="T13" fmla="*/ 2147483646 h 1344"/>
              <a:gd name="T14" fmla="*/ 2147483646 w 225"/>
              <a:gd name="T15" fmla="*/ 2147483646 h 1344"/>
              <a:gd name="T16" fmla="*/ 2147483646 w 225"/>
              <a:gd name="T17" fmla="*/ 2147483646 h 1344"/>
              <a:gd name="T18" fmla="*/ 2147483646 w 225"/>
              <a:gd name="T19" fmla="*/ 2147483646 h 1344"/>
              <a:gd name="T20" fmla="*/ 2147483646 w 225"/>
              <a:gd name="T21" fmla="*/ 2147483646 h 1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
              <a:gd name="T34" fmla="*/ 0 h 1344"/>
              <a:gd name="T35" fmla="*/ 225 w 225"/>
              <a:gd name="T36" fmla="*/ 1344 h 13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 h="1344">
                <a:moveTo>
                  <a:pt x="225" y="0"/>
                </a:moveTo>
                <a:cubicBezTo>
                  <a:pt x="221" y="21"/>
                  <a:pt x="215" y="84"/>
                  <a:pt x="204" y="123"/>
                </a:cubicBezTo>
                <a:cubicBezTo>
                  <a:pt x="193" y="162"/>
                  <a:pt x="177" y="193"/>
                  <a:pt x="156" y="237"/>
                </a:cubicBezTo>
                <a:cubicBezTo>
                  <a:pt x="135" y="281"/>
                  <a:pt x="98" y="337"/>
                  <a:pt x="75" y="387"/>
                </a:cubicBezTo>
                <a:cubicBezTo>
                  <a:pt x="52" y="437"/>
                  <a:pt x="30" y="493"/>
                  <a:pt x="18" y="540"/>
                </a:cubicBezTo>
                <a:cubicBezTo>
                  <a:pt x="6" y="587"/>
                  <a:pt x="0" y="624"/>
                  <a:pt x="0" y="669"/>
                </a:cubicBezTo>
                <a:cubicBezTo>
                  <a:pt x="0" y="714"/>
                  <a:pt x="2" y="759"/>
                  <a:pt x="18" y="813"/>
                </a:cubicBezTo>
                <a:cubicBezTo>
                  <a:pt x="34" y="867"/>
                  <a:pt x="72" y="934"/>
                  <a:pt x="99" y="993"/>
                </a:cubicBezTo>
                <a:cubicBezTo>
                  <a:pt x="126" y="1052"/>
                  <a:pt x="163" y="1126"/>
                  <a:pt x="180" y="1167"/>
                </a:cubicBezTo>
                <a:cubicBezTo>
                  <a:pt x="197" y="1208"/>
                  <a:pt x="197" y="1210"/>
                  <a:pt x="204" y="1239"/>
                </a:cubicBezTo>
                <a:cubicBezTo>
                  <a:pt x="211" y="1268"/>
                  <a:pt x="218" y="1322"/>
                  <a:pt x="222" y="1344"/>
                </a:cubicBezTo>
              </a:path>
            </a:pathLst>
          </a:custGeom>
          <a:noFill/>
          <a:ln w="1905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26"/>
          <p:cNvSpPr>
            <a:spLocks/>
          </p:cNvSpPr>
          <p:nvPr/>
        </p:nvSpPr>
        <p:spPr bwMode="auto">
          <a:xfrm>
            <a:off x="8032751" y="2233613"/>
            <a:ext cx="201613" cy="2133600"/>
          </a:xfrm>
          <a:custGeom>
            <a:avLst/>
            <a:gdLst>
              <a:gd name="T0" fmla="*/ 2147483646 w 127"/>
              <a:gd name="T1" fmla="*/ 0 h 1344"/>
              <a:gd name="T2" fmla="*/ 2147483646 w 127"/>
              <a:gd name="T3" fmla="*/ 2147483646 h 1344"/>
              <a:gd name="T4" fmla="*/ 2147483646 w 127"/>
              <a:gd name="T5" fmla="*/ 2147483646 h 1344"/>
              <a:gd name="T6" fmla="*/ 2147483646 w 127"/>
              <a:gd name="T7" fmla="*/ 2147483646 h 1344"/>
              <a:gd name="T8" fmla="*/ 2147483646 w 127"/>
              <a:gd name="T9" fmla="*/ 2147483646 h 1344"/>
              <a:gd name="T10" fmla="*/ 2147483646 w 127"/>
              <a:gd name="T11" fmla="*/ 2147483646 h 1344"/>
              <a:gd name="T12" fmla="*/ 2147483646 w 127"/>
              <a:gd name="T13" fmla="*/ 2147483646 h 1344"/>
              <a:gd name="T14" fmla="*/ 2147483646 w 127"/>
              <a:gd name="T15" fmla="*/ 2147483646 h 1344"/>
              <a:gd name="T16" fmla="*/ 2147483646 w 127"/>
              <a:gd name="T17" fmla="*/ 2147483646 h 1344"/>
              <a:gd name="T18" fmla="*/ 2147483646 w 127"/>
              <a:gd name="T19" fmla="*/ 2147483646 h 1344"/>
              <a:gd name="T20" fmla="*/ 2147483646 w 127"/>
              <a:gd name="T21" fmla="*/ 2147483646 h 1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344"/>
              <a:gd name="T35" fmla="*/ 127 w 127"/>
              <a:gd name="T36" fmla="*/ 1344 h 13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344">
                <a:moveTo>
                  <a:pt x="127" y="0"/>
                </a:moveTo>
                <a:cubicBezTo>
                  <a:pt x="125" y="20"/>
                  <a:pt x="121" y="78"/>
                  <a:pt x="115" y="120"/>
                </a:cubicBezTo>
                <a:cubicBezTo>
                  <a:pt x="109" y="162"/>
                  <a:pt x="101" y="205"/>
                  <a:pt x="88" y="252"/>
                </a:cubicBezTo>
                <a:cubicBezTo>
                  <a:pt x="75" y="299"/>
                  <a:pt x="49" y="362"/>
                  <a:pt x="37" y="405"/>
                </a:cubicBezTo>
                <a:cubicBezTo>
                  <a:pt x="25" y="448"/>
                  <a:pt x="22" y="470"/>
                  <a:pt x="16" y="513"/>
                </a:cubicBezTo>
                <a:cubicBezTo>
                  <a:pt x="10" y="556"/>
                  <a:pt x="0" y="605"/>
                  <a:pt x="1" y="663"/>
                </a:cubicBezTo>
                <a:cubicBezTo>
                  <a:pt x="2" y="721"/>
                  <a:pt x="12" y="804"/>
                  <a:pt x="22" y="864"/>
                </a:cubicBezTo>
                <a:cubicBezTo>
                  <a:pt x="32" y="924"/>
                  <a:pt x="52" y="983"/>
                  <a:pt x="64" y="1026"/>
                </a:cubicBezTo>
                <a:cubicBezTo>
                  <a:pt x="76" y="1069"/>
                  <a:pt x="85" y="1089"/>
                  <a:pt x="94" y="1125"/>
                </a:cubicBezTo>
                <a:cubicBezTo>
                  <a:pt x="103" y="1161"/>
                  <a:pt x="116" y="1206"/>
                  <a:pt x="121" y="1242"/>
                </a:cubicBezTo>
                <a:cubicBezTo>
                  <a:pt x="126" y="1278"/>
                  <a:pt x="124" y="1327"/>
                  <a:pt x="124" y="1344"/>
                </a:cubicBezTo>
              </a:path>
            </a:pathLst>
          </a:custGeom>
          <a:noFill/>
          <a:ln w="1905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Freeform 27"/>
          <p:cNvSpPr>
            <a:spLocks/>
          </p:cNvSpPr>
          <p:nvPr/>
        </p:nvSpPr>
        <p:spPr bwMode="auto">
          <a:xfrm>
            <a:off x="8266113" y="2238375"/>
            <a:ext cx="203200" cy="2133600"/>
          </a:xfrm>
          <a:custGeom>
            <a:avLst/>
            <a:gdLst>
              <a:gd name="T0" fmla="*/ 2147483646 w 128"/>
              <a:gd name="T1" fmla="*/ 0 h 1344"/>
              <a:gd name="T2" fmla="*/ 2147483646 w 128"/>
              <a:gd name="T3" fmla="*/ 2147483646 h 1344"/>
              <a:gd name="T4" fmla="*/ 2147483646 w 128"/>
              <a:gd name="T5" fmla="*/ 2147483646 h 1344"/>
              <a:gd name="T6" fmla="*/ 2147483646 w 128"/>
              <a:gd name="T7" fmla="*/ 2147483646 h 1344"/>
              <a:gd name="T8" fmla="*/ 2147483646 w 128"/>
              <a:gd name="T9" fmla="*/ 2147483646 h 1344"/>
              <a:gd name="T10" fmla="*/ 2147483646 w 128"/>
              <a:gd name="T11" fmla="*/ 2147483646 h 1344"/>
              <a:gd name="T12" fmla="*/ 2147483646 w 128"/>
              <a:gd name="T13" fmla="*/ 2147483646 h 1344"/>
              <a:gd name="T14" fmla="*/ 2147483646 w 128"/>
              <a:gd name="T15" fmla="*/ 2147483646 h 1344"/>
              <a:gd name="T16" fmla="*/ 2147483646 w 128"/>
              <a:gd name="T17" fmla="*/ 2147483646 h 1344"/>
              <a:gd name="T18" fmla="*/ 2147483646 w 128"/>
              <a:gd name="T19" fmla="*/ 2147483646 h 1344"/>
              <a:gd name="T20" fmla="*/ 2147483646 w 128"/>
              <a:gd name="T21" fmla="*/ 2147483646 h 1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344"/>
              <a:gd name="T35" fmla="*/ 128 w 128"/>
              <a:gd name="T36" fmla="*/ 1344 h 13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344">
                <a:moveTo>
                  <a:pt x="7" y="0"/>
                </a:moveTo>
                <a:cubicBezTo>
                  <a:pt x="7" y="23"/>
                  <a:pt x="3" y="94"/>
                  <a:pt x="10" y="141"/>
                </a:cubicBezTo>
                <a:cubicBezTo>
                  <a:pt x="17" y="188"/>
                  <a:pt x="32" y="233"/>
                  <a:pt x="46" y="282"/>
                </a:cubicBezTo>
                <a:cubicBezTo>
                  <a:pt x="60" y="331"/>
                  <a:pt x="84" y="385"/>
                  <a:pt x="97" y="438"/>
                </a:cubicBezTo>
                <a:cubicBezTo>
                  <a:pt x="110" y="491"/>
                  <a:pt x="120" y="555"/>
                  <a:pt x="124" y="603"/>
                </a:cubicBezTo>
                <a:cubicBezTo>
                  <a:pt x="128" y="651"/>
                  <a:pt x="125" y="684"/>
                  <a:pt x="121" y="729"/>
                </a:cubicBezTo>
                <a:cubicBezTo>
                  <a:pt x="117" y="774"/>
                  <a:pt x="112" y="821"/>
                  <a:pt x="103" y="870"/>
                </a:cubicBezTo>
                <a:cubicBezTo>
                  <a:pt x="94" y="919"/>
                  <a:pt x="76" y="978"/>
                  <a:pt x="64" y="1026"/>
                </a:cubicBezTo>
                <a:cubicBezTo>
                  <a:pt x="52" y="1074"/>
                  <a:pt x="38" y="1120"/>
                  <a:pt x="28" y="1158"/>
                </a:cubicBezTo>
                <a:cubicBezTo>
                  <a:pt x="18" y="1196"/>
                  <a:pt x="8" y="1223"/>
                  <a:pt x="4" y="1254"/>
                </a:cubicBezTo>
                <a:cubicBezTo>
                  <a:pt x="0" y="1285"/>
                  <a:pt x="4" y="1325"/>
                  <a:pt x="4" y="1344"/>
                </a:cubicBezTo>
              </a:path>
            </a:pathLst>
          </a:custGeom>
          <a:noFill/>
          <a:ln w="1905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28"/>
          <p:cNvSpPr>
            <a:spLocks/>
          </p:cNvSpPr>
          <p:nvPr/>
        </p:nvSpPr>
        <p:spPr bwMode="auto">
          <a:xfrm>
            <a:off x="8310563" y="2228851"/>
            <a:ext cx="360362" cy="2138363"/>
          </a:xfrm>
          <a:custGeom>
            <a:avLst/>
            <a:gdLst>
              <a:gd name="T0" fmla="*/ 0 w 227"/>
              <a:gd name="T1" fmla="*/ 0 h 1347"/>
              <a:gd name="T2" fmla="*/ 2147483646 w 227"/>
              <a:gd name="T3" fmla="*/ 2147483646 h 1347"/>
              <a:gd name="T4" fmla="*/ 2147483646 w 227"/>
              <a:gd name="T5" fmla="*/ 2147483646 h 1347"/>
              <a:gd name="T6" fmla="*/ 2147483646 w 227"/>
              <a:gd name="T7" fmla="*/ 2147483646 h 1347"/>
              <a:gd name="T8" fmla="*/ 2147483646 w 227"/>
              <a:gd name="T9" fmla="*/ 2147483646 h 1347"/>
              <a:gd name="T10" fmla="*/ 2147483646 w 227"/>
              <a:gd name="T11" fmla="*/ 2147483646 h 1347"/>
              <a:gd name="T12" fmla="*/ 2147483646 w 227"/>
              <a:gd name="T13" fmla="*/ 2147483646 h 1347"/>
              <a:gd name="T14" fmla="*/ 2147483646 w 227"/>
              <a:gd name="T15" fmla="*/ 2147483646 h 1347"/>
              <a:gd name="T16" fmla="*/ 2147483646 w 227"/>
              <a:gd name="T17" fmla="*/ 2147483646 h 1347"/>
              <a:gd name="T18" fmla="*/ 2147483646 w 227"/>
              <a:gd name="T19" fmla="*/ 2147483646 h 1347"/>
              <a:gd name="T20" fmla="*/ 2147483646 w 227"/>
              <a:gd name="T21" fmla="*/ 2147483646 h 1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7"/>
              <a:gd name="T34" fmla="*/ 0 h 1347"/>
              <a:gd name="T35" fmla="*/ 227 w 227"/>
              <a:gd name="T36" fmla="*/ 1347 h 1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7" h="1347">
                <a:moveTo>
                  <a:pt x="0" y="0"/>
                </a:moveTo>
                <a:cubicBezTo>
                  <a:pt x="3" y="22"/>
                  <a:pt x="7" y="90"/>
                  <a:pt x="21" y="135"/>
                </a:cubicBezTo>
                <a:cubicBezTo>
                  <a:pt x="35" y="180"/>
                  <a:pt x="63" y="227"/>
                  <a:pt x="84" y="273"/>
                </a:cubicBezTo>
                <a:cubicBezTo>
                  <a:pt x="105" y="319"/>
                  <a:pt x="128" y="360"/>
                  <a:pt x="150" y="411"/>
                </a:cubicBezTo>
                <a:cubicBezTo>
                  <a:pt x="172" y="462"/>
                  <a:pt x="205" y="526"/>
                  <a:pt x="216" y="579"/>
                </a:cubicBezTo>
                <a:cubicBezTo>
                  <a:pt x="227" y="632"/>
                  <a:pt x="222" y="676"/>
                  <a:pt x="216" y="729"/>
                </a:cubicBezTo>
                <a:cubicBezTo>
                  <a:pt x="210" y="782"/>
                  <a:pt x="199" y="846"/>
                  <a:pt x="180" y="897"/>
                </a:cubicBezTo>
                <a:cubicBezTo>
                  <a:pt x="161" y="948"/>
                  <a:pt x="126" y="990"/>
                  <a:pt x="102" y="1038"/>
                </a:cubicBezTo>
                <a:cubicBezTo>
                  <a:pt x="78" y="1086"/>
                  <a:pt x="47" y="1152"/>
                  <a:pt x="33" y="1188"/>
                </a:cubicBezTo>
                <a:cubicBezTo>
                  <a:pt x="19" y="1224"/>
                  <a:pt x="20" y="1230"/>
                  <a:pt x="15" y="1257"/>
                </a:cubicBezTo>
                <a:cubicBezTo>
                  <a:pt x="10" y="1284"/>
                  <a:pt x="7" y="1315"/>
                  <a:pt x="3" y="1347"/>
                </a:cubicBezTo>
              </a:path>
            </a:pathLst>
          </a:custGeom>
          <a:noFill/>
          <a:ln w="1905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Freeform 29"/>
          <p:cNvSpPr>
            <a:spLocks/>
          </p:cNvSpPr>
          <p:nvPr/>
        </p:nvSpPr>
        <p:spPr bwMode="auto">
          <a:xfrm>
            <a:off x="8375651" y="2233614"/>
            <a:ext cx="511175" cy="2147887"/>
          </a:xfrm>
          <a:custGeom>
            <a:avLst/>
            <a:gdLst>
              <a:gd name="T0" fmla="*/ 2147483646 w 322"/>
              <a:gd name="T1" fmla="*/ 0 h 1353"/>
              <a:gd name="T2" fmla="*/ 2147483646 w 322"/>
              <a:gd name="T3" fmla="*/ 2147483646 h 1353"/>
              <a:gd name="T4" fmla="*/ 2147483646 w 322"/>
              <a:gd name="T5" fmla="*/ 2147483646 h 1353"/>
              <a:gd name="T6" fmla="*/ 2147483646 w 322"/>
              <a:gd name="T7" fmla="*/ 2147483646 h 1353"/>
              <a:gd name="T8" fmla="*/ 2147483646 w 322"/>
              <a:gd name="T9" fmla="*/ 2147483646 h 1353"/>
              <a:gd name="T10" fmla="*/ 2147483646 w 322"/>
              <a:gd name="T11" fmla="*/ 2147483646 h 1353"/>
              <a:gd name="T12" fmla="*/ 2147483646 w 322"/>
              <a:gd name="T13" fmla="*/ 2147483646 h 1353"/>
              <a:gd name="T14" fmla="*/ 2147483646 w 322"/>
              <a:gd name="T15" fmla="*/ 2147483646 h 1353"/>
              <a:gd name="T16" fmla="*/ 2147483646 w 322"/>
              <a:gd name="T17" fmla="*/ 2147483646 h 1353"/>
              <a:gd name="T18" fmla="*/ 2147483646 w 322"/>
              <a:gd name="T19" fmla="*/ 2147483646 h 1353"/>
              <a:gd name="T20" fmla="*/ 2147483646 w 322"/>
              <a:gd name="T21" fmla="*/ 2147483646 h 13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2"/>
              <a:gd name="T34" fmla="*/ 0 h 1353"/>
              <a:gd name="T35" fmla="*/ 322 w 322"/>
              <a:gd name="T36" fmla="*/ 1353 h 13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2" h="1353">
                <a:moveTo>
                  <a:pt x="4" y="0"/>
                </a:moveTo>
                <a:cubicBezTo>
                  <a:pt x="5" y="12"/>
                  <a:pt x="1" y="43"/>
                  <a:pt x="10" y="75"/>
                </a:cubicBezTo>
                <a:cubicBezTo>
                  <a:pt x="19" y="107"/>
                  <a:pt x="37" y="155"/>
                  <a:pt x="61" y="195"/>
                </a:cubicBezTo>
                <a:cubicBezTo>
                  <a:pt x="85" y="235"/>
                  <a:pt x="120" y="271"/>
                  <a:pt x="154" y="318"/>
                </a:cubicBezTo>
                <a:cubicBezTo>
                  <a:pt x="188" y="365"/>
                  <a:pt x="237" y="417"/>
                  <a:pt x="265" y="474"/>
                </a:cubicBezTo>
                <a:cubicBezTo>
                  <a:pt x="293" y="531"/>
                  <a:pt x="322" y="597"/>
                  <a:pt x="322" y="663"/>
                </a:cubicBezTo>
                <a:cubicBezTo>
                  <a:pt x="322" y="729"/>
                  <a:pt x="297" y="810"/>
                  <a:pt x="268" y="873"/>
                </a:cubicBezTo>
                <a:cubicBezTo>
                  <a:pt x="239" y="936"/>
                  <a:pt x="182" y="994"/>
                  <a:pt x="145" y="1044"/>
                </a:cubicBezTo>
                <a:cubicBezTo>
                  <a:pt x="108" y="1094"/>
                  <a:pt x="69" y="1135"/>
                  <a:pt x="46" y="1173"/>
                </a:cubicBezTo>
                <a:cubicBezTo>
                  <a:pt x="23" y="1211"/>
                  <a:pt x="14" y="1245"/>
                  <a:pt x="7" y="1275"/>
                </a:cubicBezTo>
                <a:cubicBezTo>
                  <a:pt x="0" y="1305"/>
                  <a:pt x="5" y="1337"/>
                  <a:pt x="4" y="1353"/>
                </a:cubicBezTo>
              </a:path>
            </a:pathLst>
          </a:custGeom>
          <a:noFill/>
          <a:ln w="1905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30"/>
          <p:cNvSpPr>
            <a:spLocks/>
          </p:cNvSpPr>
          <p:nvPr/>
        </p:nvSpPr>
        <p:spPr bwMode="auto">
          <a:xfrm>
            <a:off x="8672514" y="2609850"/>
            <a:ext cx="434975" cy="1385888"/>
          </a:xfrm>
          <a:custGeom>
            <a:avLst/>
            <a:gdLst>
              <a:gd name="T0" fmla="*/ 0 w 274"/>
              <a:gd name="T1" fmla="*/ 0 h 873"/>
              <a:gd name="T2" fmla="*/ 2147483646 w 274"/>
              <a:gd name="T3" fmla="*/ 2147483646 h 873"/>
              <a:gd name="T4" fmla="*/ 2147483646 w 274"/>
              <a:gd name="T5" fmla="*/ 2147483646 h 873"/>
              <a:gd name="T6" fmla="*/ 2147483646 w 274"/>
              <a:gd name="T7" fmla="*/ 2147483646 h 873"/>
              <a:gd name="T8" fmla="*/ 2147483646 w 274"/>
              <a:gd name="T9" fmla="*/ 2147483646 h 873"/>
              <a:gd name="T10" fmla="*/ 2147483646 w 274"/>
              <a:gd name="T11" fmla="*/ 2147483646 h 873"/>
              <a:gd name="T12" fmla="*/ 2147483646 w 274"/>
              <a:gd name="T13" fmla="*/ 2147483646 h 873"/>
              <a:gd name="T14" fmla="*/ 0 60000 65536"/>
              <a:gd name="T15" fmla="*/ 0 60000 65536"/>
              <a:gd name="T16" fmla="*/ 0 60000 65536"/>
              <a:gd name="T17" fmla="*/ 0 60000 65536"/>
              <a:gd name="T18" fmla="*/ 0 60000 65536"/>
              <a:gd name="T19" fmla="*/ 0 60000 65536"/>
              <a:gd name="T20" fmla="*/ 0 60000 65536"/>
              <a:gd name="T21" fmla="*/ 0 w 274"/>
              <a:gd name="T22" fmla="*/ 0 h 873"/>
              <a:gd name="T23" fmla="*/ 274 w 274"/>
              <a:gd name="T24" fmla="*/ 873 h 8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4" h="873">
                <a:moveTo>
                  <a:pt x="0" y="0"/>
                </a:moveTo>
                <a:cubicBezTo>
                  <a:pt x="19" y="14"/>
                  <a:pt x="75" y="43"/>
                  <a:pt x="114" y="84"/>
                </a:cubicBezTo>
                <a:cubicBezTo>
                  <a:pt x="153" y="125"/>
                  <a:pt x="208" y="185"/>
                  <a:pt x="234" y="246"/>
                </a:cubicBezTo>
                <a:cubicBezTo>
                  <a:pt x="260" y="307"/>
                  <a:pt x="274" y="383"/>
                  <a:pt x="273" y="450"/>
                </a:cubicBezTo>
                <a:cubicBezTo>
                  <a:pt x="272" y="517"/>
                  <a:pt x="253" y="593"/>
                  <a:pt x="225" y="651"/>
                </a:cubicBezTo>
                <a:cubicBezTo>
                  <a:pt x="197" y="709"/>
                  <a:pt x="138" y="764"/>
                  <a:pt x="102" y="801"/>
                </a:cubicBezTo>
                <a:cubicBezTo>
                  <a:pt x="66" y="838"/>
                  <a:pt x="26" y="858"/>
                  <a:pt x="6" y="873"/>
                </a:cubicBezTo>
              </a:path>
            </a:pathLst>
          </a:custGeom>
          <a:noFill/>
          <a:ln w="1905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Freeform 31"/>
          <p:cNvSpPr>
            <a:spLocks/>
          </p:cNvSpPr>
          <p:nvPr/>
        </p:nvSpPr>
        <p:spPr bwMode="auto">
          <a:xfrm>
            <a:off x="8753476" y="2528889"/>
            <a:ext cx="658813" cy="1552575"/>
          </a:xfrm>
          <a:custGeom>
            <a:avLst/>
            <a:gdLst>
              <a:gd name="T0" fmla="*/ 2147483646 w 415"/>
              <a:gd name="T1" fmla="*/ 0 h 978"/>
              <a:gd name="T2" fmla="*/ 2147483646 w 415"/>
              <a:gd name="T3" fmla="*/ 2147483646 h 978"/>
              <a:gd name="T4" fmla="*/ 2147483646 w 415"/>
              <a:gd name="T5" fmla="*/ 2147483646 h 978"/>
              <a:gd name="T6" fmla="*/ 2147483646 w 415"/>
              <a:gd name="T7" fmla="*/ 2147483646 h 978"/>
              <a:gd name="T8" fmla="*/ 2147483646 w 415"/>
              <a:gd name="T9" fmla="*/ 2147483646 h 978"/>
              <a:gd name="T10" fmla="*/ 2147483646 w 415"/>
              <a:gd name="T11" fmla="*/ 2147483646 h 978"/>
              <a:gd name="T12" fmla="*/ 2147483646 w 415"/>
              <a:gd name="T13" fmla="*/ 2147483646 h 978"/>
              <a:gd name="T14" fmla="*/ 0 w 415"/>
              <a:gd name="T15" fmla="*/ 2147483646 h 978"/>
              <a:gd name="T16" fmla="*/ 0 60000 65536"/>
              <a:gd name="T17" fmla="*/ 0 60000 65536"/>
              <a:gd name="T18" fmla="*/ 0 60000 65536"/>
              <a:gd name="T19" fmla="*/ 0 60000 65536"/>
              <a:gd name="T20" fmla="*/ 0 60000 65536"/>
              <a:gd name="T21" fmla="*/ 0 60000 65536"/>
              <a:gd name="T22" fmla="*/ 0 60000 65536"/>
              <a:gd name="T23" fmla="*/ 0 60000 65536"/>
              <a:gd name="T24" fmla="*/ 0 w 415"/>
              <a:gd name="T25" fmla="*/ 0 h 978"/>
              <a:gd name="T26" fmla="*/ 415 w 415"/>
              <a:gd name="T27" fmla="*/ 978 h 9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5" h="978">
                <a:moveTo>
                  <a:pt x="6" y="0"/>
                </a:moveTo>
                <a:cubicBezTo>
                  <a:pt x="22" y="7"/>
                  <a:pt x="66" y="20"/>
                  <a:pt x="105" y="42"/>
                </a:cubicBezTo>
                <a:cubicBezTo>
                  <a:pt x="144" y="64"/>
                  <a:pt x="195" y="78"/>
                  <a:pt x="240" y="132"/>
                </a:cubicBezTo>
                <a:cubicBezTo>
                  <a:pt x="285" y="186"/>
                  <a:pt x="371" y="298"/>
                  <a:pt x="393" y="384"/>
                </a:cubicBezTo>
                <a:cubicBezTo>
                  <a:pt x="415" y="470"/>
                  <a:pt x="402" y="573"/>
                  <a:pt x="375" y="651"/>
                </a:cubicBezTo>
                <a:cubicBezTo>
                  <a:pt x="348" y="729"/>
                  <a:pt x="279" y="806"/>
                  <a:pt x="231" y="855"/>
                </a:cubicBezTo>
                <a:cubicBezTo>
                  <a:pt x="183" y="904"/>
                  <a:pt x="126" y="927"/>
                  <a:pt x="87" y="948"/>
                </a:cubicBezTo>
                <a:cubicBezTo>
                  <a:pt x="48" y="969"/>
                  <a:pt x="24" y="973"/>
                  <a:pt x="0" y="978"/>
                </a:cubicBezTo>
              </a:path>
            </a:pathLst>
          </a:custGeom>
          <a:noFill/>
          <a:ln w="1905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32"/>
          <p:cNvSpPr>
            <a:spLocks/>
          </p:cNvSpPr>
          <p:nvPr/>
        </p:nvSpPr>
        <p:spPr bwMode="auto">
          <a:xfrm>
            <a:off x="8782050" y="2443163"/>
            <a:ext cx="1023938" cy="1733550"/>
          </a:xfrm>
          <a:custGeom>
            <a:avLst/>
            <a:gdLst>
              <a:gd name="T0" fmla="*/ 0 w 645"/>
              <a:gd name="T1" fmla="*/ 0 h 1092"/>
              <a:gd name="T2" fmla="*/ 2147483646 w 645"/>
              <a:gd name="T3" fmla="*/ 2147483646 h 1092"/>
              <a:gd name="T4" fmla="*/ 2147483646 w 645"/>
              <a:gd name="T5" fmla="*/ 2147483646 h 1092"/>
              <a:gd name="T6" fmla="*/ 2147483646 w 645"/>
              <a:gd name="T7" fmla="*/ 2147483646 h 1092"/>
              <a:gd name="T8" fmla="*/ 2147483646 w 645"/>
              <a:gd name="T9" fmla="*/ 2147483646 h 1092"/>
              <a:gd name="T10" fmla="*/ 2147483646 w 645"/>
              <a:gd name="T11" fmla="*/ 2147483646 h 1092"/>
              <a:gd name="T12" fmla="*/ 2147483646 w 645"/>
              <a:gd name="T13" fmla="*/ 2147483646 h 1092"/>
              <a:gd name="T14" fmla="*/ 2147483646 w 645"/>
              <a:gd name="T15" fmla="*/ 2147483646 h 1092"/>
              <a:gd name="T16" fmla="*/ 2147483646 w 645"/>
              <a:gd name="T17" fmla="*/ 2147483646 h 10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5"/>
              <a:gd name="T28" fmla="*/ 0 h 1092"/>
              <a:gd name="T29" fmla="*/ 645 w 645"/>
              <a:gd name="T30" fmla="*/ 1092 h 10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5" h="1092">
                <a:moveTo>
                  <a:pt x="0" y="0"/>
                </a:moveTo>
                <a:cubicBezTo>
                  <a:pt x="29" y="8"/>
                  <a:pt x="101" y="16"/>
                  <a:pt x="174" y="48"/>
                </a:cubicBezTo>
                <a:cubicBezTo>
                  <a:pt x="247" y="80"/>
                  <a:pt x="369" y="142"/>
                  <a:pt x="438" y="192"/>
                </a:cubicBezTo>
                <a:cubicBezTo>
                  <a:pt x="507" y="242"/>
                  <a:pt x="557" y="290"/>
                  <a:pt x="591" y="351"/>
                </a:cubicBezTo>
                <a:cubicBezTo>
                  <a:pt x="625" y="412"/>
                  <a:pt x="645" y="493"/>
                  <a:pt x="642" y="561"/>
                </a:cubicBezTo>
                <a:cubicBezTo>
                  <a:pt x="639" y="629"/>
                  <a:pt x="609" y="703"/>
                  <a:pt x="570" y="762"/>
                </a:cubicBezTo>
                <a:cubicBezTo>
                  <a:pt x="531" y="821"/>
                  <a:pt x="475" y="868"/>
                  <a:pt x="408" y="915"/>
                </a:cubicBezTo>
                <a:cubicBezTo>
                  <a:pt x="341" y="962"/>
                  <a:pt x="235" y="1015"/>
                  <a:pt x="168" y="1044"/>
                </a:cubicBezTo>
                <a:cubicBezTo>
                  <a:pt x="101" y="1073"/>
                  <a:pt x="40" y="1082"/>
                  <a:pt x="6" y="1092"/>
                </a:cubicBezTo>
              </a:path>
            </a:pathLst>
          </a:custGeom>
          <a:noFill/>
          <a:ln w="1905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 name="Group 33"/>
          <p:cNvGrpSpPr>
            <a:grpSpLocks/>
          </p:cNvGrpSpPr>
          <p:nvPr/>
        </p:nvGrpSpPr>
        <p:grpSpPr bwMode="auto">
          <a:xfrm>
            <a:off x="6646864" y="2236789"/>
            <a:ext cx="3552825" cy="2160587"/>
            <a:chOff x="3227" y="1409"/>
            <a:chExt cx="2238" cy="1361"/>
          </a:xfrm>
        </p:grpSpPr>
        <p:grpSp>
          <p:nvGrpSpPr>
            <p:cNvPr id="12306" name="Group 34"/>
            <p:cNvGrpSpPr>
              <a:grpSpLocks/>
            </p:cNvGrpSpPr>
            <p:nvPr/>
          </p:nvGrpSpPr>
          <p:grpSpPr bwMode="auto">
            <a:xfrm>
              <a:off x="3227" y="1409"/>
              <a:ext cx="2238" cy="1361"/>
              <a:chOff x="3227" y="1409"/>
              <a:chExt cx="2238" cy="1361"/>
            </a:xfrm>
          </p:grpSpPr>
          <p:grpSp>
            <p:nvGrpSpPr>
              <p:cNvPr id="12316" name="Group 35"/>
              <p:cNvGrpSpPr>
                <a:grpSpLocks/>
              </p:cNvGrpSpPr>
              <p:nvPr/>
            </p:nvGrpSpPr>
            <p:grpSpPr bwMode="auto">
              <a:xfrm>
                <a:off x="4422" y="1409"/>
                <a:ext cx="1043" cy="1361"/>
                <a:chOff x="677" y="1409"/>
                <a:chExt cx="2295" cy="1361"/>
              </a:xfrm>
            </p:grpSpPr>
            <p:sp>
              <p:nvSpPr>
                <p:cNvPr id="12333" name="Rectangle 36" descr="深色上对角线"/>
                <p:cNvSpPr>
                  <a:spLocks noChangeArrowheads="1"/>
                </p:cNvSpPr>
                <p:nvPr/>
              </p:nvSpPr>
              <p:spPr bwMode="auto">
                <a:xfrm>
                  <a:off x="677" y="1409"/>
                  <a:ext cx="2295" cy="66"/>
                </a:xfrm>
                <a:prstGeom prst="rect">
                  <a:avLst/>
                </a:prstGeom>
                <a:pattFill prst="dkUpDiag">
                  <a:fgClr>
                    <a:schemeClr val="bg1"/>
                  </a:fgClr>
                  <a:bgClr>
                    <a:schemeClr val="bg2"/>
                  </a:bgClr>
                </a:pattFill>
                <a:ln w="317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2334" name="Rectangle 37" descr="深色上对角线"/>
                <p:cNvSpPr>
                  <a:spLocks noChangeArrowheads="1"/>
                </p:cNvSpPr>
                <p:nvPr/>
              </p:nvSpPr>
              <p:spPr bwMode="auto">
                <a:xfrm>
                  <a:off x="677" y="2704"/>
                  <a:ext cx="2295" cy="66"/>
                </a:xfrm>
                <a:prstGeom prst="rect">
                  <a:avLst/>
                </a:prstGeom>
                <a:pattFill prst="dkUpDiag">
                  <a:fgClr>
                    <a:schemeClr val="bg1"/>
                  </a:fgClr>
                  <a:bgClr>
                    <a:schemeClr val="bg2"/>
                  </a:bgClr>
                </a:pattFill>
                <a:ln w="317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grpSp>
            <p:nvGrpSpPr>
              <p:cNvPr id="12317" name="Group 38"/>
              <p:cNvGrpSpPr>
                <a:grpSpLocks/>
              </p:cNvGrpSpPr>
              <p:nvPr/>
            </p:nvGrpSpPr>
            <p:grpSpPr bwMode="auto">
              <a:xfrm>
                <a:off x="3227" y="1544"/>
                <a:ext cx="787" cy="1076"/>
                <a:chOff x="3227" y="1544"/>
                <a:chExt cx="787" cy="1076"/>
              </a:xfrm>
            </p:grpSpPr>
            <p:grpSp>
              <p:nvGrpSpPr>
                <p:cNvPr id="12318" name="Group 39"/>
                <p:cNvGrpSpPr>
                  <a:grpSpLocks/>
                </p:cNvGrpSpPr>
                <p:nvPr/>
              </p:nvGrpSpPr>
              <p:grpSpPr bwMode="auto">
                <a:xfrm>
                  <a:off x="3227" y="1544"/>
                  <a:ext cx="787" cy="1076"/>
                  <a:chOff x="3227" y="1544"/>
                  <a:chExt cx="787" cy="1076"/>
                </a:xfrm>
              </p:grpSpPr>
              <p:sp>
                <p:nvSpPr>
                  <p:cNvPr id="12331" name="Rectangle 40" descr="深色上对角线"/>
                  <p:cNvSpPr>
                    <a:spLocks noChangeArrowheads="1"/>
                  </p:cNvSpPr>
                  <p:nvPr/>
                </p:nvSpPr>
                <p:spPr bwMode="auto">
                  <a:xfrm>
                    <a:off x="3227" y="1544"/>
                    <a:ext cx="787" cy="66"/>
                  </a:xfrm>
                  <a:prstGeom prst="rect">
                    <a:avLst/>
                  </a:prstGeom>
                  <a:pattFill prst="dkUpDiag">
                    <a:fgClr>
                      <a:schemeClr val="bg1"/>
                    </a:fgClr>
                    <a:bgClr>
                      <a:schemeClr val="bg2"/>
                    </a:bgClr>
                  </a:pattFill>
                  <a:ln w="317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2332" name="Rectangle 41" descr="深色上对角线"/>
                  <p:cNvSpPr>
                    <a:spLocks noChangeArrowheads="1"/>
                  </p:cNvSpPr>
                  <p:nvPr/>
                </p:nvSpPr>
                <p:spPr bwMode="auto">
                  <a:xfrm>
                    <a:off x="3227" y="2554"/>
                    <a:ext cx="787" cy="66"/>
                  </a:xfrm>
                  <a:prstGeom prst="rect">
                    <a:avLst/>
                  </a:prstGeom>
                  <a:pattFill prst="dkUpDiag">
                    <a:fgClr>
                      <a:schemeClr val="bg1"/>
                    </a:fgClr>
                    <a:bgClr>
                      <a:schemeClr val="bg2"/>
                    </a:bgClr>
                  </a:pattFill>
                  <a:ln w="317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grpSp>
              <p:nvGrpSpPr>
                <p:cNvPr id="12319" name="Group 42"/>
                <p:cNvGrpSpPr>
                  <a:grpSpLocks/>
                </p:cNvGrpSpPr>
                <p:nvPr/>
              </p:nvGrpSpPr>
              <p:grpSpPr bwMode="auto">
                <a:xfrm>
                  <a:off x="3596" y="2298"/>
                  <a:ext cx="67" cy="274"/>
                  <a:chOff x="3696" y="2338"/>
                  <a:chExt cx="67" cy="274"/>
                </a:xfrm>
              </p:grpSpPr>
              <p:sp>
                <p:nvSpPr>
                  <p:cNvPr id="12326" name="Rectangle 43" descr="深色上对角线"/>
                  <p:cNvSpPr>
                    <a:spLocks noChangeArrowheads="1"/>
                  </p:cNvSpPr>
                  <p:nvPr/>
                </p:nvSpPr>
                <p:spPr bwMode="auto">
                  <a:xfrm rot="-5400000">
                    <a:off x="3592" y="2442"/>
                    <a:ext cx="274" cy="66"/>
                  </a:xfrm>
                  <a:prstGeom prst="rect">
                    <a:avLst/>
                  </a:prstGeom>
                  <a:pattFill prst="dkUpDiag">
                    <a:fgClr>
                      <a:schemeClr val="bg1"/>
                    </a:fgClr>
                    <a:bgClr>
                      <a:schemeClr val="bg2"/>
                    </a:bgClr>
                  </a:pattFill>
                  <a:ln>
                    <a:noFill/>
                  </a:ln>
                  <a:extLst>
                    <a:ext uri="{91240B29-F687-4F45-9708-019B960494DF}">
                      <a14:hiddenLine xmlns:a14="http://schemas.microsoft.com/office/drawing/2010/main" w="317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nvGrpSpPr>
                  <p:cNvPr id="12327" name="Group 44"/>
                  <p:cNvGrpSpPr>
                    <a:grpSpLocks/>
                  </p:cNvGrpSpPr>
                  <p:nvPr/>
                </p:nvGrpSpPr>
                <p:grpSpPr bwMode="auto">
                  <a:xfrm>
                    <a:off x="3696" y="2338"/>
                    <a:ext cx="67" cy="257"/>
                    <a:chOff x="3696" y="3432"/>
                    <a:chExt cx="67" cy="269"/>
                  </a:xfrm>
                </p:grpSpPr>
                <p:sp>
                  <p:nvSpPr>
                    <p:cNvPr id="12328" name="Line 45"/>
                    <p:cNvSpPr>
                      <a:spLocks noChangeShapeType="1"/>
                    </p:cNvSpPr>
                    <p:nvPr/>
                  </p:nvSpPr>
                  <p:spPr bwMode="auto">
                    <a:xfrm>
                      <a:off x="3696" y="3433"/>
                      <a:ext cx="0" cy="268"/>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9" name="Line 46"/>
                    <p:cNvSpPr>
                      <a:spLocks noChangeShapeType="1"/>
                    </p:cNvSpPr>
                    <p:nvPr/>
                  </p:nvSpPr>
                  <p:spPr bwMode="auto">
                    <a:xfrm>
                      <a:off x="3763" y="3433"/>
                      <a:ext cx="0" cy="268"/>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0" name="Line 47"/>
                    <p:cNvSpPr>
                      <a:spLocks noChangeShapeType="1"/>
                    </p:cNvSpPr>
                    <p:nvPr/>
                  </p:nvSpPr>
                  <p:spPr bwMode="auto">
                    <a:xfrm>
                      <a:off x="3698" y="3432"/>
                      <a:ext cx="64" cy="0"/>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320" name="Group 48"/>
                <p:cNvGrpSpPr>
                  <a:grpSpLocks/>
                </p:cNvGrpSpPr>
                <p:nvPr/>
              </p:nvGrpSpPr>
              <p:grpSpPr bwMode="auto">
                <a:xfrm rot="10800000">
                  <a:off x="3596" y="1593"/>
                  <a:ext cx="67" cy="274"/>
                  <a:chOff x="3696" y="2338"/>
                  <a:chExt cx="67" cy="274"/>
                </a:xfrm>
              </p:grpSpPr>
              <p:sp>
                <p:nvSpPr>
                  <p:cNvPr id="12321" name="Rectangle 49" descr="深色上对角线"/>
                  <p:cNvSpPr>
                    <a:spLocks noChangeArrowheads="1"/>
                  </p:cNvSpPr>
                  <p:nvPr/>
                </p:nvSpPr>
                <p:spPr bwMode="auto">
                  <a:xfrm rot="-5400000">
                    <a:off x="3592" y="2442"/>
                    <a:ext cx="274" cy="66"/>
                  </a:xfrm>
                  <a:prstGeom prst="rect">
                    <a:avLst/>
                  </a:prstGeom>
                  <a:pattFill prst="dkUpDiag">
                    <a:fgClr>
                      <a:schemeClr val="bg1"/>
                    </a:fgClr>
                    <a:bgClr>
                      <a:schemeClr val="bg2"/>
                    </a:bgClr>
                  </a:pattFill>
                  <a:ln>
                    <a:noFill/>
                  </a:ln>
                  <a:extLst>
                    <a:ext uri="{91240B29-F687-4F45-9708-019B960494DF}">
                      <a14:hiddenLine xmlns:a14="http://schemas.microsoft.com/office/drawing/2010/main" w="317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nvGrpSpPr>
                  <p:cNvPr id="12322" name="Group 50"/>
                  <p:cNvGrpSpPr>
                    <a:grpSpLocks/>
                  </p:cNvGrpSpPr>
                  <p:nvPr/>
                </p:nvGrpSpPr>
                <p:grpSpPr bwMode="auto">
                  <a:xfrm>
                    <a:off x="3696" y="2338"/>
                    <a:ext cx="67" cy="257"/>
                    <a:chOff x="3696" y="3432"/>
                    <a:chExt cx="67" cy="269"/>
                  </a:xfrm>
                </p:grpSpPr>
                <p:sp>
                  <p:nvSpPr>
                    <p:cNvPr id="12323" name="Line 51"/>
                    <p:cNvSpPr>
                      <a:spLocks noChangeShapeType="1"/>
                    </p:cNvSpPr>
                    <p:nvPr/>
                  </p:nvSpPr>
                  <p:spPr bwMode="auto">
                    <a:xfrm>
                      <a:off x="3696" y="3433"/>
                      <a:ext cx="0" cy="268"/>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4" name="Line 52"/>
                    <p:cNvSpPr>
                      <a:spLocks noChangeShapeType="1"/>
                    </p:cNvSpPr>
                    <p:nvPr/>
                  </p:nvSpPr>
                  <p:spPr bwMode="auto">
                    <a:xfrm>
                      <a:off x="3763" y="3433"/>
                      <a:ext cx="0" cy="268"/>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5" name="Line 53"/>
                    <p:cNvSpPr>
                      <a:spLocks noChangeShapeType="1"/>
                    </p:cNvSpPr>
                    <p:nvPr/>
                  </p:nvSpPr>
                  <p:spPr bwMode="auto">
                    <a:xfrm>
                      <a:off x="3698" y="3432"/>
                      <a:ext cx="64" cy="0"/>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12307" name="Group 54"/>
            <p:cNvGrpSpPr>
              <a:grpSpLocks/>
            </p:cNvGrpSpPr>
            <p:nvPr/>
          </p:nvGrpSpPr>
          <p:grpSpPr bwMode="auto">
            <a:xfrm>
              <a:off x="3241" y="1473"/>
              <a:ext cx="2177" cy="1230"/>
              <a:chOff x="3241" y="1473"/>
              <a:chExt cx="2177" cy="1230"/>
            </a:xfrm>
          </p:grpSpPr>
          <p:grpSp>
            <p:nvGrpSpPr>
              <p:cNvPr id="12308" name="Group 55"/>
              <p:cNvGrpSpPr>
                <a:grpSpLocks/>
              </p:cNvGrpSpPr>
              <p:nvPr/>
            </p:nvGrpSpPr>
            <p:grpSpPr bwMode="auto">
              <a:xfrm>
                <a:off x="3726" y="1473"/>
                <a:ext cx="1593" cy="1230"/>
                <a:chOff x="3726" y="1473"/>
                <a:chExt cx="1593" cy="1230"/>
              </a:xfrm>
            </p:grpSpPr>
            <p:sp>
              <p:nvSpPr>
                <p:cNvPr id="12310" name="Freeform 56"/>
                <p:cNvSpPr>
                  <a:spLocks/>
                </p:cNvSpPr>
                <p:nvPr/>
              </p:nvSpPr>
              <p:spPr bwMode="auto">
                <a:xfrm>
                  <a:off x="3980" y="1476"/>
                  <a:ext cx="600" cy="253"/>
                </a:xfrm>
                <a:custGeom>
                  <a:avLst/>
                  <a:gdLst>
                    <a:gd name="T0" fmla="*/ 0 w 600"/>
                    <a:gd name="T1" fmla="*/ 138 h 253"/>
                    <a:gd name="T2" fmla="*/ 79 w 600"/>
                    <a:gd name="T3" fmla="*/ 230 h 253"/>
                    <a:gd name="T4" fmla="*/ 295 w 600"/>
                    <a:gd name="T5" fmla="*/ 246 h 253"/>
                    <a:gd name="T6" fmla="*/ 481 w 600"/>
                    <a:gd name="T7" fmla="*/ 188 h 253"/>
                    <a:gd name="T8" fmla="*/ 582 w 600"/>
                    <a:gd name="T9" fmla="*/ 69 h 253"/>
                    <a:gd name="T10" fmla="*/ 594 w 600"/>
                    <a:gd name="T11" fmla="*/ 0 h 253"/>
                    <a:gd name="T12" fmla="*/ 0 60000 65536"/>
                    <a:gd name="T13" fmla="*/ 0 60000 65536"/>
                    <a:gd name="T14" fmla="*/ 0 60000 65536"/>
                    <a:gd name="T15" fmla="*/ 0 60000 65536"/>
                    <a:gd name="T16" fmla="*/ 0 60000 65536"/>
                    <a:gd name="T17" fmla="*/ 0 60000 65536"/>
                    <a:gd name="T18" fmla="*/ 0 w 600"/>
                    <a:gd name="T19" fmla="*/ 0 h 253"/>
                    <a:gd name="T20" fmla="*/ 600 w 600"/>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600" h="253">
                      <a:moveTo>
                        <a:pt x="0" y="138"/>
                      </a:moveTo>
                      <a:cubicBezTo>
                        <a:pt x="6" y="173"/>
                        <a:pt x="25" y="212"/>
                        <a:pt x="79" y="230"/>
                      </a:cubicBezTo>
                      <a:cubicBezTo>
                        <a:pt x="134" y="248"/>
                        <a:pt x="220" y="253"/>
                        <a:pt x="295" y="246"/>
                      </a:cubicBezTo>
                      <a:cubicBezTo>
                        <a:pt x="370" y="239"/>
                        <a:pt x="433" y="218"/>
                        <a:pt x="481" y="188"/>
                      </a:cubicBezTo>
                      <a:cubicBezTo>
                        <a:pt x="551" y="145"/>
                        <a:pt x="564" y="131"/>
                        <a:pt x="582" y="69"/>
                      </a:cubicBezTo>
                      <a:cubicBezTo>
                        <a:pt x="600" y="7"/>
                        <a:pt x="592" y="14"/>
                        <a:pt x="594" y="0"/>
                      </a:cubicBezTo>
                    </a:path>
                  </a:pathLst>
                </a:custGeom>
                <a:noFill/>
                <a:ln w="19050">
                  <a:solidFill>
                    <a:srgbClr val="66FF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1" name="Freeform 57"/>
                <p:cNvSpPr>
                  <a:spLocks/>
                </p:cNvSpPr>
                <p:nvPr/>
              </p:nvSpPr>
              <p:spPr bwMode="auto">
                <a:xfrm>
                  <a:off x="3856" y="1474"/>
                  <a:ext cx="1128" cy="372"/>
                </a:xfrm>
                <a:custGeom>
                  <a:avLst/>
                  <a:gdLst>
                    <a:gd name="T0" fmla="*/ 0 w 1128"/>
                    <a:gd name="T1" fmla="*/ 138 h 372"/>
                    <a:gd name="T2" fmla="*/ 22 w 1128"/>
                    <a:gd name="T3" fmla="*/ 224 h 372"/>
                    <a:gd name="T4" fmla="*/ 134 w 1128"/>
                    <a:gd name="T5" fmla="*/ 302 h 372"/>
                    <a:gd name="T6" fmla="*/ 406 w 1128"/>
                    <a:gd name="T7" fmla="*/ 364 h 372"/>
                    <a:gd name="T8" fmla="*/ 734 w 1128"/>
                    <a:gd name="T9" fmla="*/ 348 h 372"/>
                    <a:gd name="T10" fmla="*/ 916 w 1128"/>
                    <a:gd name="T11" fmla="*/ 290 h 372"/>
                    <a:gd name="T12" fmla="*/ 1068 w 1128"/>
                    <a:gd name="T13" fmla="*/ 172 h 372"/>
                    <a:gd name="T14" fmla="*/ 1110 w 1128"/>
                    <a:gd name="T15" fmla="*/ 86 h 372"/>
                    <a:gd name="T16" fmla="*/ 1128 w 1128"/>
                    <a:gd name="T17" fmla="*/ 0 h 3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28"/>
                    <a:gd name="T28" fmla="*/ 0 h 372"/>
                    <a:gd name="T29" fmla="*/ 1128 w 1128"/>
                    <a:gd name="T30" fmla="*/ 372 h 3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28" h="372">
                      <a:moveTo>
                        <a:pt x="0" y="138"/>
                      </a:moveTo>
                      <a:cubicBezTo>
                        <a:pt x="4" y="152"/>
                        <a:pt x="0" y="188"/>
                        <a:pt x="22" y="224"/>
                      </a:cubicBezTo>
                      <a:cubicBezTo>
                        <a:pt x="44" y="260"/>
                        <a:pt x="70" y="276"/>
                        <a:pt x="134" y="302"/>
                      </a:cubicBezTo>
                      <a:cubicBezTo>
                        <a:pt x="198" y="328"/>
                        <a:pt x="306" y="356"/>
                        <a:pt x="406" y="364"/>
                      </a:cubicBezTo>
                      <a:cubicBezTo>
                        <a:pt x="506" y="372"/>
                        <a:pt x="649" y="360"/>
                        <a:pt x="734" y="348"/>
                      </a:cubicBezTo>
                      <a:cubicBezTo>
                        <a:pt x="819" y="336"/>
                        <a:pt x="860" y="319"/>
                        <a:pt x="916" y="290"/>
                      </a:cubicBezTo>
                      <a:cubicBezTo>
                        <a:pt x="972" y="261"/>
                        <a:pt x="1036" y="206"/>
                        <a:pt x="1068" y="172"/>
                      </a:cubicBezTo>
                      <a:cubicBezTo>
                        <a:pt x="1100" y="138"/>
                        <a:pt x="1100" y="115"/>
                        <a:pt x="1110" y="86"/>
                      </a:cubicBezTo>
                      <a:cubicBezTo>
                        <a:pt x="1120" y="57"/>
                        <a:pt x="1124" y="28"/>
                        <a:pt x="1128" y="0"/>
                      </a:cubicBezTo>
                    </a:path>
                  </a:pathLst>
                </a:custGeom>
                <a:noFill/>
                <a:ln w="19050">
                  <a:solidFill>
                    <a:srgbClr val="66FF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2" name="Freeform 58"/>
                <p:cNvSpPr>
                  <a:spLocks/>
                </p:cNvSpPr>
                <p:nvPr/>
              </p:nvSpPr>
              <p:spPr bwMode="auto">
                <a:xfrm>
                  <a:off x="3735" y="1473"/>
                  <a:ext cx="1584" cy="503"/>
                </a:xfrm>
                <a:custGeom>
                  <a:avLst/>
                  <a:gdLst>
                    <a:gd name="T0" fmla="*/ 0 w 1584"/>
                    <a:gd name="T1" fmla="*/ 144 h 503"/>
                    <a:gd name="T2" fmla="*/ 27 w 1584"/>
                    <a:gd name="T3" fmla="*/ 255 h 503"/>
                    <a:gd name="T4" fmla="*/ 141 w 1584"/>
                    <a:gd name="T5" fmla="*/ 369 h 503"/>
                    <a:gd name="T6" fmla="*/ 411 w 1584"/>
                    <a:gd name="T7" fmla="*/ 468 h 503"/>
                    <a:gd name="T8" fmla="*/ 891 w 1584"/>
                    <a:gd name="T9" fmla="*/ 486 h 503"/>
                    <a:gd name="T10" fmla="*/ 1326 w 1584"/>
                    <a:gd name="T11" fmla="*/ 363 h 503"/>
                    <a:gd name="T12" fmla="*/ 1512 w 1584"/>
                    <a:gd name="T13" fmla="*/ 213 h 503"/>
                    <a:gd name="T14" fmla="*/ 1572 w 1584"/>
                    <a:gd name="T15" fmla="*/ 96 h 503"/>
                    <a:gd name="T16" fmla="*/ 1584 w 1584"/>
                    <a:gd name="T17" fmla="*/ 0 h 5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4"/>
                    <a:gd name="T28" fmla="*/ 0 h 503"/>
                    <a:gd name="T29" fmla="*/ 1584 w 1584"/>
                    <a:gd name="T30" fmla="*/ 503 h 5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4" h="503">
                      <a:moveTo>
                        <a:pt x="0" y="144"/>
                      </a:moveTo>
                      <a:cubicBezTo>
                        <a:pt x="4" y="162"/>
                        <a:pt x="6" y="213"/>
                        <a:pt x="27" y="255"/>
                      </a:cubicBezTo>
                      <a:cubicBezTo>
                        <a:pt x="48" y="297"/>
                        <a:pt x="69" y="327"/>
                        <a:pt x="141" y="369"/>
                      </a:cubicBezTo>
                      <a:cubicBezTo>
                        <a:pt x="213" y="411"/>
                        <a:pt x="286" y="449"/>
                        <a:pt x="411" y="468"/>
                      </a:cubicBezTo>
                      <a:cubicBezTo>
                        <a:pt x="536" y="487"/>
                        <a:pt x="739" y="503"/>
                        <a:pt x="891" y="486"/>
                      </a:cubicBezTo>
                      <a:cubicBezTo>
                        <a:pt x="1043" y="469"/>
                        <a:pt x="1215" y="423"/>
                        <a:pt x="1326" y="363"/>
                      </a:cubicBezTo>
                      <a:cubicBezTo>
                        <a:pt x="1437" y="303"/>
                        <a:pt x="1446" y="288"/>
                        <a:pt x="1512" y="213"/>
                      </a:cubicBezTo>
                      <a:cubicBezTo>
                        <a:pt x="1578" y="138"/>
                        <a:pt x="1560" y="131"/>
                        <a:pt x="1572" y="96"/>
                      </a:cubicBezTo>
                      <a:cubicBezTo>
                        <a:pt x="1584" y="61"/>
                        <a:pt x="1582" y="20"/>
                        <a:pt x="1584" y="0"/>
                      </a:cubicBezTo>
                    </a:path>
                  </a:pathLst>
                </a:custGeom>
                <a:noFill/>
                <a:ln w="19050">
                  <a:solidFill>
                    <a:srgbClr val="66FF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3" name="Freeform 59"/>
                <p:cNvSpPr>
                  <a:spLocks/>
                </p:cNvSpPr>
                <p:nvPr/>
              </p:nvSpPr>
              <p:spPr bwMode="auto">
                <a:xfrm>
                  <a:off x="3726" y="2193"/>
                  <a:ext cx="1590" cy="507"/>
                </a:xfrm>
                <a:custGeom>
                  <a:avLst/>
                  <a:gdLst>
                    <a:gd name="T0" fmla="*/ 3 w 1590"/>
                    <a:gd name="T1" fmla="*/ 354 h 507"/>
                    <a:gd name="T2" fmla="*/ 27 w 1590"/>
                    <a:gd name="T3" fmla="*/ 249 h 507"/>
                    <a:gd name="T4" fmla="*/ 99 w 1590"/>
                    <a:gd name="T5" fmla="*/ 159 h 507"/>
                    <a:gd name="T6" fmla="*/ 255 w 1590"/>
                    <a:gd name="T7" fmla="*/ 75 h 507"/>
                    <a:gd name="T8" fmla="*/ 495 w 1590"/>
                    <a:gd name="T9" fmla="*/ 15 h 507"/>
                    <a:gd name="T10" fmla="*/ 888 w 1590"/>
                    <a:gd name="T11" fmla="*/ 12 h 507"/>
                    <a:gd name="T12" fmla="*/ 1221 w 1590"/>
                    <a:gd name="T13" fmla="*/ 87 h 507"/>
                    <a:gd name="T14" fmla="*/ 1446 w 1590"/>
                    <a:gd name="T15" fmla="*/ 210 h 507"/>
                    <a:gd name="T16" fmla="*/ 1584 w 1590"/>
                    <a:gd name="T17" fmla="*/ 399 h 507"/>
                    <a:gd name="T18" fmla="*/ 1590 w 1590"/>
                    <a:gd name="T19" fmla="*/ 507 h 5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90"/>
                    <a:gd name="T31" fmla="*/ 0 h 507"/>
                    <a:gd name="T32" fmla="*/ 1590 w 1590"/>
                    <a:gd name="T33" fmla="*/ 507 h 5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90" h="507">
                      <a:moveTo>
                        <a:pt x="3" y="354"/>
                      </a:moveTo>
                      <a:cubicBezTo>
                        <a:pt x="7" y="337"/>
                        <a:pt x="0" y="303"/>
                        <a:pt x="27" y="249"/>
                      </a:cubicBezTo>
                      <a:cubicBezTo>
                        <a:pt x="54" y="195"/>
                        <a:pt x="61" y="188"/>
                        <a:pt x="99" y="159"/>
                      </a:cubicBezTo>
                      <a:cubicBezTo>
                        <a:pt x="137" y="130"/>
                        <a:pt x="189" y="99"/>
                        <a:pt x="255" y="75"/>
                      </a:cubicBezTo>
                      <a:cubicBezTo>
                        <a:pt x="321" y="51"/>
                        <a:pt x="390" y="25"/>
                        <a:pt x="495" y="15"/>
                      </a:cubicBezTo>
                      <a:cubicBezTo>
                        <a:pt x="600" y="5"/>
                        <a:pt x="767" y="0"/>
                        <a:pt x="888" y="12"/>
                      </a:cubicBezTo>
                      <a:cubicBezTo>
                        <a:pt x="1009" y="24"/>
                        <a:pt x="1128" y="54"/>
                        <a:pt x="1221" y="87"/>
                      </a:cubicBezTo>
                      <a:cubicBezTo>
                        <a:pt x="1314" y="120"/>
                        <a:pt x="1386" y="158"/>
                        <a:pt x="1446" y="210"/>
                      </a:cubicBezTo>
                      <a:cubicBezTo>
                        <a:pt x="1506" y="262"/>
                        <a:pt x="1581" y="351"/>
                        <a:pt x="1584" y="399"/>
                      </a:cubicBezTo>
                      <a:cubicBezTo>
                        <a:pt x="1587" y="447"/>
                        <a:pt x="1590" y="484"/>
                        <a:pt x="1590" y="507"/>
                      </a:cubicBezTo>
                    </a:path>
                  </a:pathLst>
                </a:custGeom>
                <a:noFill/>
                <a:ln w="19050">
                  <a:solidFill>
                    <a:srgbClr val="66FF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4" name="Freeform 60"/>
                <p:cNvSpPr>
                  <a:spLocks/>
                </p:cNvSpPr>
                <p:nvPr/>
              </p:nvSpPr>
              <p:spPr bwMode="auto">
                <a:xfrm>
                  <a:off x="3852" y="2314"/>
                  <a:ext cx="1134" cy="389"/>
                </a:xfrm>
                <a:custGeom>
                  <a:avLst/>
                  <a:gdLst>
                    <a:gd name="T0" fmla="*/ 3 w 1134"/>
                    <a:gd name="T1" fmla="*/ 239 h 389"/>
                    <a:gd name="T2" fmla="*/ 27 w 1134"/>
                    <a:gd name="T3" fmla="*/ 155 h 389"/>
                    <a:gd name="T4" fmla="*/ 141 w 1134"/>
                    <a:gd name="T5" fmla="*/ 68 h 389"/>
                    <a:gd name="T6" fmla="*/ 363 w 1134"/>
                    <a:gd name="T7" fmla="*/ 11 h 389"/>
                    <a:gd name="T8" fmla="*/ 663 w 1134"/>
                    <a:gd name="T9" fmla="*/ 11 h 389"/>
                    <a:gd name="T10" fmla="*/ 915 w 1134"/>
                    <a:gd name="T11" fmla="*/ 80 h 389"/>
                    <a:gd name="T12" fmla="*/ 1041 w 1134"/>
                    <a:gd name="T13" fmla="*/ 173 h 389"/>
                    <a:gd name="T14" fmla="*/ 1122 w 1134"/>
                    <a:gd name="T15" fmla="*/ 290 h 389"/>
                    <a:gd name="T16" fmla="*/ 1131 w 1134"/>
                    <a:gd name="T17" fmla="*/ 389 h 3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4"/>
                    <a:gd name="T28" fmla="*/ 0 h 389"/>
                    <a:gd name="T29" fmla="*/ 1134 w 1134"/>
                    <a:gd name="T30" fmla="*/ 389 h 3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4" h="389">
                      <a:moveTo>
                        <a:pt x="3" y="239"/>
                      </a:moveTo>
                      <a:cubicBezTo>
                        <a:pt x="7" y="225"/>
                        <a:pt x="0" y="200"/>
                        <a:pt x="27" y="155"/>
                      </a:cubicBezTo>
                      <a:cubicBezTo>
                        <a:pt x="54" y="110"/>
                        <a:pt x="85" y="92"/>
                        <a:pt x="141" y="68"/>
                      </a:cubicBezTo>
                      <a:cubicBezTo>
                        <a:pt x="197" y="44"/>
                        <a:pt x="276" y="20"/>
                        <a:pt x="363" y="11"/>
                      </a:cubicBezTo>
                      <a:cubicBezTo>
                        <a:pt x="450" y="2"/>
                        <a:pt x="571" y="0"/>
                        <a:pt x="663" y="11"/>
                      </a:cubicBezTo>
                      <a:cubicBezTo>
                        <a:pt x="755" y="22"/>
                        <a:pt x="852" y="53"/>
                        <a:pt x="915" y="80"/>
                      </a:cubicBezTo>
                      <a:cubicBezTo>
                        <a:pt x="978" y="107"/>
                        <a:pt x="1007" y="138"/>
                        <a:pt x="1041" y="173"/>
                      </a:cubicBezTo>
                      <a:cubicBezTo>
                        <a:pt x="1075" y="208"/>
                        <a:pt x="1107" y="254"/>
                        <a:pt x="1122" y="290"/>
                      </a:cubicBezTo>
                      <a:cubicBezTo>
                        <a:pt x="1134" y="344"/>
                        <a:pt x="1129" y="369"/>
                        <a:pt x="1131" y="389"/>
                      </a:cubicBezTo>
                    </a:path>
                  </a:pathLst>
                </a:custGeom>
                <a:noFill/>
                <a:ln w="19050">
                  <a:solidFill>
                    <a:srgbClr val="66FF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5" name="Freeform 61"/>
                <p:cNvSpPr>
                  <a:spLocks/>
                </p:cNvSpPr>
                <p:nvPr/>
              </p:nvSpPr>
              <p:spPr bwMode="auto">
                <a:xfrm>
                  <a:off x="3981" y="2432"/>
                  <a:ext cx="594" cy="271"/>
                </a:xfrm>
                <a:custGeom>
                  <a:avLst/>
                  <a:gdLst>
                    <a:gd name="T0" fmla="*/ 0 w 594"/>
                    <a:gd name="T1" fmla="*/ 121 h 271"/>
                    <a:gd name="T2" fmla="*/ 14 w 594"/>
                    <a:gd name="T3" fmla="*/ 70 h 271"/>
                    <a:gd name="T4" fmla="*/ 72 w 594"/>
                    <a:gd name="T5" fmla="*/ 22 h 271"/>
                    <a:gd name="T6" fmla="*/ 192 w 594"/>
                    <a:gd name="T7" fmla="*/ 3 h 271"/>
                    <a:gd name="T8" fmla="*/ 297 w 594"/>
                    <a:gd name="T9" fmla="*/ 6 h 271"/>
                    <a:gd name="T10" fmla="*/ 413 w 594"/>
                    <a:gd name="T11" fmla="*/ 31 h 271"/>
                    <a:gd name="T12" fmla="*/ 506 w 594"/>
                    <a:gd name="T13" fmla="*/ 78 h 271"/>
                    <a:gd name="T14" fmla="*/ 551 w 594"/>
                    <a:gd name="T15" fmla="*/ 127 h 271"/>
                    <a:gd name="T16" fmla="*/ 587 w 594"/>
                    <a:gd name="T17" fmla="*/ 205 h 271"/>
                    <a:gd name="T18" fmla="*/ 593 w 594"/>
                    <a:gd name="T19" fmla="*/ 271 h 2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4"/>
                    <a:gd name="T31" fmla="*/ 0 h 271"/>
                    <a:gd name="T32" fmla="*/ 594 w 594"/>
                    <a:gd name="T33" fmla="*/ 271 h 2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4" h="271">
                      <a:moveTo>
                        <a:pt x="0" y="121"/>
                      </a:moveTo>
                      <a:cubicBezTo>
                        <a:pt x="2" y="113"/>
                        <a:pt x="2" y="86"/>
                        <a:pt x="14" y="70"/>
                      </a:cubicBezTo>
                      <a:cubicBezTo>
                        <a:pt x="26" y="54"/>
                        <a:pt x="42" y="33"/>
                        <a:pt x="72" y="22"/>
                      </a:cubicBezTo>
                      <a:cubicBezTo>
                        <a:pt x="102" y="11"/>
                        <a:pt x="155" y="6"/>
                        <a:pt x="192" y="3"/>
                      </a:cubicBezTo>
                      <a:cubicBezTo>
                        <a:pt x="229" y="0"/>
                        <a:pt x="260" y="1"/>
                        <a:pt x="297" y="6"/>
                      </a:cubicBezTo>
                      <a:cubicBezTo>
                        <a:pt x="334" y="11"/>
                        <a:pt x="378" y="19"/>
                        <a:pt x="413" y="31"/>
                      </a:cubicBezTo>
                      <a:cubicBezTo>
                        <a:pt x="448" y="43"/>
                        <a:pt x="483" y="62"/>
                        <a:pt x="506" y="78"/>
                      </a:cubicBezTo>
                      <a:cubicBezTo>
                        <a:pt x="529" y="94"/>
                        <a:pt x="538" y="106"/>
                        <a:pt x="551" y="127"/>
                      </a:cubicBezTo>
                      <a:cubicBezTo>
                        <a:pt x="564" y="148"/>
                        <a:pt x="580" y="161"/>
                        <a:pt x="587" y="205"/>
                      </a:cubicBezTo>
                      <a:cubicBezTo>
                        <a:pt x="594" y="249"/>
                        <a:pt x="592" y="257"/>
                        <a:pt x="593" y="271"/>
                      </a:cubicBezTo>
                    </a:path>
                  </a:pathLst>
                </a:custGeom>
                <a:noFill/>
                <a:ln w="19050">
                  <a:solidFill>
                    <a:srgbClr val="66FF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309" name="Line 62"/>
              <p:cNvSpPr>
                <a:spLocks noChangeShapeType="1"/>
              </p:cNvSpPr>
              <p:nvPr/>
            </p:nvSpPr>
            <p:spPr bwMode="auto">
              <a:xfrm>
                <a:off x="3241" y="2082"/>
                <a:ext cx="2177" cy="0"/>
              </a:xfrm>
              <a:prstGeom prst="line">
                <a:avLst/>
              </a:prstGeom>
              <a:noFill/>
              <a:ln w="1905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7" name="Text Box 63"/>
          <p:cNvSpPr txBox="1">
            <a:spLocks noChangeArrowheads="1"/>
          </p:cNvSpPr>
          <p:nvPr/>
        </p:nvSpPr>
        <p:spPr bwMode="auto">
          <a:xfrm>
            <a:off x="9358313" y="3881439"/>
            <a:ext cx="1225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000">
                <a:solidFill>
                  <a:srgbClr val="66FF33"/>
                </a:solidFill>
                <a:ea typeface="仿宋_GB2312"/>
                <a:cs typeface="仿宋_GB2312"/>
              </a:rPr>
              <a:t>电场线</a:t>
            </a:r>
          </a:p>
        </p:txBody>
      </p:sp>
      <p:sp>
        <p:nvSpPr>
          <p:cNvPr id="48" name="Text Box 64"/>
          <p:cNvSpPr txBox="1">
            <a:spLocks noChangeArrowheads="1"/>
          </p:cNvSpPr>
          <p:nvPr/>
        </p:nvSpPr>
        <p:spPr bwMode="auto">
          <a:xfrm>
            <a:off x="7310438" y="4286251"/>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000">
                <a:solidFill>
                  <a:schemeClr val="bg1"/>
                </a:solidFill>
                <a:ea typeface="仿宋_GB2312"/>
                <a:cs typeface="仿宋_GB2312"/>
              </a:rPr>
              <a:t>等势面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box(out)">
                                      <p:cBhvr>
                                        <p:cTn id="10" dur="500"/>
                                        <p:tgtEl>
                                          <p:spTgt spid="6"/>
                                        </p:tgtEl>
                                      </p:cBhvr>
                                    </p:animEffect>
                                  </p:child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1000"/>
                                        <p:tgtEl>
                                          <p:spTgt spid="10"/>
                                        </p:tgtEl>
                                      </p:cBhvr>
                                    </p:animEffect>
                                  </p:childTnLst>
                                </p:cTn>
                              </p:par>
                            </p:childTnLst>
                          </p:cTn>
                        </p:par>
                        <p:par>
                          <p:cTn id="24" fill="hold" nodeType="afterGroup">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par>
                          <p:cTn id="28" fill="hold" nodeType="afterGroup">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par>
                          <p:cTn id="32" fill="hold" nodeType="afterGroup">
                            <p:stCondLst>
                              <p:cond delay="3000"/>
                            </p:stCondLst>
                            <p:childTnLst>
                              <p:par>
                                <p:cTn id="33" presetID="22" presetClass="entr" presetSubtype="2"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1000"/>
                                        <p:tgtEl>
                                          <p:spTgt spid="9"/>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1000"/>
                                        <p:tgtEl>
                                          <p:spTgt spid="13"/>
                                        </p:tgtEl>
                                      </p:cBhvr>
                                    </p:animEffect>
                                  </p:childTnLst>
                                </p:cTn>
                              </p:par>
                            </p:childTnLst>
                          </p:cTn>
                        </p:par>
                        <p:par>
                          <p:cTn id="40" fill="hold" nodeType="afterGroup">
                            <p:stCondLst>
                              <p:cond delay="5000"/>
                            </p:stCondLst>
                            <p:childTnLst>
                              <p:par>
                                <p:cTn id="41" presetID="22" presetClass="entr" presetSubtype="2"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right)">
                                      <p:cBhvr>
                                        <p:cTn id="43" dur="1000"/>
                                        <p:tgtEl>
                                          <p:spTgt spid="8"/>
                                        </p:tgtEl>
                                      </p:cBhvr>
                                    </p:animEffect>
                                  </p:childTnLst>
                                </p:cTn>
                              </p:par>
                            </p:childTnLst>
                          </p:cTn>
                        </p:par>
                        <p:par>
                          <p:cTn id="44" fill="hold" nodeType="afterGroup">
                            <p:stCondLst>
                              <p:cond delay="6000"/>
                            </p:stCondLst>
                            <p:childTnLst>
                              <p:par>
                                <p:cTn id="45" presetID="22" presetClass="entr" presetSubtype="8"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1000"/>
                                        <p:tgtEl>
                                          <p:spTgt spid="14"/>
                                        </p:tgtEl>
                                      </p:cBhvr>
                                    </p:animEffect>
                                  </p:childTnLst>
                                </p:cTn>
                              </p:par>
                            </p:childTnLst>
                          </p:cTn>
                        </p:par>
                        <p:par>
                          <p:cTn id="48" fill="hold" nodeType="afterGroup">
                            <p:stCondLst>
                              <p:cond delay="7000"/>
                            </p:stCondLst>
                            <p:childTnLst>
                              <p:par>
                                <p:cTn id="49" presetID="22" presetClass="entr" presetSubtype="2"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right)">
                                      <p:cBhvr>
                                        <p:cTn id="51" dur="1000"/>
                                        <p:tgtEl>
                                          <p:spTgt spid="7"/>
                                        </p:tgtEl>
                                      </p:cBhvr>
                                    </p:animEffect>
                                  </p:childTnLst>
                                </p:cTn>
                              </p:par>
                            </p:childTnLst>
                          </p:cTn>
                        </p:par>
                        <p:par>
                          <p:cTn id="52" fill="hold" nodeType="afterGroup">
                            <p:stCondLst>
                              <p:cond delay="8000"/>
                            </p:stCondLst>
                            <p:childTnLst>
                              <p:par>
                                <p:cTn id="53" presetID="22" presetClass="entr" presetSubtype="8"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1000"/>
                                        <p:tgtEl>
                                          <p:spTgt spid="15"/>
                                        </p:tgtEl>
                                      </p:cBhvr>
                                    </p:animEffect>
                                  </p:childTnLst>
                                </p:cTn>
                              </p:par>
                            </p:childTnLst>
                          </p:cTn>
                        </p:par>
                        <p:par>
                          <p:cTn id="56" fill="hold" nodeType="afterGroup">
                            <p:stCondLst>
                              <p:cond delay="9000"/>
                            </p:stCondLst>
                            <p:childTnLst>
                              <p:par>
                                <p:cTn id="57" presetID="22" presetClass="entr" presetSubtype="8"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1000"/>
                                        <p:tgtEl>
                                          <p:spTgt spid="16"/>
                                        </p:tgtEl>
                                      </p:cBhvr>
                                    </p:animEffect>
                                  </p:childTnLst>
                                </p:cTn>
                              </p:par>
                            </p:childTnLst>
                          </p:cTn>
                        </p:par>
                        <p:par>
                          <p:cTn id="60" fill="hold" nodeType="afterGroup">
                            <p:stCondLst>
                              <p:cond delay="10000"/>
                            </p:stCondLst>
                            <p:childTnLst>
                              <p:par>
                                <p:cTn id="61" presetID="22" presetClass="entr" presetSubtype="8"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left)">
                                      <p:cBhvr>
                                        <p:cTn id="63"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7" grpId="0" autoUpdateAnimBg="0"/>
      <p:bldP spid="4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1973262" y="218728"/>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dirty="0">
                <a:solidFill>
                  <a:srgbClr val="C00000"/>
                </a:solidFill>
                <a:latin typeface="宋体" panose="02010600030101010101" pitchFamily="2" charset="-122"/>
              </a:rPr>
              <a:t>三、电势梯度</a:t>
            </a:r>
            <a:r>
              <a:rPr lang="zh-CN" altLang="en-US" sz="2800" dirty="0">
                <a:latin typeface="宋体" panose="02010600030101010101" pitchFamily="2" charset="-122"/>
              </a:rPr>
              <a:t>    </a:t>
            </a:r>
          </a:p>
        </p:txBody>
      </p:sp>
      <p:grpSp>
        <p:nvGrpSpPr>
          <p:cNvPr id="2" name="Group 44"/>
          <p:cNvGrpSpPr>
            <a:grpSpLocks/>
          </p:cNvGrpSpPr>
          <p:nvPr/>
        </p:nvGrpSpPr>
        <p:grpSpPr bwMode="auto">
          <a:xfrm>
            <a:off x="7239000" y="138114"/>
            <a:ext cx="1676400" cy="1614487"/>
            <a:chOff x="3600" y="87"/>
            <a:chExt cx="1056" cy="1017"/>
          </a:xfrm>
        </p:grpSpPr>
        <p:sp>
          <p:nvSpPr>
            <p:cNvPr id="13348" name="Line 4"/>
            <p:cNvSpPr>
              <a:spLocks noChangeShapeType="1"/>
            </p:cNvSpPr>
            <p:nvPr/>
          </p:nvSpPr>
          <p:spPr bwMode="auto">
            <a:xfrm flipH="1" flipV="1">
              <a:off x="4224" y="528"/>
              <a:ext cx="432" cy="576"/>
            </a:xfrm>
            <a:prstGeom prst="line">
              <a:avLst/>
            </a:prstGeom>
            <a:noFill/>
            <a:ln w="38100">
              <a:solidFill>
                <a:srgbClr val="C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3349" name="Object 5"/>
            <p:cNvGraphicFramePr>
              <a:graphicFrameLocks noChangeAspect="1"/>
            </p:cNvGraphicFramePr>
            <p:nvPr/>
          </p:nvGraphicFramePr>
          <p:xfrm>
            <a:off x="3600" y="87"/>
            <a:ext cx="579" cy="760"/>
          </p:xfrm>
          <a:graphic>
            <a:graphicData uri="http://schemas.openxmlformats.org/presentationml/2006/ole">
              <mc:AlternateContent xmlns:mc="http://schemas.openxmlformats.org/markup-compatibility/2006">
                <mc:Choice xmlns:v="urn:schemas-microsoft-com:vml" Requires="v">
                  <p:oleObj spid="_x0000_s101062" name="公式" r:id="rId3" imgW="164885" imgH="215619" progId="Equation.3">
                    <p:embed/>
                  </p:oleObj>
                </mc:Choice>
                <mc:Fallback>
                  <p:oleObj name="公式" r:id="rId3" imgW="164885" imgH="21561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 y="87"/>
                          <a:ext cx="579" cy="760"/>
                        </a:xfrm>
                        <a:prstGeom prst="rect">
                          <a:avLst/>
                        </a:prstGeom>
                        <a:solidFill>
                          <a:srgbClr val="FFFF00"/>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45"/>
          <p:cNvGrpSpPr>
            <a:grpSpLocks/>
          </p:cNvGrpSpPr>
          <p:nvPr/>
        </p:nvGrpSpPr>
        <p:grpSpPr bwMode="auto">
          <a:xfrm>
            <a:off x="8916989" y="1752601"/>
            <a:ext cx="1285875" cy="1154113"/>
            <a:chOff x="4656" y="1120"/>
            <a:chExt cx="810" cy="727"/>
          </a:xfrm>
        </p:grpSpPr>
        <p:sp>
          <p:nvSpPr>
            <p:cNvPr id="13346" name="Line 7"/>
            <p:cNvSpPr>
              <a:spLocks noChangeShapeType="1"/>
            </p:cNvSpPr>
            <p:nvPr/>
          </p:nvSpPr>
          <p:spPr bwMode="auto">
            <a:xfrm>
              <a:off x="4656" y="1120"/>
              <a:ext cx="428" cy="576"/>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3347" name="Object 8"/>
            <p:cNvGraphicFramePr>
              <a:graphicFrameLocks noChangeAspect="1"/>
            </p:cNvGraphicFramePr>
            <p:nvPr>
              <p:extLst>
                <p:ext uri="{D42A27DB-BD31-4B8C-83A1-F6EECF244321}">
                  <p14:modId xmlns:p14="http://schemas.microsoft.com/office/powerpoint/2010/main" val="2613844421"/>
                </p:ext>
              </p:extLst>
            </p:nvPr>
          </p:nvGraphicFramePr>
          <p:xfrm>
            <a:off x="5076" y="1325"/>
            <a:ext cx="390" cy="522"/>
          </p:xfrm>
          <a:graphic>
            <a:graphicData uri="http://schemas.openxmlformats.org/presentationml/2006/ole">
              <mc:AlternateContent xmlns:mc="http://schemas.openxmlformats.org/markup-compatibility/2006">
                <mc:Choice xmlns:v="urn:schemas-microsoft-com:vml" Requires="v">
                  <p:oleObj spid="_x0000_s101063" name="公式" r:id="rId5" imgW="152280" imgH="203040" progId="Equation.3">
                    <p:embed/>
                  </p:oleObj>
                </mc:Choice>
                <mc:Fallback>
                  <p:oleObj name="公式" r:id="rId5" imgW="152280" imgH="203040" progId="Equation.3">
                    <p:embed/>
                    <p:pic>
                      <p:nvPicPr>
                        <p:cNvPr id="0" name="Object 8"/>
                        <p:cNvPicPr>
                          <a:picLocks noChangeAspect="1" noChangeArrowheads="1"/>
                        </p:cNvPicPr>
                        <p:nvPr/>
                      </p:nvPicPr>
                      <p:blipFill>
                        <a:blip r:embed="rId6"/>
                        <a:srcRect/>
                        <a:stretch>
                          <a:fillRect/>
                        </a:stretch>
                      </p:blipFill>
                      <p:spPr bwMode="auto">
                        <a:xfrm>
                          <a:off x="5076" y="1325"/>
                          <a:ext cx="390" cy="522"/>
                        </a:xfrm>
                        <a:prstGeom prst="rect">
                          <a:avLst/>
                        </a:prstGeom>
                        <a:solidFill>
                          <a:srgbClr val="FFFF00"/>
                        </a:solidFill>
                        <a:ln>
                          <a:noFill/>
                        </a:ln>
                        <a:effectLst>
                          <a:outerShdw dist="35921" dir="2700000" algn="ctr" rotWithShape="0">
                            <a:srgbClr val="808080"/>
                          </a:outerShdw>
                        </a:effectLst>
                        <a:extLst/>
                      </p:spPr>
                    </p:pic>
                  </p:oleObj>
                </mc:Fallback>
              </mc:AlternateContent>
            </a:graphicData>
          </a:graphic>
        </p:graphicFrame>
      </p:grpSp>
      <p:grpSp>
        <p:nvGrpSpPr>
          <p:cNvPr id="4" name="Group 43"/>
          <p:cNvGrpSpPr>
            <a:grpSpLocks/>
          </p:cNvGrpSpPr>
          <p:nvPr/>
        </p:nvGrpSpPr>
        <p:grpSpPr bwMode="auto">
          <a:xfrm>
            <a:off x="8763000" y="304801"/>
            <a:ext cx="1219200" cy="1971675"/>
            <a:chOff x="4560" y="192"/>
            <a:chExt cx="768" cy="1242"/>
          </a:xfrm>
        </p:grpSpPr>
        <p:sp>
          <p:nvSpPr>
            <p:cNvPr id="13342" name="Line 10"/>
            <p:cNvSpPr>
              <a:spLocks noChangeShapeType="1"/>
            </p:cNvSpPr>
            <p:nvPr/>
          </p:nvSpPr>
          <p:spPr bwMode="auto">
            <a:xfrm flipV="1">
              <a:off x="4656" y="480"/>
              <a:ext cx="336" cy="624"/>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3" name="Rectangle 11"/>
            <p:cNvSpPr>
              <a:spLocks noChangeArrowheads="1"/>
            </p:cNvSpPr>
            <p:nvPr/>
          </p:nvSpPr>
          <p:spPr bwMode="auto">
            <a:xfrm>
              <a:off x="4944" y="192"/>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9900"/>
                  </a:solidFill>
                </a:rPr>
                <a:t>b</a:t>
              </a:r>
              <a:endParaRPr lang="en-US" altLang="zh-CN" sz="2800" b="0"/>
            </a:p>
          </p:txBody>
        </p:sp>
        <p:sp>
          <p:nvSpPr>
            <p:cNvPr id="13344" name="Rectangle 12"/>
            <p:cNvSpPr>
              <a:spLocks noChangeArrowheads="1"/>
            </p:cNvSpPr>
            <p:nvPr/>
          </p:nvSpPr>
          <p:spPr bwMode="auto">
            <a:xfrm>
              <a:off x="4560" y="110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9900"/>
                  </a:solidFill>
                </a:rPr>
                <a:t>a</a:t>
              </a:r>
              <a:endParaRPr lang="en-US" altLang="zh-CN" sz="2800" b="0"/>
            </a:p>
          </p:txBody>
        </p:sp>
        <p:graphicFrame>
          <p:nvGraphicFramePr>
            <p:cNvPr id="13345" name="Object 13"/>
            <p:cNvGraphicFramePr>
              <a:graphicFrameLocks noChangeAspect="1"/>
            </p:cNvGraphicFramePr>
            <p:nvPr/>
          </p:nvGraphicFramePr>
          <p:xfrm>
            <a:off x="4976" y="466"/>
            <a:ext cx="352" cy="374"/>
          </p:xfrm>
          <a:graphic>
            <a:graphicData uri="http://schemas.openxmlformats.org/presentationml/2006/ole">
              <mc:AlternateContent xmlns:mc="http://schemas.openxmlformats.org/markup-compatibility/2006">
                <mc:Choice xmlns:v="urn:schemas-microsoft-com:vml" Requires="v">
                  <p:oleObj spid="_x0000_s101064" name="公式" r:id="rId7" imgW="203024" imgH="215713" progId="Equation.3">
                    <p:embed/>
                  </p:oleObj>
                </mc:Choice>
                <mc:Fallback>
                  <p:oleObj name="公式" r:id="rId7" imgW="203024" imgH="215713"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6" y="466"/>
                          <a:ext cx="352" cy="374"/>
                        </a:xfrm>
                        <a:prstGeom prst="rect">
                          <a:avLst/>
                        </a:prstGeom>
                        <a:solidFill>
                          <a:srgbClr val="FFFF00"/>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41"/>
          <p:cNvGrpSpPr>
            <a:grpSpLocks/>
          </p:cNvGrpSpPr>
          <p:nvPr/>
        </p:nvGrpSpPr>
        <p:grpSpPr bwMode="auto">
          <a:xfrm>
            <a:off x="7239000" y="685801"/>
            <a:ext cx="3124200" cy="2428875"/>
            <a:chOff x="3600" y="432"/>
            <a:chExt cx="1968" cy="1530"/>
          </a:xfrm>
        </p:grpSpPr>
        <p:grpSp>
          <p:nvGrpSpPr>
            <p:cNvPr id="13337" name="Group 40"/>
            <p:cNvGrpSpPr>
              <a:grpSpLocks/>
            </p:cNvGrpSpPr>
            <p:nvPr/>
          </p:nvGrpSpPr>
          <p:grpSpPr bwMode="auto">
            <a:xfrm flipH="1">
              <a:off x="3888" y="432"/>
              <a:ext cx="1680" cy="1200"/>
              <a:chOff x="3936" y="471"/>
              <a:chExt cx="1152" cy="1056"/>
            </a:xfrm>
          </p:grpSpPr>
          <p:sp>
            <p:nvSpPr>
              <p:cNvPr id="13340" name="Arc 36"/>
              <p:cNvSpPr>
                <a:spLocks/>
              </p:cNvSpPr>
              <p:nvPr/>
            </p:nvSpPr>
            <p:spPr bwMode="auto">
              <a:xfrm>
                <a:off x="3936" y="471"/>
                <a:ext cx="1152" cy="105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1" name="Arc 37"/>
              <p:cNvSpPr>
                <a:spLocks/>
              </p:cNvSpPr>
              <p:nvPr/>
            </p:nvSpPr>
            <p:spPr bwMode="auto">
              <a:xfrm>
                <a:off x="3936" y="807"/>
                <a:ext cx="816"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3338" name="Rectangle 38"/>
            <p:cNvSpPr>
              <a:spLocks noChangeArrowheads="1"/>
            </p:cNvSpPr>
            <p:nvPr/>
          </p:nvSpPr>
          <p:spPr bwMode="auto">
            <a:xfrm>
              <a:off x="4455" y="1575"/>
              <a:ext cx="3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0000CC"/>
                  </a:solidFill>
                </a:rPr>
                <a:t>V</a:t>
              </a:r>
              <a:endParaRPr lang="en-US" altLang="zh-CN" sz="2800" b="0" i="1">
                <a:solidFill>
                  <a:srgbClr val="0000CC"/>
                </a:solidFill>
              </a:endParaRPr>
            </a:p>
          </p:txBody>
        </p:sp>
        <p:sp>
          <p:nvSpPr>
            <p:cNvPr id="13339" name="Rectangle 39"/>
            <p:cNvSpPr>
              <a:spLocks noChangeArrowheads="1"/>
            </p:cNvSpPr>
            <p:nvPr/>
          </p:nvSpPr>
          <p:spPr bwMode="auto">
            <a:xfrm>
              <a:off x="3600" y="1632"/>
              <a:ext cx="76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dirty="0" err="1">
                  <a:solidFill>
                    <a:srgbClr val="0000CC"/>
                  </a:solidFill>
                </a:rPr>
                <a:t>V</a:t>
              </a:r>
              <a:r>
                <a:rPr lang="en-US" altLang="zh-CN" sz="2800" dirty="0" err="1">
                  <a:solidFill>
                    <a:srgbClr val="0000CC"/>
                  </a:solidFill>
                </a:rPr>
                <a:t>+d</a:t>
              </a:r>
              <a:r>
                <a:rPr lang="en-US" altLang="zh-CN" sz="2800" i="1" dirty="0" err="1">
                  <a:solidFill>
                    <a:srgbClr val="0000CC"/>
                  </a:solidFill>
                </a:rPr>
                <a:t>V</a:t>
              </a:r>
              <a:endParaRPr lang="en-US" altLang="zh-CN" sz="2800" b="0" i="1" dirty="0">
                <a:solidFill>
                  <a:srgbClr val="0000CC"/>
                </a:solidFill>
              </a:endParaRPr>
            </a:p>
          </p:txBody>
        </p:sp>
      </p:grpSp>
      <p:graphicFrame>
        <p:nvGraphicFramePr>
          <p:cNvPr id="29" name="Object 39"/>
          <p:cNvGraphicFramePr>
            <a:graphicFrameLocks noChangeAspect="1"/>
          </p:cNvGraphicFramePr>
          <p:nvPr>
            <p:extLst>
              <p:ext uri="{D42A27DB-BD31-4B8C-83A1-F6EECF244321}">
                <p14:modId xmlns:p14="http://schemas.microsoft.com/office/powerpoint/2010/main" val="3620924750"/>
              </p:ext>
            </p:extLst>
          </p:nvPr>
        </p:nvGraphicFramePr>
        <p:xfrm>
          <a:off x="7790411" y="3312141"/>
          <a:ext cx="1528762" cy="577850"/>
        </p:xfrm>
        <a:graphic>
          <a:graphicData uri="http://schemas.openxmlformats.org/presentationml/2006/ole">
            <mc:AlternateContent xmlns:mc="http://schemas.openxmlformats.org/markup-compatibility/2006">
              <mc:Choice xmlns:v="urn:schemas-microsoft-com:vml" Requires="v">
                <p:oleObj spid="_x0000_s101065" name="公式" r:id="rId9" imgW="469800" imgH="177480" progId="Equation.3">
                  <p:embed/>
                </p:oleObj>
              </mc:Choice>
              <mc:Fallback>
                <p:oleObj name="公式" r:id="rId9" imgW="469800" imgH="177480" progId="Equation.3">
                  <p:embed/>
                  <p:pic>
                    <p:nvPicPr>
                      <p:cNvPr id="0" name=""/>
                      <p:cNvPicPr>
                        <a:picLocks noChangeAspect="1" noChangeArrowheads="1"/>
                      </p:cNvPicPr>
                      <p:nvPr/>
                    </p:nvPicPr>
                    <p:blipFill>
                      <a:blip r:embed="rId10"/>
                      <a:srcRect/>
                      <a:stretch>
                        <a:fillRect/>
                      </a:stretch>
                    </p:blipFill>
                    <p:spPr bwMode="auto">
                      <a:xfrm>
                        <a:off x="7790411" y="3312141"/>
                        <a:ext cx="1528762" cy="577850"/>
                      </a:xfrm>
                      <a:prstGeom prst="rect">
                        <a:avLst/>
                      </a:prstGeom>
                      <a:solidFill>
                        <a:srgbClr val="71FFDD"/>
                      </a:solidFill>
                      <a:ln>
                        <a:noFill/>
                      </a:ln>
                      <a:effectLst/>
                      <a:extLst/>
                    </p:spPr>
                  </p:pic>
                </p:oleObj>
              </mc:Fallback>
            </mc:AlternateContent>
          </a:graphicData>
        </a:graphic>
      </p:graphicFrame>
      <p:sp>
        <p:nvSpPr>
          <p:cNvPr id="30" name="AutoShape 26"/>
          <p:cNvSpPr>
            <a:spLocks noChangeArrowheads="1"/>
          </p:cNvSpPr>
          <p:nvPr/>
        </p:nvSpPr>
        <p:spPr bwMode="auto">
          <a:xfrm>
            <a:off x="2279576" y="3382963"/>
            <a:ext cx="1143000" cy="228600"/>
          </a:xfrm>
          <a:prstGeom prst="rightArrow">
            <a:avLst>
              <a:gd name="adj1" fmla="val 50000"/>
              <a:gd name="adj2" fmla="val 125000"/>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31" name="Object 38"/>
          <p:cNvGraphicFramePr>
            <a:graphicFrameLocks noChangeAspect="1"/>
          </p:cNvGraphicFramePr>
          <p:nvPr>
            <p:extLst>
              <p:ext uri="{D42A27DB-BD31-4B8C-83A1-F6EECF244321}">
                <p14:modId xmlns:p14="http://schemas.microsoft.com/office/powerpoint/2010/main" val="2474306272"/>
              </p:ext>
            </p:extLst>
          </p:nvPr>
        </p:nvGraphicFramePr>
        <p:xfrm>
          <a:off x="3757693" y="2838451"/>
          <a:ext cx="1841744" cy="1268267"/>
        </p:xfrm>
        <a:graphic>
          <a:graphicData uri="http://schemas.openxmlformats.org/presentationml/2006/ole">
            <mc:AlternateContent xmlns:mc="http://schemas.openxmlformats.org/markup-compatibility/2006">
              <mc:Choice xmlns:v="urn:schemas-microsoft-com:vml" Requires="v">
                <p:oleObj spid="_x0000_s101066" name="公式" r:id="rId11" imgW="672840" imgH="393480" progId="Equation.3">
                  <p:embed/>
                </p:oleObj>
              </mc:Choice>
              <mc:Fallback>
                <p:oleObj name="公式" r:id="rId11" imgW="672840" imgH="393480" progId="Equation.3">
                  <p:embed/>
                  <p:pic>
                    <p:nvPicPr>
                      <p:cNvPr id="0" name=""/>
                      <p:cNvPicPr>
                        <a:picLocks noChangeAspect="1" noChangeArrowheads="1"/>
                      </p:cNvPicPr>
                      <p:nvPr/>
                    </p:nvPicPr>
                    <p:blipFill>
                      <a:blip r:embed="rId12"/>
                      <a:srcRect/>
                      <a:stretch>
                        <a:fillRect/>
                      </a:stretch>
                    </p:blipFill>
                    <p:spPr bwMode="auto">
                      <a:xfrm>
                        <a:off x="3757693" y="2838451"/>
                        <a:ext cx="1841744" cy="1268267"/>
                      </a:xfrm>
                      <a:prstGeom prst="rect">
                        <a:avLst/>
                      </a:prstGeom>
                      <a:noFill/>
                      <a:ln>
                        <a:noFill/>
                      </a:ln>
                      <a:effectLst/>
                      <a:extLst/>
                    </p:spPr>
                  </p:pic>
                </p:oleObj>
              </mc:Fallback>
            </mc:AlternateContent>
          </a:graphicData>
        </a:graphic>
      </p:graphicFrame>
      <p:graphicFrame>
        <p:nvGraphicFramePr>
          <p:cNvPr id="32" name="Object 39"/>
          <p:cNvGraphicFramePr>
            <a:graphicFrameLocks noChangeAspect="1"/>
          </p:cNvGraphicFramePr>
          <p:nvPr>
            <p:extLst>
              <p:ext uri="{D42A27DB-BD31-4B8C-83A1-F6EECF244321}">
                <p14:modId xmlns:p14="http://schemas.microsoft.com/office/powerpoint/2010/main" val="2561899255"/>
              </p:ext>
            </p:extLst>
          </p:nvPr>
        </p:nvGraphicFramePr>
        <p:xfrm>
          <a:off x="2151063" y="1073944"/>
          <a:ext cx="2728913" cy="785813"/>
        </p:xfrm>
        <a:graphic>
          <a:graphicData uri="http://schemas.openxmlformats.org/presentationml/2006/ole">
            <mc:AlternateContent xmlns:mc="http://schemas.openxmlformats.org/markup-compatibility/2006">
              <mc:Choice xmlns:v="urn:schemas-microsoft-com:vml" Requires="v">
                <p:oleObj spid="_x0000_s101067" name="公式" r:id="rId13" imgW="838080" imgH="241200" progId="Equation.3">
                  <p:embed/>
                </p:oleObj>
              </mc:Choice>
              <mc:Fallback>
                <p:oleObj name="公式" r:id="rId13" imgW="838080" imgH="241200" progId="Equation.3">
                  <p:embed/>
                  <p:pic>
                    <p:nvPicPr>
                      <p:cNvPr id="0" name=""/>
                      <p:cNvPicPr>
                        <a:picLocks noChangeAspect="1" noChangeArrowheads="1"/>
                      </p:cNvPicPr>
                      <p:nvPr/>
                    </p:nvPicPr>
                    <p:blipFill>
                      <a:blip r:embed="rId14"/>
                      <a:srcRect/>
                      <a:stretch>
                        <a:fillRect/>
                      </a:stretch>
                    </p:blipFill>
                    <p:spPr bwMode="auto">
                      <a:xfrm>
                        <a:off x="2151063" y="1073944"/>
                        <a:ext cx="27289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33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40"/>
          <p:cNvGraphicFramePr>
            <a:graphicFrameLocks noChangeAspect="1"/>
          </p:cNvGraphicFramePr>
          <p:nvPr>
            <p:extLst>
              <p:ext uri="{D42A27DB-BD31-4B8C-83A1-F6EECF244321}">
                <p14:modId xmlns:p14="http://schemas.microsoft.com/office/powerpoint/2010/main" val="1303438820"/>
              </p:ext>
            </p:extLst>
          </p:nvPr>
        </p:nvGraphicFramePr>
        <p:xfrm>
          <a:off x="3232474" y="1941368"/>
          <a:ext cx="1571625" cy="785812"/>
        </p:xfrm>
        <a:graphic>
          <a:graphicData uri="http://schemas.openxmlformats.org/presentationml/2006/ole">
            <mc:AlternateContent xmlns:mc="http://schemas.openxmlformats.org/markup-compatibility/2006">
              <mc:Choice xmlns:v="urn:schemas-microsoft-com:vml" Requires="v">
                <p:oleObj spid="_x0000_s101068" name="公式" r:id="rId15" imgW="457200" imgH="228600" progId="Equation.3">
                  <p:embed/>
                </p:oleObj>
              </mc:Choice>
              <mc:Fallback>
                <p:oleObj name="公式" r:id="rId15" imgW="45720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2474" y="1941368"/>
                        <a:ext cx="1571625"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33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Text Box 21"/>
          <p:cNvSpPr txBox="1">
            <a:spLocks noChangeArrowheads="1"/>
          </p:cNvSpPr>
          <p:nvPr/>
        </p:nvSpPr>
        <p:spPr bwMode="auto">
          <a:xfrm>
            <a:off x="1809750" y="4286250"/>
            <a:ext cx="8534400" cy="954088"/>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dirty="0">
                <a:solidFill>
                  <a:srgbClr val="0000CC"/>
                </a:solidFill>
              </a:rPr>
              <a:t>电势在某一方向上变化率（方向导数）与电场强度沿该方向的分量大小相等，</a:t>
            </a:r>
            <a:r>
              <a:rPr lang="zh-CN" altLang="en-US" sz="2800" dirty="0">
                <a:solidFill>
                  <a:srgbClr val="CC0000"/>
                </a:solidFill>
              </a:rPr>
              <a:t>方向相反</a:t>
            </a:r>
            <a:r>
              <a:rPr lang="zh-CN" altLang="en-US" sz="2800" dirty="0">
                <a:solidFill>
                  <a:srgbClr val="0000CC"/>
                </a:solidFill>
              </a:rPr>
              <a:t>。</a:t>
            </a:r>
          </a:p>
        </p:txBody>
      </p:sp>
      <p:graphicFrame>
        <p:nvGraphicFramePr>
          <p:cNvPr id="35" name="Object 27"/>
          <p:cNvGraphicFramePr>
            <a:graphicFrameLocks noChangeAspect="1"/>
          </p:cNvGraphicFramePr>
          <p:nvPr>
            <p:extLst>
              <p:ext uri="{D42A27DB-BD31-4B8C-83A1-F6EECF244321}">
                <p14:modId xmlns:p14="http://schemas.microsoft.com/office/powerpoint/2010/main" val="204727336"/>
              </p:ext>
            </p:extLst>
          </p:nvPr>
        </p:nvGraphicFramePr>
        <p:xfrm>
          <a:off x="7685089" y="5094275"/>
          <a:ext cx="2517775" cy="1420826"/>
        </p:xfrm>
        <a:graphic>
          <a:graphicData uri="http://schemas.openxmlformats.org/presentationml/2006/ole">
            <mc:AlternateContent xmlns:mc="http://schemas.openxmlformats.org/markup-compatibility/2006">
              <mc:Choice xmlns:v="urn:schemas-microsoft-com:vml" Requires="v">
                <p:oleObj spid="_x0000_s101069" name="公式" r:id="rId17" imgW="761760" imgH="431640" progId="Equation.3">
                  <p:embed/>
                </p:oleObj>
              </mc:Choice>
              <mc:Fallback>
                <p:oleObj name="公式" r:id="rId17" imgW="761760" imgH="431640" progId="Equation.3">
                  <p:embed/>
                  <p:pic>
                    <p:nvPicPr>
                      <p:cNvPr id="0" name=""/>
                      <p:cNvPicPr>
                        <a:picLocks noChangeAspect="1" noChangeArrowheads="1"/>
                      </p:cNvPicPr>
                      <p:nvPr/>
                    </p:nvPicPr>
                    <p:blipFill>
                      <a:blip r:embed="rId18"/>
                      <a:srcRect/>
                      <a:stretch>
                        <a:fillRect/>
                      </a:stretch>
                    </p:blipFill>
                    <p:spPr bwMode="auto">
                      <a:xfrm>
                        <a:off x="7685089" y="5094275"/>
                        <a:ext cx="2517775" cy="1420826"/>
                      </a:xfrm>
                      <a:prstGeom prst="rect">
                        <a:avLst/>
                      </a:prstGeom>
                      <a:solidFill>
                        <a:srgbClr val="FFFF00"/>
                      </a:solidFill>
                      <a:ln>
                        <a:noFill/>
                      </a:ln>
                      <a:effectLst>
                        <a:outerShdw dist="35921" dir="2700000" algn="ctr" rotWithShape="0">
                          <a:srgbClr val="808080"/>
                        </a:outerShdw>
                      </a:effectLst>
                      <a:extLst/>
                    </p:spPr>
                  </p:pic>
                </p:oleObj>
              </mc:Fallback>
            </mc:AlternateContent>
          </a:graphicData>
        </a:graphic>
      </p:graphicFrame>
      <p:sp>
        <p:nvSpPr>
          <p:cNvPr id="36" name="AutoShape 46"/>
          <p:cNvSpPr>
            <a:spLocks noChangeArrowheads="1"/>
          </p:cNvSpPr>
          <p:nvPr/>
        </p:nvSpPr>
        <p:spPr bwMode="auto">
          <a:xfrm>
            <a:off x="6235700" y="5915025"/>
            <a:ext cx="1143000" cy="304800"/>
          </a:xfrm>
          <a:prstGeom prst="rightArrow">
            <a:avLst>
              <a:gd name="adj1" fmla="val 50000"/>
              <a:gd name="adj2" fmla="val 93750"/>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37" name="矩形 36"/>
          <p:cNvSpPr/>
          <p:nvPr/>
        </p:nvSpPr>
        <p:spPr>
          <a:xfrm>
            <a:off x="1631951" y="5851525"/>
            <a:ext cx="3070225" cy="522288"/>
          </a:xfrm>
          <a:prstGeom prst="rect">
            <a:avLst/>
          </a:prstGeom>
        </p:spPr>
        <p:txBody>
          <a:bodyPr wrap="none">
            <a:spAutoFit/>
          </a:bodyPr>
          <a:lstStyle/>
          <a:p>
            <a:pPr algn="ctr">
              <a:defRPr/>
            </a:pPr>
            <a:r>
              <a:rPr lang="zh-CN" altLang="en-US" sz="2800" dirty="0">
                <a:solidFill>
                  <a:srgbClr val="FF00FF"/>
                </a:solidFill>
              </a:rPr>
              <a:t>将上式运用于方向</a:t>
            </a:r>
          </a:p>
        </p:txBody>
      </p:sp>
      <p:graphicFrame>
        <p:nvGraphicFramePr>
          <p:cNvPr id="38" name="对象 6"/>
          <p:cNvGraphicFramePr>
            <a:graphicFrameLocks noChangeAspect="1"/>
          </p:cNvGraphicFramePr>
          <p:nvPr>
            <p:extLst>
              <p:ext uri="{D42A27DB-BD31-4B8C-83A1-F6EECF244321}">
                <p14:modId xmlns:p14="http://schemas.microsoft.com/office/powerpoint/2010/main" val="1512441049"/>
              </p:ext>
            </p:extLst>
          </p:nvPr>
        </p:nvGraphicFramePr>
        <p:xfrm>
          <a:off x="4910138" y="5564188"/>
          <a:ext cx="792162" cy="1098550"/>
        </p:xfrm>
        <a:graphic>
          <a:graphicData uri="http://schemas.openxmlformats.org/presentationml/2006/ole">
            <mc:AlternateContent xmlns:mc="http://schemas.openxmlformats.org/markup-compatibility/2006">
              <mc:Choice xmlns:v="urn:schemas-microsoft-com:vml" Requires="v">
                <p:oleObj spid="_x0000_s101070" name="公式" r:id="rId19" imgW="164880" imgH="228600" progId="Equation.3">
                  <p:embed/>
                </p:oleObj>
              </mc:Choice>
              <mc:Fallback>
                <p:oleObj name="公式" r:id="rId19" imgW="164880" imgH="228600" progId="Equation.3">
                  <p:embed/>
                  <p:pic>
                    <p:nvPicPr>
                      <p:cNvPr id="0" name=""/>
                      <p:cNvPicPr>
                        <a:picLocks noChangeAspect="1" noChangeArrowheads="1"/>
                      </p:cNvPicPr>
                      <p:nvPr/>
                    </p:nvPicPr>
                    <p:blipFill>
                      <a:blip r:embed="rId20"/>
                      <a:srcRect/>
                      <a:stretch>
                        <a:fillRect/>
                      </a:stretch>
                    </p:blipFill>
                    <p:spPr bwMode="auto">
                      <a:xfrm>
                        <a:off x="4910138" y="5564188"/>
                        <a:ext cx="79216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animEffect transition="in" filter="barn(inVertical)">
                                      <p:cBhvr>
                                        <p:cTn id="7" dur="500"/>
                                        <p:tgtEl>
                                          <p:spTgt spid="157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ppt_x"/>
                                          </p:val>
                                        </p:tav>
                                        <p:tav tm="100000">
                                          <p:val>
                                            <p:strVal val="#ppt_x"/>
                                          </p:val>
                                        </p:tav>
                                      </p:tavLst>
                                    </p:anim>
                                    <p:anim calcmode="lin" valueType="num">
                                      <p:cBhvr additive="base">
                                        <p:cTn id="4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1000" fill="hold"/>
                                        <p:tgtEl>
                                          <p:spTgt spid="33"/>
                                        </p:tgtEl>
                                        <p:attrNameLst>
                                          <p:attrName>ppt_w</p:attrName>
                                        </p:attrNameLst>
                                      </p:cBhvr>
                                      <p:tavLst>
                                        <p:tav tm="0">
                                          <p:val>
                                            <p:fltVal val="0"/>
                                          </p:val>
                                        </p:tav>
                                        <p:tav tm="100000">
                                          <p:val>
                                            <p:strVal val="#ppt_w"/>
                                          </p:val>
                                        </p:tav>
                                      </p:tavLst>
                                    </p:anim>
                                    <p:anim calcmode="lin" valueType="num">
                                      <p:cBhvr>
                                        <p:cTn id="49" dur="1000" fill="hold"/>
                                        <p:tgtEl>
                                          <p:spTgt spid="33"/>
                                        </p:tgtEl>
                                        <p:attrNameLst>
                                          <p:attrName>ppt_h</p:attrName>
                                        </p:attrNameLst>
                                      </p:cBhvr>
                                      <p:tavLst>
                                        <p:tav tm="0">
                                          <p:val>
                                            <p:fltVal val="0"/>
                                          </p:val>
                                        </p:tav>
                                        <p:tav tm="100000">
                                          <p:val>
                                            <p:strVal val="#ppt_h"/>
                                          </p:val>
                                        </p:tav>
                                      </p:tavLst>
                                    </p:anim>
                                    <p:anim calcmode="lin" valueType="num">
                                      <p:cBhvr>
                                        <p:cTn id="50" dur="1000" fill="hold"/>
                                        <p:tgtEl>
                                          <p:spTgt spid="33"/>
                                        </p:tgtEl>
                                        <p:attrNameLst>
                                          <p:attrName>style.rotation</p:attrName>
                                        </p:attrNameLst>
                                      </p:cBhvr>
                                      <p:tavLst>
                                        <p:tav tm="0">
                                          <p:val>
                                            <p:fltVal val="90"/>
                                          </p:val>
                                        </p:tav>
                                        <p:tav tm="100000">
                                          <p:val>
                                            <p:fltVal val="0"/>
                                          </p:val>
                                        </p:tav>
                                      </p:tavLst>
                                    </p:anim>
                                    <p:animEffect transition="in" filter="fade">
                                      <p:cBhvr>
                                        <p:cTn id="51" dur="10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barn(inVertical)">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down)">
                                      <p:cBhvr>
                                        <p:cTn id="67" dur="580">
                                          <p:stCondLst>
                                            <p:cond delay="0"/>
                                          </p:stCondLst>
                                        </p:cTn>
                                        <p:tgtEl>
                                          <p:spTgt spid="34"/>
                                        </p:tgtEl>
                                      </p:cBhvr>
                                    </p:animEffect>
                                    <p:anim calcmode="lin" valueType="num">
                                      <p:cBhvr>
                                        <p:cTn id="6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73" dur="26">
                                          <p:stCondLst>
                                            <p:cond delay="650"/>
                                          </p:stCondLst>
                                        </p:cTn>
                                        <p:tgtEl>
                                          <p:spTgt spid="34"/>
                                        </p:tgtEl>
                                      </p:cBhvr>
                                      <p:to x="100000" y="60000"/>
                                    </p:animScale>
                                    <p:animScale>
                                      <p:cBhvr>
                                        <p:cTn id="74" dur="166" decel="50000">
                                          <p:stCondLst>
                                            <p:cond delay="676"/>
                                          </p:stCondLst>
                                        </p:cTn>
                                        <p:tgtEl>
                                          <p:spTgt spid="34"/>
                                        </p:tgtEl>
                                      </p:cBhvr>
                                      <p:to x="100000" y="100000"/>
                                    </p:animScale>
                                    <p:animScale>
                                      <p:cBhvr>
                                        <p:cTn id="75" dur="26">
                                          <p:stCondLst>
                                            <p:cond delay="1312"/>
                                          </p:stCondLst>
                                        </p:cTn>
                                        <p:tgtEl>
                                          <p:spTgt spid="34"/>
                                        </p:tgtEl>
                                      </p:cBhvr>
                                      <p:to x="100000" y="80000"/>
                                    </p:animScale>
                                    <p:animScale>
                                      <p:cBhvr>
                                        <p:cTn id="76" dur="166" decel="50000">
                                          <p:stCondLst>
                                            <p:cond delay="1338"/>
                                          </p:stCondLst>
                                        </p:cTn>
                                        <p:tgtEl>
                                          <p:spTgt spid="34"/>
                                        </p:tgtEl>
                                      </p:cBhvr>
                                      <p:to x="100000" y="100000"/>
                                    </p:animScale>
                                    <p:animScale>
                                      <p:cBhvr>
                                        <p:cTn id="77" dur="26">
                                          <p:stCondLst>
                                            <p:cond delay="1642"/>
                                          </p:stCondLst>
                                        </p:cTn>
                                        <p:tgtEl>
                                          <p:spTgt spid="34"/>
                                        </p:tgtEl>
                                      </p:cBhvr>
                                      <p:to x="100000" y="90000"/>
                                    </p:animScale>
                                    <p:animScale>
                                      <p:cBhvr>
                                        <p:cTn id="78" dur="166" decel="50000">
                                          <p:stCondLst>
                                            <p:cond delay="1668"/>
                                          </p:stCondLst>
                                        </p:cTn>
                                        <p:tgtEl>
                                          <p:spTgt spid="34"/>
                                        </p:tgtEl>
                                      </p:cBhvr>
                                      <p:to x="100000" y="100000"/>
                                    </p:animScale>
                                    <p:animScale>
                                      <p:cBhvr>
                                        <p:cTn id="79" dur="26">
                                          <p:stCondLst>
                                            <p:cond delay="1808"/>
                                          </p:stCondLst>
                                        </p:cTn>
                                        <p:tgtEl>
                                          <p:spTgt spid="34"/>
                                        </p:tgtEl>
                                      </p:cBhvr>
                                      <p:to x="100000" y="95000"/>
                                    </p:animScale>
                                    <p:animScale>
                                      <p:cBhvr>
                                        <p:cTn id="80" dur="166" decel="50000">
                                          <p:stCondLst>
                                            <p:cond delay="1834"/>
                                          </p:stCondLst>
                                        </p:cTn>
                                        <p:tgtEl>
                                          <p:spTgt spid="34"/>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1" presetClass="entr" presetSubtype="1"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wheel(1)">
                                      <p:cBhvr>
                                        <p:cTn id="85" dur="2000"/>
                                        <p:tgtEl>
                                          <p:spTgt spid="37"/>
                                        </p:tgtEl>
                                      </p:cBhvr>
                                    </p:animEffect>
                                  </p:childTnLst>
                                </p:cTn>
                              </p:par>
                              <p:par>
                                <p:cTn id="86" presetID="21" presetClass="entr" presetSubtype="1" fill="hold"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heel(1)">
                                      <p:cBhvr>
                                        <p:cTn id="88" dur="20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wipe(down)">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5"/>
                                        </p:tgtEl>
                                        <p:attrNameLst>
                                          <p:attrName>style.visibility</p:attrName>
                                        </p:attrNameLst>
                                      </p:cBhvr>
                                      <p:to>
                                        <p:strVal val="visible"/>
                                      </p:to>
                                    </p:set>
                                    <p:anim calcmode="lin" valueType="num">
                                      <p:cBhvr additive="base">
                                        <p:cTn id="98" dur="500" fill="hold"/>
                                        <p:tgtEl>
                                          <p:spTgt spid="35"/>
                                        </p:tgtEl>
                                        <p:attrNameLst>
                                          <p:attrName>ppt_x</p:attrName>
                                        </p:attrNameLst>
                                      </p:cBhvr>
                                      <p:tavLst>
                                        <p:tav tm="0">
                                          <p:val>
                                            <p:strVal val="#ppt_x"/>
                                          </p:val>
                                        </p:tav>
                                        <p:tav tm="100000">
                                          <p:val>
                                            <p:strVal val="#ppt_x"/>
                                          </p:val>
                                        </p:tav>
                                      </p:tavLst>
                                    </p:anim>
                                    <p:anim calcmode="lin" valueType="num">
                                      <p:cBhvr additive="base">
                                        <p:cTn id="9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p:bldP spid="30" grpId="0" animBg="1"/>
      <p:bldP spid="34" grpId="0"/>
      <p:bldP spid="36" grpId="0" animBg="1"/>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7239000" y="138114"/>
            <a:ext cx="1676400" cy="1614487"/>
            <a:chOff x="3600" y="87"/>
            <a:chExt cx="1056" cy="1017"/>
          </a:xfrm>
        </p:grpSpPr>
        <p:sp>
          <p:nvSpPr>
            <p:cNvPr id="3" name="Line 4"/>
            <p:cNvSpPr>
              <a:spLocks noChangeShapeType="1"/>
            </p:cNvSpPr>
            <p:nvPr/>
          </p:nvSpPr>
          <p:spPr bwMode="auto">
            <a:xfrm flipH="1" flipV="1">
              <a:off x="4224" y="528"/>
              <a:ext cx="432" cy="576"/>
            </a:xfrm>
            <a:prstGeom prst="line">
              <a:avLst/>
            </a:prstGeom>
            <a:noFill/>
            <a:ln w="38100">
              <a:solidFill>
                <a:srgbClr val="C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 name="Object 5"/>
            <p:cNvGraphicFramePr>
              <a:graphicFrameLocks noChangeAspect="1"/>
            </p:cNvGraphicFramePr>
            <p:nvPr/>
          </p:nvGraphicFramePr>
          <p:xfrm>
            <a:off x="3600" y="87"/>
            <a:ext cx="579" cy="760"/>
          </p:xfrm>
          <a:graphic>
            <a:graphicData uri="http://schemas.openxmlformats.org/presentationml/2006/ole">
              <mc:AlternateContent xmlns:mc="http://schemas.openxmlformats.org/markup-compatibility/2006">
                <mc:Choice xmlns:v="urn:schemas-microsoft-com:vml" Requires="v">
                  <p:oleObj spid="_x0000_s100324" name="公式" r:id="rId3" imgW="164885" imgH="215619" progId="Equation.3">
                    <p:embed/>
                  </p:oleObj>
                </mc:Choice>
                <mc:Fallback>
                  <p:oleObj name="公式" r:id="rId3" imgW="164885"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 y="87"/>
                          <a:ext cx="579" cy="760"/>
                        </a:xfrm>
                        <a:prstGeom prst="rect">
                          <a:avLst/>
                        </a:prstGeom>
                        <a:solidFill>
                          <a:srgbClr val="FFFF00"/>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45"/>
          <p:cNvGrpSpPr>
            <a:grpSpLocks/>
          </p:cNvGrpSpPr>
          <p:nvPr/>
        </p:nvGrpSpPr>
        <p:grpSpPr bwMode="auto">
          <a:xfrm>
            <a:off x="8916989" y="1752601"/>
            <a:ext cx="1285875" cy="1154113"/>
            <a:chOff x="4656" y="1120"/>
            <a:chExt cx="810" cy="727"/>
          </a:xfrm>
        </p:grpSpPr>
        <p:sp>
          <p:nvSpPr>
            <p:cNvPr id="6" name="Line 7"/>
            <p:cNvSpPr>
              <a:spLocks noChangeShapeType="1"/>
            </p:cNvSpPr>
            <p:nvPr/>
          </p:nvSpPr>
          <p:spPr bwMode="auto">
            <a:xfrm>
              <a:off x="4656" y="1120"/>
              <a:ext cx="428" cy="576"/>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 name="Object 8"/>
            <p:cNvGraphicFramePr>
              <a:graphicFrameLocks noChangeAspect="1"/>
            </p:cNvGraphicFramePr>
            <p:nvPr>
              <p:extLst>
                <p:ext uri="{D42A27DB-BD31-4B8C-83A1-F6EECF244321}">
                  <p14:modId xmlns:p14="http://schemas.microsoft.com/office/powerpoint/2010/main" val="3813351119"/>
                </p:ext>
              </p:extLst>
            </p:nvPr>
          </p:nvGraphicFramePr>
          <p:xfrm>
            <a:off x="5076" y="1325"/>
            <a:ext cx="390" cy="522"/>
          </p:xfrm>
          <a:graphic>
            <a:graphicData uri="http://schemas.openxmlformats.org/presentationml/2006/ole">
              <mc:AlternateContent xmlns:mc="http://schemas.openxmlformats.org/markup-compatibility/2006">
                <mc:Choice xmlns:v="urn:schemas-microsoft-com:vml" Requires="v">
                  <p:oleObj spid="_x0000_s100325" name="公式" r:id="rId5" imgW="152280" imgH="203040" progId="Equation.3">
                    <p:embed/>
                  </p:oleObj>
                </mc:Choice>
                <mc:Fallback>
                  <p:oleObj name="公式" r:id="rId5" imgW="152280" imgH="203040" progId="Equation.3">
                    <p:embed/>
                    <p:pic>
                      <p:nvPicPr>
                        <p:cNvPr id="0" name=""/>
                        <p:cNvPicPr>
                          <a:picLocks noChangeAspect="1" noChangeArrowheads="1"/>
                        </p:cNvPicPr>
                        <p:nvPr/>
                      </p:nvPicPr>
                      <p:blipFill>
                        <a:blip r:embed="rId6"/>
                        <a:srcRect/>
                        <a:stretch>
                          <a:fillRect/>
                        </a:stretch>
                      </p:blipFill>
                      <p:spPr bwMode="auto">
                        <a:xfrm>
                          <a:off x="5076" y="1325"/>
                          <a:ext cx="390" cy="522"/>
                        </a:xfrm>
                        <a:prstGeom prst="rect">
                          <a:avLst/>
                        </a:prstGeom>
                        <a:solidFill>
                          <a:srgbClr val="FFFF00"/>
                        </a:solidFill>
                        <a:ln>
                          <a:noFill/>
                        </a:ln>
                        <a:effectLst>
                          <a:outerShdw dist="35921" dir="2700000" algn="ctr" rotWithShape="0">
                            <a:srgbClr val="808080"/>
                          </a:outerShdw>
                        </a:effectLst>
                        <a:extLst/>
                      </p:spPr>
                    </p:pic>
                  </p:oleObj>
                </mc:Fallback>
              </mc:AlternateContent>
            </a:graphicData>
          </a:graphic>
        </p:graphicFrame>
      </p:grpSp>
      <p:grpSp>
        <p:nvGrpSpPr>
          <p:cNvPr id="8" name="Group 43"/>
          <p:cNvGrpSpPr>
            <a:grpSpLocks/>
          </p:cNvGrpSpPr>
          <p:nvPr/>
        </p:nvGrpSpPr>
        <p:grpSpPr bwMode="auto">
          <a:xfrm>
            <a:off x="8763000" y="304801"/>
            <a:ext cx="1219200" cy="1971675"/>
            <a:chOff x="4560" y="192"/>
            <a:chExt cx="768" cy="1242"/>
          </a:xfrm>
        </p:grpSpPr>
        <p:sp>
          <p:nvSpPr>
            <p:cNvPr id="9" name="Line 10"/>
            <p:cNvSpPr>
              <a:spLocks noChangeShapeType="1"/>
            </p:cNvSpPr>
            <p:nvPr/>
          </p:nvSpPr>
          <p:spPr bwMode="auto">
            <a:xfrm flipV="1">
              <a:off x="4656" y="480"/>
              <a:ext cx="336" cy="624"/>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11"/>
            <p:cNvSpPr>
              <a:spLocks noChangeArrowheads="1"/>
            </p:cNvSpPr>
            <p:nvPr/>
          </p:nvSpPr>
          <p:spPr bwMode="auto">
            <a:xfrm>
              <a:off x="4944" y="192"/>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9900"/>
                  </a:solidFill>
                </a:rPr>
                <a:t>b</a:t>
              </a:r>
              <a:endParaRPr lang="en-US" altLang="zh-CN" sz="2800" b="0"/>
            </a:p>
          </p:txBody>
        </p:sp>
        <p:sp>
          <p:nvSpPr>
            <p:cNvPr id="11" name="Rectangle 12"/>
            <p:cNvSpPr>
              <a:spLocks noChangeArrowheads="1"/>
            </p:cNvSpPr>
            <p:nvPr/>
          </p:nvSpPr>
          <p:spPr bwMode="auto">
            <a:xfrm>
              <a:off x="4560" y="110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9900"/>
                  </a:solidFill>
                </a:rPr>
                <a:t>a</a:t>
              </a:r>
              <a:endParaRPr lang="en-US" altLang="zh-CN" sz="2800" b="0"/>
            </a:p>
          </p:txBody>
        </p:sp>
        <p:graphicFrame>
          <p:nvGraphicFramePr>
            <p:cNvPr id="12" name="Object 13"/>
            <p:cNvGraphicFramePr>
              <a:graphicFrameLocks noChangeAspect="1"/>
            </p:cNvGraphicFramePr>
            <p:nvPr/>
          </p:nvGraphicFramePr>
          <p:xfrm>
            <a:off x="4976" y="466"/>
            <a:ext cx="352" cy="374"/>
          </p:xfrm>
          <a:graphic>
            <a:graphicData uri="http://schemas.openxmlformats.org/presentationml/2006/ole">
              <mc:AlternateContent xmlns:mc="http://schemas.openxmlformats.org/markup-compatibility/2006">
                <mc:Choice xmlns:v="urn:schemas-microsoft-com:vml" Requires="v">
                  <p:oleObj spid="_x0000_s100326" name="公式" r:id="rId7" imgW="203024" imgH="215713" progId="Equation.3">
                    <p:embed/>
                  </p:oleObj>
                </mc:Choice>
                <mc:Fallback>
                  <p:oleObj name="公式" r:id="rId7" imgW="203024"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6" y="466"/>
                          <a:ext cx="352" cy="374"/>
                        </a:xfrm>
                        <a:prstGeom prst="rect">
                          <a:avLst/>
                        </a:prstGeom>
                        <a:solidFill>
                          <a:srgbClr val="FFFF00"/>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 name="Group 41"/>
          <p:cNvGrpSpPr>
            <a:grpSpLocks/>
          </p:cNvGrpSpPr>
          <p:nvPr/>
        </p:nvGrpSpPr>
        <p:grpSpPr bwMode="auto">
          <a:xfrm>
            <a:off x="7239000" y="685801"/>
            <a:ext cx="3124200" cy="2428875"/>
            <a:chOff x="3600" y="432"/>
            <a:chExt cx="1968" cy="1530"/>
          </a:xfrm>
        </p:grpSpPr>
        <p:grpSp>
          <p:nvGrpSpPr>
            <p:cNvPr id="14" name="Group 40"/>
            <p:cNvGrpSpPr>
              <a:grpSpLocks/>
            </p:cNvGrpSpPr>
            <p:nvPr/>
          </p:nvGrpSpPr>
          <p:grpSpPr bwMode="auto">
            <a:xfrm flipH="1">
              <a:off x="3888" y="432"/>
              <a:ext cx="1680" cy="1200"/>
              <a:chOff x="3936" y="471"/>
              <a:chExt cx="1152" cy="1056"/>
            </a:xfrm>
          </p:grpSpPr>
          <p:sp>
            <p:nvSpPr>
              <p:cNvPr id="17" name="Arc 36"/>
              <p:cNvSpPr>
                <a:spLocks/>
              </p:cNvSpPr>
              <p:nvPr/>
            </p:nvSpPr>
            <p:spPr bwMode="auto">
              <a:xfrm>
                <a:off x="3936" y="471"/>
                <a:ext cx="1152" cy="105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Arc 37"/>
              <p:cNvSpPr>
                <a:spLocks/>
              </p:cNvSpPr>
              <p:nvPr/>
            </p:nvSpPr>
            <p:spPr bwMode="auto">
              <a:xfrm>
                <a:off x="3936" y="807"/>
                <a:ext cx="816"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 name="Rectangle 38"/>
            <p:cNvSpPr>
              <a:spLocks noChangeArrowheads="1"/>
            </p:cNvSpPr>
            <p:nvPr/>
          </p:nvSpPr>
          <p:spPr bwMode="auto">
            <a:xfrm>
              <a:off x="4455" y="1575"/>
              <a:ext cx="3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0000CC"/>
                  </a:solidFill>
                </a:rPr>
                <a:t>V</a:t>
              </a:r>
              <a:endParaRPr lang="en-US" altLang="zh-CN" sz="2800" b="0" i="1">
                <a:solidFill>
                  <a:srgbClr val="0000CC"/>
                </a:solidFill>
              </a:endParaRPr>
            </a:p>
          </p:txBody>
        </p:sp>
        <p:sp>
          <p:nvSpPr>
            <p:cNvPr id="16" name="Rectangle 39"/>
            <p:cNvSpPr>
              <a:spLocks noChangeArrowheads="1"/>
            </p:cNvSpPr>
            <p:nvPr/>
          </p:nvSpPr>
          <p:spPr bwMode="auto">
            <a:xfrm>
              <a:off x="3600" y="1632"/>
              <a:ext cx="76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dirty="0" err="1">
                  <a:solidFill>
                    <a:srgbClr val="0000CC"/>
                  </a:solidFill>
                </a:rPr>
                <a:t>V</a:t>
              </a:r>
              <a:r>
                <a:rPr lang="en-US" altLang="zh-CN" sz="2800" dirty="0" err="1">
                  <a:solidFill>
                    <a:srgbClr val="0000CC"/>
                  </a:solidFill>
                </a:rPr>
                <a:t>+d</a:t>
              </a:r>
              <a:r>
                <a:rPr lang="en-US" altLang="zh-CN" sz="2800" i="1" dirty="0" err="1">
                  <a:solidFill>
                    <a:srgbClr val="0000CC"/>
                  </a:solidFill>
                </a:rPr>
                <a:t>V</a:t>
              </a:r>
              <a:endParaRPr lang="en-US" altLang="zh-CN" sz="2800" b="0" i="1" dirty="0">
                <a:solidFill>
                  <a:srgbClr val="0000CC"/>
                </a:solidFill>
              </a:endParaRPr>
            </a:p>
          </p:txBody>
        </p:sp>
      </p:grpSp>
      <p:graphicFrame>
        <p:nvGraphicFramePr>
          <p:cNvPr id="19" name="Object 39"/>
          <p:cNvGraphicFramePr>
            <a:graphicFrameLocks noChangeAspect="1"/>
          </p:cNvGraphicFramePr>
          <p:nvPr>
            <p:extLst>
              <p:ext uri="{D42A27DB-BD31-4B8C-83A1-F6EECF244321}">
                <p14:modId xmlns:p14="http://schemas.microsoft.com/office/powerpoint/2010/main" val="3737032568"/>
              </p:ext>
            </p:extLst>
          </p:nvPr>
        </p:nvGraphicFramePr>
        <p:xfrm>
          <a:off x="8295068" y="3284920"/>
          <a:ext cx="1528762" cy="577850"/>
        </p:xfrm>
        <a:graphic>
          <a:graphicData uri="http://schemas.openxmlformats.org/presentationml/2006/ole">
            <mc:AlternateContent xmlns:mc="http://schemas.openxmlformats.org/markup-compatibility/2006">
              <mc:Choice xmlns:v="urn:schemas-microsoft-com:vml" Requires="v">
                <p:oleObj spid="_x0000_s100327" name="公式" r:id="rId9" imgW="469800" imgH="177480" progId="Equation.3">
                  <p:embed/>
                </p:oleObj>
              </mc:Choice>
              <mc:Fallback>
                <p:oleObj name="公式" r:id="rId9" imgW="469800" imgH="177480" progId="Equation.3">
                  <p:embed/>
                  <p:pic>
                    <p:nvPicPr>
                      <p:cNvPr id="0" name=""/>
                      <p:cNvPicPr>
                        <a:picLocks noChangeAspect="1" noChangeArrowheads="1"/>
                      </p:cNvPicPr>
                      <p:nvPr/>
                    </p:nvPicPr>
                    <p:blipFill>
                      <a:blip r:embed="rId10"/>
                      <a:srcRect/>
                      <a:stretch>
                        <a:fillRect/>
                      </a:stretch>
                    </p:blipFill>
                    <p:spPr bwMode="auto">
                      <a:xfrm>
                        <a:off x="8295068" y="3284920"/>
                        <a:ext cx="1528762" cy="577850"/>
                      </a:xfrm>
                      <a:prstGeom prst="rect">
                        <a:avLst/>
                      </a:prstGeom>
                      <a:solidFill>
                        <a:srgbClr val="71FFDD"/>
                      </a:solidFill>
                      <a:ln>
                        <a:noFill/>
                      </a:ln>
                      <a:effectLst/>
                      <a:extLst/>
                    </p:spPr>
                  </p:pic>
                </p:oleObj>
              </mc:Fallback>
            </mc:AlternateContent>
          </a:graphicData>
        </a:graphic>
      </p:graphicFrame>
      <p:sp>
        <p:nvSpPr>
          <p:cNvPr id="33" name="Freeform 23"/>
          <p:cNvSpPr>
            <a:spLocks/>
          </p:cNvSpPr>
          <p:nvPr/>
        </p:nvSpPr>
        <p:spPr bwMode="auto">
          <a:xfrm rot="4809967">
            <a:off x="8889078" y="1362830"/>
            <a:ext cx="74207" cy="300322"/>
          </a:xfrm>
          <a:custGeom>
            <a:avLst/>
            <a:gdLst>
              <a:gd name="T0" fmla="*/ 1 w 104"/>
              <a:gd name="T1" fmla="*/ 0 h 192"/>
              <a:gd name="T2" fmla="*/ 1 w 104"/>
              <a:gd name="T3" fmla="*/ 96 h 192"/>
              <a:gd name="T4" fmla="*/ 1 w 104"/>
              <a:gd name="T5" fmla="*/ 192 h 192"/>
              <a:gd name="T6" fmla="*/ 0 60000 65536"/>
              <a:gd name="T7" fmla="*/ 0 60000 65536"/>
              <a:gd name="T8" fmla="*/ 0 60000 65536"/>
              <a:gd name="T9" fmla="*/ 0 w 104"/>
              <a:gd name="T10" fmla="*/ 0 h 192"/>
              <a:gd name="T11" fmla="*/ 104 w 104"/>
              <a:gd name="T12" fmla="*/ 192 h 192"/>
            </a:gdLst>
            <a:ahLst/>
            <a:cxnLst>
              <a:cxn ang="T6">
                <a:pos x="T0" y="T1"/>
              </a:cxn>
              <a:cxn ang="T7">
                <a:pos x="T2" y="T3"/>
              </a:cxn>
              <a:cxn ang="T8">
                <a:pos x="T4" y="T5"/>
              </a:cxn>
            </a:cxnLst>
            <a:rect l="T9" t="T10" r="T11" b="T12"/>
            <a:pathLst>
              <a:path w="104" h="192">
                <a:moveTo>
                  <a:pt x="104" y="0"/>
                </a:moveTo>
                <a:cubicBezTo>
                  <a:pt x="60" y="32"/>
                  <a:pt x="16" y="64"/>
                  <a:pt x="8" y="96"/>
                </a:cubicBezTo>
                <a:cubicBezTo>
                  <a:pt x="0" y="128"/>
                  <a:pt x="28" y="160"/>
                  <a:pt x="56" y="192"/>
                </a:cubicBezTo>
              </a:path>
            </a:pathLst>
          </a:custGeom>
          <a:noFill/>
          <a:ln w="1905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p>
            <a:endParaRPr lang="zh-CN" altLang="en-US"/>
          </a:p>
        </p:txBody>
      </p:sp>
      <p:graphicFrame>
        <p:nvGraphicFramePr>
          <p:cNvPr id="34" name="Object 34"/>
          <p:cNvGraphicFramePr>
            <a:graphicFrameLocks/>
          </p:cNvGraphicFramePr>
          <p:nvPr>
            <p:extLst>
              <p:ext uri="{D42A27DB-BD31-4B8C-83A1-F6EECF244321}">
                <p14:modId xmlns:p14="http://schemas.microsoft.com/office/powerpoint/2010/main" val="2222074633"/>
              </p:ext>
            </p:extLst>
          </p:nvPr>
        </p:nvGraphicFramePr>
        <p:xfrm>
          <a:off x="8799593" y="1018986"/>
          <a:ext cx="320675" cy="431800"/>
        </p:xfrm>
        <a:graphic>
          <a:graphicData uri="http://schemas.openxmlformats.org/presentationml/2006/ole">
            <mc:AlternateContent xmlns:mc="http://schemas.openxmlformats.org/markup-compatibility/2006">
              <mc:Choice xmlns:v="urn:schemas-microsoft-com:vml" Requires="v">
                <p:oleObj spid="_x0000_s100328" name="公式" r:id="rId11" imgW="126720" imgH="177480" progId="Equation.3">
                  <p:embed/>
                </p:oleObj>
              </mc:Choice>
              <mc:Fallback>
                <p:oleObj name="公式" r:id="rId11" imgW="126720" imgH="177480" progId="Equation.3">
                  <p:embed/>
                  <p:pic>
                    <p:nvPicPr>
                      <p:cNvPr id="0" name=""/>
                      <p:cNvPicPr>
                        <a:picLocks noChangeArrowheads="1"/>
                      </p:cNvPicPr>
                      <p:nvPr/>
                    </p:nvPicPr>
                    <p:blipFill>
                      <a:blip r:embed="rId12"/>
                      <a:srcRect/>
                      <a:stretch>
                        <a:fillRect/>
                      </a:stretch>
                    </p:blipFill>
                    <p:spPr bwMode="auto">
                      <a:xfrm>
                        <a:off x="8799593" y="1018986"/>
                        <a:ext cx="320675" cy="4318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34"/>
          <p:cNvGraphicFramePr>
            <a:graphicFrameLocks/>
          </p:cNvGraphicFramePr>
          <p:nvPr>
            <p:extLst>
              <p:ext uri="{D42A27DB-BD31-4B8C-83A1-F6EECF244321}">
                <p14:modId xmlns:p14="http://schemas.microsoft.com/office/powerpoint/2010/main" val="597726042"/>
              </p:ext>
            </p:extLst>
          </p:nvPr>
        </p:nvGraphicFramePr>
        <p:xfrm>
          <a:off x="2259104" y="316159"/>
          <a:ext cx="896937" cy="431800"/>
        </p:xfrm>
        <a:graphic>
          <a:graphicData uri="http://schemas.openxmlformats.org/presentationml/2006/ole">
            <mc:AlternateContent xmlns:mc="http://schemas.openxmlformats.org/markup-compatibility/2006">
              <mc:Choice xmlns:v="urn:schemas-microsoft-com:vml" Requires="v">
                <p:oleObj spid="_x0000_s100329" name="公式" r:id="rId13" imgW="355138" imgH="177569" progId="Equation.3">
                  <p:embed/>
                </p:oleObj>
              </mc:Choice>
              <mc:Fallback>
                <p:oleObj name="公式" r:id="rId13" imgW="355138" imgH="177569"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59104" y="316159"/>
                        <a:ext cx="896937" cy="4318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30"/>
          <p:cNvGraphicFramePr>
            <a:graphicFrameLocks/>
          </p:cNvGraphicFramePr>
          <p:nvPr>
            <p:extLst>
              <p:ext uri="{D42A27DB-BD31-4B8C-83A1-F6EECF244321}">
                <p14:modId xmlns:p14="http://schemas.microsoft.com/office/powerpoint/2010/main" val="1139580603"/>
              </p:ext>
            </p:extLst>
          </p:nvPr>
        </p:nvGraphicFramePr>
        <p:xfrm>
          <a:off x="3086190" y="279563"/>
          <a:ext cx="1284288" cy="495300"/>
        </p:xfrm>
        <a:graphic>
          <a:graphicData uri="http://schemas.openxmlformats.org/presentationml/2006/ole">
            <mc:AlternateContent xmlns:mc="http://schemas.openxmlformats.org/markup-compatibility/2006">
              <mc:Choice xmlns:v="urn:schemas-microsoft-com:vml" Requires="v">
                <p:oleObj spid="_x0000_s100330" name="公式" r:id="rId15" imgW="494870" imgH="215713" progId="Equation.3">
                  <p:embed/>
                </p:oleObj>
              </mc:Choice>
              <mc:Fallback>
                <p:oleObj name="公式" r:id="rId15" imgW="494870" imgH="215713"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86190" y="279563"/>
                        <a:ext cx="1284288" cy="4953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36"/>
          <p:cNvGraphicFramePr>
            <a:graphicFrameLocks/>
          </p:cNvGraphicFramePr>
          <p:nvPr>
            <p:extLst>
              <p:ext uri="{D42A27DB-BD31-4B8C-83A1-F6EECF244321}">
                <p14:modId xmlns:p14="http://schemas.microsoft.com/office/powerpoint/2010/main" val="3895187001"/>
              </p:ext>
            </p:extLst>
          </p:nvPr>
        </p:nvGraphicFramePr>
        <p:xfrm>
          <a:off x="4427539" y="335288"/>
          <a:ext cx="2212975" cy="495300"/>
        </p:xfrm>
        <a:graphic>
          <a:graphicData uri="http://schemas.openxmlformats.org/presentationml/2006/ole">
            <mc:AlternateContent xmlns:mc="http://schemas.openxmlformats.org/markup-compatibility/2006">
              <mc:Choice xmlns:v="urn:schemas-microsoft-com:vml" Requires="v">
                <p:oleObj spid="_x0000_s100331" name="公式" r:id="rId17" imgW="1028254" imgH="215806" progId="Equation.3">
                  <p:embed/>
                </p:oleObj>
              </mc:Choice>
              <mc:Fallback>
                <p:oleObj name="公式" r:id="rId17" imgW="1028254" imgH="215806"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27539" y="335288"/>
                        <a:ext cx="2212975" cy="4953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 name="Object 37"/>
          <p:cNvGraphicFramePr>
            <a:graphicFrameLocks/>
          </p:cNvGraphicFramePr>
          <p:nvPr>
            <p:extLst>
              <p:ext uri="{D42A27DB-BD31-4B8C-83A1-F6EECF244321}">
                <p14:modId xmlns:p14="http://schemas.microsoft.com/office/powerpoint/2010/main" val="153649979"/>
              </p:ext>
            </p:extLst>
          </p:nvPr>
        </p:nvGraphicFramePr>
        <p:xfrm>
          <a:off x="3495414" y="976175"/>
          <a:ext cx="2384563" cy="1051529"/>
        </p:xfrm>
        <a:graphic>
          <a:graphicData uri="http://schemas.openxmlformats.org/presentationml/2006/ole">
            <mc:AlternateContent xmlns:mc="http://schemas.openxmlformats.org/markup-compatibility/2006">
              <mc:Choice xmlns:v="urn:schemas-microsoft-com:vml" Requires="v">
                <p:oleObj spid="_x0000_s100332" name="公式" r:id="rId19" imgW="850680" imgH="393480" progId="Equation.3">
                  <p:embed/>
                </p:oleObj>
              </mc:Choice>
              <mc:Fallback>
                <p:oleObj name="公式" r:id="rId19" imgW="850680" imgH="393480" progId="Equation.3">
                  <p:embed/>
                  <p:pic>
                    <p:nvPicPr>
                      <p:cNvPr id="0" name=""/>
                      <p:cNvPicPr>
                        <a:picLocks noChangeArrowheads="1"/>
                      </p:cNvPicPr>
                      <p:nvPr/>
                    </p:nvPicPr>
                    <p:blipFill>
                      <a:blip r:embed="rId20"/>
                      <a:srcRect/>
                      <a:stretch>
                        <a:fillRect/>
                      </a:stretch>
                    </p:blipFill>
                    <p:spPr bwMode="auto">
                      <a:xfrm>
                        <a:off x="3495414" y="976175"/>
                        <a:ext cx="2384563" cy="1051529"/>
                      </a:xfrm>
                      <a:prstGeom prst="rect">
                        <a:avLst/>
                      </a:prstGeom>
                      <a:solidFill>
                        <a:schemeClr val="accent1">
                          <a:lumMod val="60000"/>
                          <a:lumOff val="40000"/>
                        </a:schemeClr>
                      </a:solidFill>
                      <a:ln w="9525">
                        <a:solidFill>
                          <a:srgbClr val="FF0000"/>
                        </a:solidFill>
                        <a:miter lim="800000"/>
                        <a:headEnd/>
                        <a:tailEnd/>
                      </a:ln>
                      <a:effectLst/>
                      <a:extLst/>
                    </p:spPr>
                  </p:pic>
                </p:oleObj>
              </mc:Fallback>
            </mc:AlternateContent>
          </a:graphicData>
        </a:graphic>
      </p:graphicFrame>
      <p:grpSp>
        <p:nvGrpSpPr>
          <p:cNvPr id="41" name="Group 37"/>
          <p:cNvGrpSpPr>
            <a:grpSpLocks/>
          </p:cNvGrpSpPr>
          <p:nvPr/>
        </p:nvGrpSpPr>
        <p:grpSpPr bwMode="auto">
          <a:xfrm>
            <a:off x="1913430" y="2456165"/>
            <a:ext cx="2209800" cy="519112"/>
            <a:chOff x="432" y="2505"/>
            <a:chExt cx="1392" cy="327"/>
          </a:xfrm>
        </p:grpSpPr>
        <p:graphicFrame>
          <p:nvGraphicFramePr>
            <p:cNvPr id="42" name="Object 38"/>
            <p:cNvGraphicFramePr>
              <a:graphicFrameLocks/>
            </p:cNvGraphicFramePr>
            <p:nvPr/>
          </p:nvGraphicFramePr>
          <p:xfrm>
            <a:off x="768" y="2538"/>
            <a:ext cx="636" cy="294"/>
          </p:xfrm>
          <a:graphic>
            <a:graphicData uri="http://schemas.openxmlformats.org/presentationml/2006/ole">
              <mc:AlternateContent xmlns:mc="http://schemas.openxmlformats.org/markup-compatibility/2006">
                <mc:Choice xmlns:v="urn:schemas-microsoft-com:vml" Requires="v">
                  <p:oleObj spid="_x0000_s100333" name="公式" r:id="rId21" imgW="469696" imgH="203112" progId="Equation.3">
                    <p:embed/>
                  </p:oleObj>
                </mc:Choice>
                <mc:Fallback>
                  <p:oleObj name="公式" r:id="rId21" imgW="469696" imgH="203112"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8" y="2538"/>
                          <a:ext cx="636" cy="29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Text Box 39"/>
            <p:cNvSpPr txBox="1">
              <a:spLocks noChangeArrowheads="1"/>
            </p:cNvSpPr>
            <p:nvPr/>
          </p:nvSpPr>
          <p:spPr bwMode="auto">
            <a:xfrm>
              <a:off x="432" y="2505"/>
              <a:ext cx="13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dirty="0">
                  <a:solidFill>
                    <a:srgbClr val="008000"/>
                  </a:solidFill>
                </a:rPr>
                <a:t>当              时</a:t>
              </a:r>
            </a:p>
          </p:txBody>
        </p:sp>
      </p:grpSp>
      <p:graphicFrame>
        <p:nvGraphicFramePr>
          <p:cNvPr id="44" name="Object 39"/>
          <p:cNvGraphicFramePr>
            <a:graphicFrameLocks/>
          </p:cNvGraphicFramePr>
          <p:nvPr>
            <p:extLst>
              <p:ext uri="{D42A27DB-BD31-4B8C-83A1-F6EECF244321}">
                <p14:modId xmlns:p14="http://schemas.microsoft.com/office/powerpoint/2010/main" val="2098135738"/>
              </p:ext>
            </p:extLst>
          </p:nvPr>
        </p:nvGraphicFramePr>
        <p:xfrm>
          <a:off x="4316413" y="2027703"/>
          <a:ext cx="2324100" cy="1270000"/>
        </p:xfrm>
        <a:graphic>
          <a:graphicData uri="http://schemas.openxmlformats.org/presentationml/2006/ole">
            <mc:AlternateContent xmlns:mc="http://schemas.openxmlformats.org/markup-compatibility/2006">
              <mc:Choice xmlns:v="urn:schemas-microsoft-com:vml" Requires="v">
                <p:oleObj spid="_x0000_s100334" name="公式" r:id="rId23" imgW="888840" imgH="482400" progId="Equation.3">
                  <p:embed/>
                </p:oleObj>
              </mc:Choice>
              <mc:Fallback>
                <p:oleObj name="公式" r:id="rId23" imgW="888840" imgH="482400" progId="Equation.3">
                  <p:embed/>
                  <p:pic>
                    <p:nvPicPr>
                      <p:cNvPr id="0" name=""/>
                      <p:cNvPicPr>
                        <a:picLocks noChangeArrowheads="1"/>
                      </p:cNvPicPr>
                      <p:nvPr/>
                    </p:nvPicPr>
                    <p:blipFill>
                      <a:blip r:embed="rId24"/>
                      <a:srcRect/>
                      <a:stretch>
                        <a:fillRect/>
                      </a:stretch>
                    </p:blipFill>
                    <p:spPr bwMode="auto">
                      <a:xfrm>
                        <a:off x="4316413" y="2027703"/>
                        <a:ext cx="2324100" cy="1270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AutoShape 24"/>
          <p:cNvSpPr>
            <a:spLocks noChangeArrowheads="1"/>
          </p:cNvSpPr>
          <p:nvPr/>
        </p:nvSpPr>
        <p:spPr bwMode="auto">
          <a:xfrm>
            <a:off x="2238465" y="1485900"/>
            <a:ext cx="938213" cy="266700"/>
          </a:xfrm>
          <a:prstGeom prst="rightArrow">
            <a:avLst>
              <a:gd name="adj1" fmla="val 50000"/>
              <a:gd name="adj2" fmla="val 87230"/>
            </a:avLst>
          </a:prstGeom>
          <a:solidFill>
            <a:srgbClr val="00CC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46" name="Text Box 41"/>
          <p:cNvSpPr txBox="1">
            <a:spLocks noChangeArrowheads="1"/>
          </p:cNvSpPr>
          <p:nvPr/>
        </p:nvSpPr>
        <p:spPr bwMode="auto">
          <a:xfrm>
            <a:off x="1938345" y="3205802"/>
            <a:ext cx="5589259" cy="2031325"/>
          </a:xfrm>
          <a:prstGeom prst="rect">
            <a:avLst/>
          </a:prstGeom>
          <a:solidFill>
            <a:srgbClr val="CDFFF3"/>
          </a:solidFill>
          <a:ln w="12700">
            <a:solidFill>
              <a:srgbClr val="800000"/>
            </a:solidFill>
            <a:miter lim="800000"/>
            <a:headEnd/>
            <a:tailEnd/>
          </a:ln>
        </p:spPr>
        <p:txBody>
          <a:bodyPr wrap="squar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30000"/>
              </a:spcBef>
              <a:buFontTx/>
              <a:buNone/>
              <a:defRPr/>
            </a:pPr>
            <a:r>
              <a:rPr lang="zh-CN" altLang="en-US" sz="2800" dirty="0">
                <a:solidFill>
                  <a:srgbClr val="FF3300"/>
                </a:solidFill>
              </a:rPr>
              <a:t>结论：</a:t>
            </a:r>
            <a:r>
              <a:rPr lang="zh-CN" altLang="en-US" sz="2800" dirty="0">
                <a:solidFill>
                  <a:srgbClr val="6600CC"/>
                </a:solidFill>
              </a:rPr>
              <a:t>在电场中任意一点，沿不同方向其电势的空间变化率一般是不同的，</a:t>
            </a:r>
            <a:r>
              <a:rPr lang="zh-CN" altLang="en-US" sz="2800" dirty="0">
                <a:solidFill>
                  <a:srgbClr val="008000"/>
                </a:solidFill>
              </a:rPr>
              <a:t>沿等势面法向方向电势随空间的变化率最大</a:t>
            </a:r>
            <a:r>
              <a:rPr lang="zh-CN" altLang="en-US" sz="2800" dirty="0">
                <a:solidFill>
                  <a:srgbClr val="6600CC"/>
                </a:solidFill>
              </a:rPr>
              <a:t>，就把这一最大值称为该点的</a:t>
            </a:r>
            <a:r>
              <a:rPr lang="zh-CN" altLang="en-US" sz="2800" dirty="0">
                <a:solidFill>
                  <a:srgbClr val="993300"/>
                </a:solidFill>
              </a:rPr>
              <a:t>电势梯度</a:t>
            </a:r>
            <a:r>
              <a:rPr lang="zh-CN" altLang="en-US" sz="2800" dirty="0">
                <a:solidFill>
                  <a:srgbClr val="FF0000"/>
                </a:solidFill>
              </a:rPr>
              <a:t>的大小</a:t>
            </a:r>
            <a:r>
              <a:rPr lang="zh-CN" altLang="en-US" sz="2800" dirty="0">
                <a:solidFill>
                  <a:srgbClr val="993300"/>
                </a:solidFill>
              </a:rPr>
              <a:t>。</a:t>
            </a:r>
          </a:p>
        </p:txBody>
      </p:sp>
      <p:sp>
        <p:nvSpPr>
          <p:cNvPr id="47" name="矩形 32"/>
          <p:cNvSpPr>
            <a:spLocks noChangeArrowheads="1"/>
          </p:cNvSpPr>
          <p:nvPr/>
        </p:nvSpPr>
        <p:spPr bwMode="auto">
          <a:xfrm>
            <a:off x="2060560" y="5381847"/>
            <a:ext cx="288331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solidFill>
                  <a:srgbClr val="008000"/>
                </a:solidFill>
              </a:rPr>
              <a:t>规定</a:t>
            </a:r>
            <a:r>
              <a:rPr lang="zh-CN" altLang="en-US" sz="2800" dirty="0">
                <a:solidFill>
                  <a:srgbClr val="FF0000"/>
                </a:solidFill>
              </a:rPr>
              <a:t>方向</a:t>
            </a:r>
            <a:r>
              <a:rPr lang="zh-CN" altLang="en-US" sz="2800" dirty="0">
                <a:solidFill>
                  <a:srgbClr val="008000"/>
                </a:solidFill>
              </a:rPr>
              <a:t>沿等势面法向，指向电势增加的方向。</a:t>
            </a:r>
            <a:endParaRPr lang="zh-CN" altLang="en-US" sz="2600" dirty="0">
              <a:solidFill>
                <a:srgbClr val="008000"/>
              </a:solidFill>
            </a:endParaRPr>
          </a:p>
        </p:txBody>
      </p:sp>
      <p:graphicFrame>
        <p:nvGraphicFramePr>
          <p:cNvPr id="48" name="对象 47"/>
          <p:cNvGraphicFramePr>
            <a:graphicFrameLocks noChangeAspect="1"/>
          </p:cNvGraphicFramePr>
          <p:nvPr>
            <p:extLst>
              <p:ext uri="{D42A27DB-BD31-4B8C-83A1-F6EECF244321}">
                <p14:modId xmlns:p14="http://schemas.microsoft.com/office/powerpoint/2010/main" val="1964109479"/>
              </p:ext>
            </p:extLst>
          </p:nvPr>
        </p:nvGraphicFramePr>
        <p:xfrm>
          <a:off x="4828324" y="5349649"/>
          <a:ext cx="2613025" cy="1449388"/>
        </p:xfrm>
        <a:graphic>
          <a:graphicData uri="http://schemas.openxmlformats.org/presentationml/2006/ole">
            <mc:AlternateContent xmlns:mc="http://schemas.openxmlformats.org/markup-compatibility/2006">
              <mc:Choice xmlns:v="urn:schemas-microsoft-com:vml" Requires="v">
                <p:oleObj spid="_x0000_s100335" name="公式" r:id="rId25" imgW="774360" imgH="431640" progId="Equation.3">
                  <p:embed/>
                </p:oleObj>
              </mc:Choice>
              <mc:Fallback>
                <p:oleObj name="公式" r:id="rId25" imgW="774360" imgH="431640" progId="Equation.3">
                  <p:embed/>
                  <p:pic>
                    <p:nvPicPr>
                      <p:cNvPr id="0" name=""/>
                      <p:cNvPicPr>
                        <a:picLocks noChangeAspect="1" noChangeArrowheads="1"/>
                      </p:cNvPicPr>
                      <p:nvPr/>
                    </p:nvPicPr>
                    <p:blipFill>
                      <a:blip r:embed="rId26"/>
                      <a:srcRect/>
                      <a:stretch>
                        <a:fillRect/>
                      </a:stretch>
                    </p:blipFill>
                    <p:spPr bwMode="auto">
                      <a:xfrm>
                        <a:off x="4828324" y="5349649"/>
                        <a:ext cx="2613025" cy="1449388"/>
                      </a:xfrm>
                      <a:prstGeom prst="rect">
                        <a:avLst/>
                      </a:prstGeom>
                      <a:gradFill flip="none" rotWithShape="1">
                        <a:gsLst>
                          <a:gs pos="0">
                            <a:srgbClr val="FF9900">
                              <a:tint val="66000"/>
                              <a:satMod val="160000"/>
                            </a:srgbClr>
                          </a:gs>
                          <a:gs pos="50000">
                            <a:srgbClr val="FF9900">
                              <a:tint val="44500"/>
                              <a:satMod val="160000"/>
                            </a:srgbClr>
                          </a:gs>
                          <a:gs pos="100000">
                            <a:srgbClr val="FF9900">
                              <a:tint val="23500"/>
                              <a:satMod val="160000"/>
                            </a:srgbClr>
                          </a:gs>
                        </a:gsLst>
                        <a:lin ang="8100000" scaled="1"/>
                        <a:tileRect/>
                      </a:gradFill>
                      <a:ln>
                        <a:noFill/>
                      </a:ln>
                      <a:effectLst>
                        <a:outerShdw dist="35921" dir="2700000" algn="ctr" rotWithShape="0">
                          <a:srgbClr val="808080"/>
                        </a:outerShdw>
                      </a:effectLst>
                      <a:extLst/>
                    </p:spPr>
                  </p:pic>
                </p:oleObj>
              </mc:Fallback>
            </mc:AlternateContent>
          </a:graphicData>
        </a:graphic>
      </p:graphicFrame>
      <p:sp>
        <p:nvSpPr>
          <p:cNvPr id="49" name="Text Box 78"/>
          <p:cNvSpPr txBox="1">
            <a:spLocks noChangeArrowheads="1"/>
          </p:cNvSpPr>
          <p:nvPr/>
        </p:nvSpPr>
        <p:spPr bwMode="auto">
          <a:xfrm>
            <a:off x="7620000" y="5949281"/>
            <a:ext cx="3124200" cy="523875"/>
          </a:xfrm>
          <a:prstGeom prst="rect">
            <a:avLst/>
          </a:prstGeom>
          <a:noFill/>
          <a:ln w="9525">
            <a:noFill/>
            <a:miter lim="800000"/>
            <a:headEnd/>
            <a:tailEnd/>
          </a:ln>
          <a:effectLst/>
        </p:spPr>
        <p:txBody>
          <a:bodyPr wrap="square">
            <a:spAutoFit/>
          </a:bodyPr>
          <a:lstStyle/>
          <a:p>
            <a:pPr eaLnBrk="1" hangingPunct="1">
              <a:spcBef>
                <a:spcPct val="50000"/>
              </a:spcBef>
              <a:defRPr/>
            </a:pPr>
            <a:r>
              <a:rPr lang="en-US" altLang="zh-CN" sz="2800" dirty="0">
                <a:solidFill>
                  <a:srgbClr val="C00000"/>
                </a:solidFill>
                <a:ea typeface="幼圆" pitchFamily="49" charset="-122"/>
              </a:rPr>
              <a:t>——</a:t>
            </a:r>
            <a:r>
              <a:rPr lang="zh-CN" altLang="en-US" sz="2800" dirty="0">
                <a:solidFill>
                  <a:srgbClr val="C00000"/>
                </a:solidFill>
              </a:rPr>
              <a:t>电势梯度矢量</a:t>
            </a:r>
            <a:endParaRPr lang="zh-CN" altLang="en-US" sz="2800" b="0" dirty="0">
              <a:solidFill>
                <a:srgbClr val="C00000"/>
              </a:solidFill>
            </a:endParaRPr>
          </a:p>
        </p:txBody>
      </p:sp>
    </p:spTree>
    <p:extLst>
      <p:ext uri="{BB962C8B-B14F-4D97-AF65-F5344CB8AC3E}">
        <p14:creationId xmlns:p14="http://schemas.microsoft.com/office/powerpoint/2010/main" val="374178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fill="hold"/>
                                        <p:tgtEl>
                                          <p:spTgt spid="36"/>
                                        </p:tgtEl>
                                        <p:attrNameLst>
                                          <p:attrName>ppt_x</p:attrName>
                                        </p:attrNameLst>
                                      </p:cBhvr>
                                      <p:tavLst>
                                        <p:tav tm="0">
                                          <p:val>
                                            <p:strVal val="#ppt_x"/>
                                          </p:val>
                                        </p:tav>
                                        <p:tav tm="100000">
                                          <p:val>
                                            <p:strVal val="#ppt_x"/>
                                          </p:val>
                                        </p:tav>
                                      </p:tavLst>
                                    </p:anim>
                                    <p:anim calcmode="lin" valueType="num">
                                      <p:cBhvr additive="base">
                                        <p:cTn id="5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p:cTn id="59" dur="1000" fill="hold"/>
                                        <p:tgtEl>
                                          <p:spTgt spid="37"/>
                                        </p:tgtEl>
                                        <p:attrNameLst>
                                          <p:attrName>ppt_w</p:attrName>
                                        </p:attrNameLst>
                                      </p:cBhvr>
                                      <p:tavLst>
                                        <p:tav tm="0">
                                          <p:val>
                                            <p:fltVal val="0"/>
                                          </p:val>
                                        </p:tav>
                                        <p:tav tm="100000">
                                          <p:val>
                                            <p:strVal val="#ppt_w"/>
                                          </p:val>
                                        </p:tav>
                                      </p:tavLst>
                                    </p:anim>
                                    <p:anim calcmode="lin" valueType="num">
                                      <p:cBhvr>
                                        <p:cTn id="60" dur="1000" fill="hold"/>
                                        <p:tgtEl>
                                          <p:spTgt spid="37"/>
                                        </p:tgtEl>
                                        <p:attrNameLst>
                                          <p:attrName>ppt_h</p:attrName>
                                        </p:attrNameLst>
                                      </p:cBhvr>
                                      <p:tavLst>
                                        <p:tav tm="0">
                                          <p:val>
                                            <p:fltVal val="0"/>
                                          </p:val>
                                        </p:tav>
                                        <p:tav tm="100000">
                                          <p:val>
                                            <p:strVal val="#ppt_h"/>
                                          </p:val>
                                        </p:tav>
                                      </p:tavLst>
                                    </p:anim>
                                    <p:anim calcmode="lin" valueType="num">
                                      <p:cBhvr>
                                        <p:cTn id="61" dur="1000" fill="hold"/>
                                        <p:tgtEl>
                                          <p:spTgt spid="37"/>
                                        </p:tgtEl>
                                        <p:attrNameLst>
                                          <p:attrName>style.rotation</p:attrName>
                                        </p:attrNameLst>
                                      </p:cBhvr>
                                      <p:tavLst>
                                        <p:tav tm="0">
                                          <p:val>
                                            <p:fltVal val="90"/>
                                          </p:val>
                                        </p:tav>
                                        <p:tav tm="100000">
                                          <p:val>
                                            <p:fltVal val="0"/>
                                          </p:val>
                                        </p:tav>
                                      </p:tavLst>
                                    </p:anim>
                                    <p:animEffect transition="in" filter="fade">
                                      <p:cBhvr>
                                        <p:cTn id="62" dur="1000"/>
                                        <p:tgtEl>
                                          <p:spTgt spid="3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down)">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500" fill="hold"/>
                                        <p:tgtEl>
                                          <p:spTgt spid="40"/>
                                        </p:tgtEl>
                                        <p:attrNameLst>
                                          <p:attrName>ppt_x</p:attrName>
                                        </p:attrNameLst>
                                      </p:cBhvr>
                                      <p:tavLst>
                                        <p:tav tm="0">
                                          <p:val>
                                            <p:strVal val="#ppt_x"/>
                                          </p:val>
                                        </p:tav>
                                        <p:tav tm="100000">
                                          <p:val>
                                            <p:strVal val="#ppt_x"/>
                                          </p:val>
                                        </p:tav>
                                      </p:tavLst>
                                    </p:anim>
                                    <p:anim calcmode="lin" valueType="num">
                                      <p:cBhvr additive="base">
                                        <p:cTn id="7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 calcmode="lin" valueType="num">
                                      <p:cBhvr>
                                        <p:cTn id="78" dur="500" fill="hold"/>
                                        <p:tgtEl>
                                          <p:spTgt spid="41"/>
                                        </p:tgtEl>
                                        <p:attrNameLst>
                                          <p:attrName>ppt_w</p:attrName>
                                        </p:attrNameLst>
                                      </p:cBhvr>
                                      <p:tavLst>
                                        <p:tav tm="0">
                                          <p:val>
                                            <p:fltVal val="0"/>
                                          </p:val>
                                        </p:tav>
                                        <p:tav tm="100000">
                                          <p:val>
                                            <p:strVal val="#ppt_w"/>
                                          </p:val>
                                        </p:tav>
                                      </p:tavLst>
                                    </p:anim>
                                    <p:anim calcmode="lin" valueType="num">
                                      <p:cBhvr>
                                        <p:cTn id="79" dur="500" fill="hold"/>
                                        <p:tgtEl>
                                          <p:spTgt spid="41"/>
                                        </p:tgtEl>
                                        <p:attrNameLst>
                                          <p:attrName>ppt_h</p:attrName>
                                        </p:attrNameLst>
                                      </p:cBhvr>
                                      <p:tavLst>
                                        <p:tav tm="0">
                                          <p:val>
                                            <p:fltVal val="0"/>
                                          </p:val>
                                        </p:tav>
                                        <p:tav tm="100000">
                                          <p:val>
                                            <p:strVal val="#ppt_h"/>
                                          </p:val>
                                        </p:tav>
                                      </p:tavLst>
                                    </p:anim>
                                    <p:animEffect transition="in" filter="fade">
                                      <p:cBhvr>
                                        <p:cTn id="80" dur="500"/>
                                        <p:tgtEl>
                                          <p:spTgt spid="41"/>
                                        </p:tgtEl>
                                      </p:cBhvr>
                                    </p:animEffect>
                                  </p:childTnLst>
                                </p:cTn>
                              </p:par>
                              <p:par>
                                <p:cTn id="81" presetID="53" presetClass="entr" presetSubtype="16"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p:cTn id="83" dur="500" fill="hold"/>
                                        <p:tgtEl>
                                          <p:spTgt spid="44"/>
                                        </p:tgtEl>
                                        <p:attrNameLst>
                                          <p:attrName>ppt_w</p:attrName>
                                        </p:attrNameLst>
                                      </p:cBhvr>
                                      <p:tavLst>
                                        <p:tav tm="0">
                                          <p:val>
                                            <p:fltVal val="0"/>
                                          </p:val>
                                        </p:tav>
                                        <p:tav tm="100000">
                                          <p:val>
                                            <p:strVal val="#ppt_w"/>
                                          </p:val>
                                        </p:tav>
                                      </p:tavLst>
                                    </p:anim>
                                    <p:anim calcmode="lin" valueType="num">
                                      <p:cBhvr>
                                        <p:cTn id="84" dur="500" fill="hold"/>
                                        <p:tgtEl>
                                          <p:spTgt spid="44"/>
                                        </p:tgtEl>
                                        <p:attrNameLst>
                                          <p:attrName>ppt_h</p:attrName>
                                        </p:attrNameLst>
                                      </p:cBhvr>
                                      <p:tavLst>
                                        <p:tav tm="0">
                                          <p:val>
                                            <p:fltVal val="0"/>
                                          </p:val>
                                        </p:tav>
                                        <p:tav tm="100000">
                                          <p:val>
                                            <p:strVal val="#ppt_h"/>
                                          </p:val>
                                        </p:tav>
                                      </p:tavLst>
                                    </p:anim>
                                    <p:animEffect transition="in" filter="fade">
                                      <p:cBhvr>
                                        <p:cTn id="85" dur="500"/>
                                        <p:tgtEl>
                                          <p:spTgt spid="44"/>
                                        </p:tgtEl>
                                      </p:cBhvr>
                                    </p:animEffec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wipe(down)">
                                      <p:cBhvr>
                                        <p:cTn id="90" dur="580">
                                          <p:stCondLst>
                                            <p:cond delay="0"/>
                                          </p:stCondLst>
                                        </p:cTn>
                                        <p:tgtEl>
                                          <p:spTgt spid="46"/>
                                        </p:tgtEl>
                                      </p:cBhvr>
                                    </p:animEffect>
                                    <p:anim calcmode="lin" valueType="num">
                                      <p:cBhvr>
                                        <p:cTn id="91"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96" dur="26">
                                          <p:stCondLst>
                                            <p:cond delay="650"/>
                                          </p:stCondLst>
                                        </p:cTn>
                                        <p:tgtEl>
                                          <p:spTgt spid="46"/>
                                        </p:tgtEl>
                                      </p:cBhvr>
                                      <p:to x="100000" y="60000"/>
                                    </p:animScale>
                                    <p:animScale>
                                      <p:cBhvr>
                                        <p:cTn id="97" dur="166" decel="50000">
                                          <p:stCondLst>
                                            <p:cond delay="676"/>
                                          </p:stCondLst>
                                        </p:cTn>
                                        <p:tgtEl>
                                          <p:spTgt spid="46"/>
                                        </p:tgtEl>
                                      </p:cBhvr>
                                      <p:to x="100000" y="100000"/>
                                    </p:animScale>
                                    <p:animScale>
                                      <p:cBhvr>
                                        <p:cTn id="98" dur="26">
                                          <p:stCondLst>
                                            <p:cond delay="1312"/>
                                          </p:stCondLst>
                                        </p:cTn>
                                        <p:tgtEl>
                                          <p:spTgt spid="46"/>
                                        </p:tgtEl>
                                      </p:cBhvr>
                                      <p:to x="100000" y="80000"/>
                                    </p:animScale>
                                    <p:animScale>
                                      <p:cBhvr>
                                        <p:cTn id="99" dur="166" decel="50000">
                                          <p:stCondLst>
                                            <p:cond delay="1338"/>
                                          </p:stCondLst>
                                        </p:cTn>
                                        <p:tgtEl>
                                          <p:spTgt spid="46"/>
                                        </p:tgtEl>
                                      </p:cBhvr>
                                      <p:to x="100000" y="100000"/>
                                    </p:animScale>
                                    <p:animScale>
                                      <p:cBhvr>
                                        <p:cTn id="100" dur="26">
                                          <p:stCondLst>
                                            <p:cond delay="1642"/>
                                          </p:stCondLst>
                                        </p:cTn>
                                        <p:tgtEl>
                                          <p:spTgt spid="46"/>
                                        </p:tgtEl>
                                      </p:cBhvr>
                                      <p:to x="100000" y="90000"/>
                                    </p:animScale>
                                    <p:animScale>
                                      <p:cBhvr>
                                        <p:cTn id="101" dur="166" decel="50000">
                                          <p:stCondLst>
                                            <p:cond delay="1668"/>
                                          </p:stCondLst>
                                        </p:cTn>
                                        <p:tgtEl>
                                          <p:spTgt spid="46"/>
                                        </p:tgtEl>
                                      </p:cBhvr>
                                      <p:to x="100000" y="100000"/>
                                    </p:animScale>
                                    <p:animScale>
                                      <p:cBhvr>
                                        <p:cTn id="102" dur="26">
                                          <p:stCondLst>
                                            <p:cond delay="1808"/>
                                          </p:stCondLst>
                                        </p:cTn>
                                        <p:tgtEl>
                                          <p:spTgt spid="46"/>
                                        </p:tgtEl>
                                      </p:cBhvr>
                                      <p:to x="100000" y="95000"/>
                                    </p:animScale>
                                    <p:animScale>
                                      <p:cBhvr>
                                        <p:cTn id="103" dur="166" decel="50000">
                                          <p:stCondLst>
                                            <p:cond delay="1834"/>
                                          </p:stCondLst>
                                        </p:cTn>
                                        <p:tgtEl>
                                          <p:spTgt spid="46"/>
                                        </p:tgtEl>
                                      </p:cBhvr>
                                      <p:to x="100000" y="100000"/>
                                    </p:animScale>
                                  </p:childTnLst>
                                </p:cTn>
                              </p:par>
                            </p:childTnLst>
                          </p:cTn>
                        </p:par>
                      </p:childTnLst>
                    </p:cTn>
                  </p:par>
                  <p:par>
                    <p:cTn id="104" fill="hold">
                      <p:stCondLst>
                        <p:cond delay="indefinite"/>
                      </p:stCondLst>
                      <p:childTnLst>
                        <p:par>
                          <p:cTn id="105" fill="hold">
                            <p:stCondLst>
                              <p:cond delay="0"/>
                            </p:stCondLst>
                            <p:childTnLst>
                              <p:par>
                                <p:cTn id="106" presetID="26" presetClass="entr" presetSubtype="0" fill="hold" grpId="0" nodeType="click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wipe(down)">
                                      <p:cBhvr>
                                        <p:cTn id="108" dur="580">
                                          <p:stCondLst>
                                            <p:cond delay="0"/>
                                          </p:stCondLst>
                                        </p:cTn>
                                        <p:tgtEl>
                                          <p:spTgt spid="47"/>
                                        </p:tgtEl>
                                      </p:cBhvr>
                                    </p:animEffect>
                                    <p:anim calcmode="lin" valueType="num">
                                      <p:cBhvr>
                                        <p:cTn id="109"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114" dur="26">
                                          <p:stCondLst>
                                            <p:cond delay="650"/>
                                          </p:stCondLst>
                                        </p:cTn>
                                        <p:tgtEl>
                                          <p:spTgt spid="47"/>
                                        </p:tgtEl>
                                      </p:cBhvr>
                                      <p:to x="100000" y="60000"/>
                                    </p:animScale>
                                    <p:animScale>
                                      <p:cBhvr>
                                        <p:cTn id="115" dur="166" decel="50000">
                                          <p:stCondLst>
                                            <p:cond delay="676"/>
                                          </p:stCondLst>
                                        </p:cTn>
                                        <p:tgtEl>
                                          <p:spTgt spid="47"/>
                                        </p:tgtEl>
                                      </p:cBhvr>
                                      <p:to x="100000" y="100000"/>
                                    </p:animScale>
                                    <p:animScale>
                                      <p:cBhvr>
                                        <p:cTn id="116" dur="26">
                                          <p:stCondLst>
                                            <p:cond delay="1312"/>
                                          </p:stCondLst>
                                        </p:cTn>
                                        <p:tgtEl>
                                          <p:spTgt spid="47"/>
                                        </p:tgtEl>
                                      </p:cBhvr>
                                      <p:to x="100000" y="80000"/>
                                    </p:animScale>
                                    <p:animScale>
                                      <p:cBhvr>
                                        <p:cTn id="117" dur="166" decel="50000">
                                          <p:stCondLst>
                                            <p:cond delay="1338"/>
                                          </p:stCondLst>
                                        </p:cTn>
                                        <p:tgtEl>
                                          <p:spTgt spid="47"/>
                                        </p:tgtEl>
                                      </p:cBhvr>
                                      <p:to x="100000" y="100000"/>
                                    </p:animScale>
                                    <p:animScale>
                                      <p:cBhvr>
                                        <p:cTn id="118" dur="26">
                                          <p:stCondLst>
                                            <p:cond delay="1642"/>
                                          </p:stCondLst>
                                        </p:cTn>
                                        <p:tgtEl>
                                          <p:spTgt spid="47"/>
                                        </p:tgtEl>
                                      </p:cBhvr>
                                      <p:to x="100000" y="90000"/>
                                    </p:animScale>
                                    <p:animScale>
                                      <p:cBhvr>
                                        <p:cTn id="119" dur="166" decel="50000">
                                          <p:stCondLst>
                                            <p:cond delay="1668"/>
                                          </p:stCondLst>
                                        </p:cTn>
                                        <p:tgtEl>
                                          <p:spTgt spid="47"/>
                                        </p:tgtEl>
                                      </p:cBhvr>
                                      <p:to x="100000" y="100000"/>
                                    </p:animScale>
                                    <p:animScale>
                                      <p:cBhvr>
                                        <p:cTn id="120" dur="26">
                                          <p:stCondLst>
                                            <p:cond delay="1808"/>
                                          </p:stCondLst>
                                        </p:cTn>
                                        <p:tgtEl>
                                          <p:spTgt spid="47"/>
                                        </p:tgtEl>
                                      </p:cBhvr>
                                      <p:to x="100000" y="95000"/>
                                    </p:animScale>
                                    <p:animScale>
                                      <p:cBhvr>
                                        <p:cTn id="121" dur="166" decel="50000">
                                          <p:stCondLst>
                                            <p:cond delay="1834"/>
                                          </p:stCondLst>
                                        </p:cTn>
                                        <p:tgtEl>
                                          <p:spTgt spid="47"/>
                                        </p:tgtEl>
                                      </p:cBhvr>
                                      <p:to x="100000" y="100000"/>
                                    </p:animScale>
                                  </p:childTnLst>
                                </p:cTn>
                              </p:par>
                            </p:childTnLst>
                          </p:cTn>
                        </p:par>
                        <p:par>
                          <p:cTn id="122" fill="hold">
                            <p:stCondLst>
                              <p:cond delay="2000"/>
                            </p:stCondLst>
                            <p:childTnLst>
                              <p:par>
                                <p:cTn id="123" presetID="22" presetClass="entr" presetSubtype="8" fill="hold" nodeType="after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wipe(left)">
                                      <p:cBhvr>
                                        <p:cTn id="125" dur="500"/>
                                        <p:tgtEl>
                                          <p:spTgt spid="48"/>
                                        </p:tgtEl>
                                      </p:cBhvr>
                                    </p:animEffect>
                                  </p:childTnLst>
                                </p:cTn>
                              </p:par>
                            </p:childTnLst>
                          </p:cTn>
                        </p:par>
                        <p:par>
                          <p:cTn id="126" fill="hold">
                            <p:stCondLst>
                              <p:cond delay="2500"/>
                            </p:stCondLst>
                            <p:childTnLst>
                              <p:par>
                                <p:cTn id="127" presetID="22" presetClass="entr" presetSubtype="8" fill="hold" grpId="0" nodeType="afterEffect">
                                  <p:stCondLst>
                                    <p:cond delay="2000"/>
                                  </p:stCondLst>
                                  <p:childTnLst>
                                    <p:set>
                                      <p:cBhvr>
                                        <p:cTn id="128" dur="1" fill="hold">
                                          <p:stCondLst>
                                            <p:cond delay="0"/>
                                          </p:stCondLst>
                                        </p:cTn>
                                        <p:tgtEl>
                                          <p:spTgt spid="49"/>
                                        </p:tgtEl>
                                        <p:attrNameLst>
                                          <p:attrName>style.visibility</p:attrName>
                                        </p:attrNameLst>
                                      </p:cBhvr>
                                      <p:to>
                                        <p:strVal val="visible"/>
                                      </p:to>
                                    </p:set>
                                    <p:animEffect transition="in" filter="wipe(left)">
                                      <p:cBhvr>
                                        <p:cTn id="12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animBg="1"/>
      <p:bldP spid="46" grpId="0" animBg="1"/>
      <p:bldP spid="47" grpId="0"/>
      <p:bldP spid="4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477" y="394584"/>
            <a:ext cx="3480440" cy="584775"/>
          </a:xfrm>
          <a:prstGeom prst="rect">
            <a:avLst/>
          </a:prstGeom>
        </p:spPr>
        <p:txBody>
          <a:bodyPr wrap="none">
            <a:spAutoFit/>
          </a:bodyPr>
          <a:lstStyle/>
          <a:p>
            <a:pPr algn="ctr">
              <a:spcBef>
                <a:spcPct val="50000"/>
              </a:spcBef>
              <a:buFontTx/>
              <a:buNone/>
            </a:pPr>
            <a:r>
              <a:rPr lang="zh-CN" altLang="en-US" sz="3200" dirty="0">
                <a:solidFill>
                  <a:srgbClr val="FF0000"/>
                </a:solidFill>
                <a:latin typeface="宋体" panose="02010600030101010101" pitchFamily="2" charset="-122"/>
              </a:rPr>
              <a:t>第十二章主要内容</a:t>
            </a:r>
          </a:p>
        </p:txBody>
      </p:sp>
      <p:sp>
        <p:nvSpPr>
          <p:cNvPr id="3" name="矩形 2"/>
          <p:cNvSpPr/>
          <p:nvPr/>
        </p:nvSpPr>
        <p:spPr>
          <a:xfrm>
            <a:off x="1688569" y="3370029"/>
            <a:ext cx="1422184" cy="461665"/>
          </a:xfrm>
          <a:prstGeom prst="rect">
            <a:avLst/>
          </a:prstGeom>
        </p:spPr>
        <p:txBody>
          <a:bodyPr wrap="none">
            <a:spAutoFit/>
          </a:bodyPr>
          <a:lstStyle/>
          <a:p>
            <a:r>
              <a:rPr lang="zh-CN" altLang="en-US" sz="2400" dirty="0">
                <a:solidFill>
                  <a:srgbClr val="009900"/>
                </a:solidFill>
                <a:latin typeface="+mn-ea"/>
              </a:rPr>
              <a:t>库伦定律</a:t>
            </a:r>
            <a:endParaRPr lang="zh-CN" altLang="en-US" dirty="0">
              <a:solidFill>
                <a:srgbClr val="009900"/>
              </a:solidFill>
            </a:endParaRPr>
          </a:p>
        </p:txBody>
      </p:sp>
      <p:sp>
        <p:nvSpPr>
          <p:cNvPr id="4" name="AutoShape 63"/>
          <p:cNvSpPr>
            <a:spLocks noChangeArrowheads="1"/>
          </p:cNvSpPr>
          <p:nvPr/>
        </p:nvSpPr>
        <p:spPr bwMode="auto">
          <a:xfrm rot="18917574">
            <a:off x="2259217" y="2600239"/>
            <a:ext cx="1332650" cy="249595"/>
          </a:xfrm>
          <a:prstGeom prst="rightArrow">
            <a:avLst>
              <a:gd name="adj1" fmla="val 50000"/>
              <a:gd name="adj2" fmla="val 13350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5" name="矩形 4"/>
          <p:cNvSpPr/>
          <p:nvPr/>
        </p:nvSpPr>
        <p:spPr>
          <a:xfrm>
            <a:off x="3275203" y="1840987"/>
            <a:ext cx="1422184" cy="461665"/>
          </a:xfrm>
          <a:prstGeom prst="rect">
            <a:avLst/>
          </a:prstGeom>
        </p:spPr>
        <p:txBody>
          <a:bodyPr wrap="none">
            <a:spAutoFit/>
          </a:bodyPr>
          <a:lstStyle/>
          <a:p>
            <a:r>
              <a:rPr lang="zh-CN" altLang="zh-CN" sz="2400" dirty="0">
                <a:solidFill>
                  <a:srgbClr val="008000"/>
                </a:solidFill>
                <a:latin typeface="+mn-ea"/>
              </a:rPr>
              <a:t>高斯定理</a:t>
            </a:r>
            <a:endParaRPr lang="zh-CN" altLang="en-US" dirty="0">
              <a:solidFill>
                <a:srgbClr val="008000"/>
              </a:solidFill>
            </a:endParaRPr>
          </a:p>
        </p:txBody>
      </p:sp>
      <p:sp>
        <p:nvSpPr>
          <p:cNvPr id="6" name="矩形 7"/>
          <p:cNvSpPr>
            <a:spLocks noChangeArrowheads="1"/>
          </p:cNvSpPr>
          <p:nvPr/>
        </p:nvSpPr>
        <p:spPr bwMode="auto">
          <a:xfrm>
            <a:off x="5604091" y="365044"/>
            <a:ext cx="11128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dirty="0">
                <a:solidFill>
                  <a:srgbClr val="FF00FF"/>
                </a:solidFill>
                <a:latin typeface="Century Schoolbook" panose="02040604050505020304" pitchFamily="18" charset="0"/>
              </a:rPr>
              <a:t>球对称</a:t>
            </a:r>
            <a:endParaRPr lang="zh-CN" altLang="en-US" sz="2400" dirty="0">
              <a:solidFill>
                <a:srgbClr val="FF00FF"/>
              </a:solidFill>
            </a:endParaRPr>
          </a:p>
        </p:txBody>
      </p:sp>
      <p:sp>
        <p:nvSpPr>
          <p:cNvPr id="7" name="矩形 30"/>
          <p:cNvSpPr>
            <a:spLocks noChangeArrowheads="1"/>
          </p:cNvSpPr>
          <p:nvPr/>
        </p:nvSpPr>
        <p:spPr bwMode="auto">
          <a:xfrm>
            <a:off x="7260292" y="258111"/>
            <a:ext cx="26909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dirty="0">
                <a:solidFill>
                  <a:srgbClr val="009900"/>
                </a:solidFill>
                <a:latin typeface="+mn-ea"/>
              </a:rPr>
              <a:t>均匀</a:t>
            </a:r>
            <a:r>
              <a:rPr lang="zh-CN" altLang="en-US" sz="2400" dirty="0">
                <a:solidFill>
                  <a:srgbClr val="009900"/>
                </a:solidFill>
              </a:rPr>
              <a:t>带电球面</a:t>
            </a:r>
          </a:p>
        </p:txBody>
      </p:sp>
      <p:sp>
        <p:nvSpPr>
          <p:cNvPr id="8" name="矩形 31"/>
          <p:cNvSpPr>
            <a:spLocks noChangeArrowheads="1"/>
          </p:cNvSpPr>
          <p:nvPr/>
        </p:nvSpPr>
        <p:spPr bwMode="auto">
          <a:xfrm>
            <a:off x="7524844" y="650588"/>
            <a:ext cx="20409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dirty="0">
                <a:solidFill>
                  <a:srgbClr val="9900CC"/>
                </a:solidFill>
                <a:latin typeface="+mn-ea"/>
              </a:rPr>
              <a:t>均匀</a:t>
            </a:r>
            <a:r>
              <a:rPr lang="zh-CN" altLang="en-US" sz="2400" dirty="0">
                <a:solidFill>
                  <a:srgbClr val="9900CC"/>
                </a:solidFill>
              </a:rPr>
              <a:t>带电球体</a:t>
            </a:r>
          </a:p>
        </p:txBody>
      </p:sp>
      <p:sp>
        <p:nvSpPr>
          <p:cNvPr id="9" name="矩形 13"/>
          <p:cNvSpPr>
            <a:spLocks noChangeArrowheads="1"/>
          </p:cNvSpPr>
          <p:nvPr/>
        </p:nvSpPr>
        <p:spPr bwMode="auto">
          <a:xfrm>
            <a:off x="5470463" y="1840987"/>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dirty="0">
                <a:solidFill>
                  <a:srgbClr val="CC3300"/>
                </a:solidFill>
                <a:latin typeface="Century Schoolbook" panose="02040604050505020304" pitchFamily="18" charset="0"/>
              </a:rPr>
              <a:t>面对称</a:t>
            </a:r>
            <a:endParaRPr lang="zh-CN" altLang="en-US" sz="2400" dirty="0">
              <a:solidFill>
                <a:srgbClr val="CC3300"/>
              </a:solidFill>
            </a:endParaRPr>
          </a:p>
        </p:txBody>
      </p:sp>
      <p:sp>
        <p:nvSpPr>
          <p:cNvPr id="10" name="矩形 14"/>
          <p:cNvSpPr>
            <a:spLocks noChangeArrowheads="1"/>
          </p:cNvSpPr>
          <p:nvPr/>
        </p:nvSpPr>
        <p:spPr bwMode="auto">
          <a:xfrm>
            <a:off x="6982182" y="1830377"/>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dirty="0">
                <a:solidFill>
                  <a:srgbClr val="008000"/>
                </a:solidFill>
              </a:rPr>
              <a:t>无限大</a:t>
            </a:r>
            <a:r>
              <a:rPr lang="zh-CN" altLang="en-US" sz="2400" dirty="0">
                <a:solidFill>
                  <a:srgbClr val="008000"/>
                </a:solidFill>
                <a:latin typeface="+mn-ea"/>
              </a:rPr>
              <a:t>均匀</a:t>
            </a:r>
            <a:r>
              <a:rPr lang="zh-CN" altLang="en-US" sz="2400" dirty="0">
                <a:solidFill>
                  <a:srgbClr val="008000"/>
                </a:solidFill>
              </a:rPr>
              <a:t>带电平面</a:t>
            </a:r>
          </a:p>
        </p:txBody>
      </p:sp>
      <p:sp>
        <p:nvSpPr>
          <p:cNvPr id="11" name="矩形 14"/>
          <p:cNvSpPr>
            <a:spLocks noChangeArrowheads="1"/>
          </p:cNvSpPr>
          <p:nvPr/>
        </p:nvSpPr>
        <p:spPr bwMode="auto">
          <a:xfrm>
            <a:off x="6982181" y="2275886"/>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dirty="0"/>
              <a:t>无限大</a:t>
            </a:r>
            <a:r>
              <a:rPr lang="zh-CN" altLang="en-US" sz="2400" dirty="0">
                <a:latin typeface="+mn-ea"/>
              </a:rPr>
              <a:t>均匀</a:t>
            </a:r>
            <a:r>
              <a:rPr lang="zh-CN" altLang="en-US" sz="2400" dirty="0"/>
              <a:t>带电平板</a:t>
            </a:r>
          </a:p>
        </p:txBody>
      </p:sp>
      <p:sp>
        <p:nvSpPr>
          <p:cNvPr id="12" name="矩形 11"/>
          <p:cNvSpPr/>
          <p:nvPr/>
        </p:nvSpPr>
        <p:spPr>
          <a:xfrm>
            <a:off x="5371022" y="3560073"/>
            <a:ext cx="1112805" cy="461665"/>
          </a:xfrm>
          <a:prstGeom prst="rect">
            <a:avLst/>
          </a:prstGeom>
        </p:spPr>
        <p:txBody>
          <a:bodyPr wrap="none">
            <a:spAutoFit/>
          </a:bodyPr>
          <a:lstStyle/>
          <a:p>
            <a:pPr algn="ctr">
              <a:defRPr/>
            </a:pPr>
            <a:r>
              <a:rPr lang="zh-CN" altLang="en-US" sz="2400" dirty="0">
                <a:solidFill>
                  <a:schemeClr val="accent6"/>
                </a:solidFill>
                <a:latin typeface="Century Schoolbook" pitchFamily="18" charset="0"/>
              </a:rPr>
              <a:t>轴对称</a:t>
            </a:r>
            <a:endParaRPr lang="zh-CN" altLang="en-US" sz="2400" dirty="0">
              <a:solidFill>
                <a:schemeClr val="accent6"/>
              </a:solidFill>
            </a:endParaRPr>
          </a:p>
        </p:txBody>
      </p:sp>
      <p:sp>
        <p:nvSpPr>
          <p:cNvPr id="13" name="矩形 12"/>
          <p:cNvSpPr>
            <a:spLocks noChangeArrowheads="1"/>
          </p:cNvSpPr>
          <p:nvPr/>
        </p:nvSpPr>
        <p:spPr bwMode="auto">
          <a:xfrm>
            <a:off x="6821363" y="3329241"/>
            <a:ext cx="3892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dirty="0">
                <a:solidFill>
                  <a:srgbClr val="FF00FF"/>
                </a:solidFill>
              </a:rPr>
              <a:t>无限长</a:t>
            </a:r>
            <a:r>
              <a:rPr lang="zh-CN" altLang="en-US" sz="2400" dirty="0">
                <a:solidFill>
                  <a:srgbClr val="FF00FF"/>
                </a:solidFill>
                <a:latin typeface="+mn-ea"/>
              </a:rPr>
              <a:t>均匀</a:t>
            </a:r>
            <a:r>
              <a:rPr lang="zh-CN" altLang="en-US" sz="2400" dirty="0">
                <a:solidFill>
                  <a:srgbClr val="FF00FF"/>
                </a:solidFill>
              </a:rPr>
              <a:t>带电直线</a:t>
            </a:r>
          </a:p>
        </p:txBody>
      </p:sp>
      <p:sp>
        <p:nvSpPr>
          <p:cNvPr id="14" name="矩形 13"/>
          <p:cNvSpPr>
            <a:spLocks noChangeArrowheads="1"/>
          </p:cNvSpPr>
          <p:nvPr/>
        </p:nvSpPr>
        <p:spPr bwMode="auto">
          <a:xfrm>
            <a:off x="7011058" y="3775709"/>
            <a:ext cx="36569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dirty="0">
                <a:solidFill>
                  <a:srgbClr val="009900"/>
                </a:solidFill>
              </a:rPr>
              <a:t>无限长</a:t>
            </a:r>
            <a:r>
              <a:rPr lang="zh-CN" altLang="en-US" sz="2400" dirty="0">
                <a:solidFill>
                  <a:srgbClr val="009900"/>
                </a:solidFill>
                <a:latin typeface="+mn-ea"/>
              </a:rPr>
              <a:t>均匀</a:t>
            </a:r>
            <a:r>
              <a:rPr lang="zh-CN" altLang="en-US" sz="2400" dirty="0">
                <a:solidFill>
                  <a:srgbClr val="009900"/>
                </a:solidFill>
              </a:rPr>
              <a:t>带电圆柱面</a:t>
            </a:r>
          </a:p>
        </p:txBody>
      </p:sp>
      <p:sp>
        <p:nvSpPr>
          <p:cNvPr id="15" name="矩形 15"/>
          <p:cNvSpPr>
            <a:spLocks noChangeArrowheads="1"/>
          </p:cNvSpPr>
          <p:nvPr/>
        </p:nvSpPr>
        <p:spPr bwMode="auto">
          <a:xfrm>
            <a:off x="6626419" y="4378740"/>
            <a:ext cx="4282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dirty="0">
                <a:solidFill>
                  <a:srgbClr val="CC3300"/>
                </a:solidFill>
              </a:rPr>
              <a:t>无限长</a:t>
            </a:r>
            <a:r>
              <a:rPr lang="zh-CN" altLang="en-US" sz="2400" dirty="0">
                <a:solidFill>
                  <a:srgbClr val="CC3300"/>
                </a:solidFill>
                <a:latin typeface="+mn-ea"/>
              </a:rPr>
              <a:t>均匀</a:t>
            </a:r>
            <a:r>
              <a:rPr lang="zh-CN" altLang="en-US" sz="2400" dirty="0">
                <a:solidFill>
                  <a:srgbClr val="CC3300"/>
                </a:solidFill>
              </a:rPr>
              <a:t>带电圆柱体</a:t>
            </a:r>
          </a:p>
        </p:txBody>
      </p:sp>
      <p:sp>
        <p:nvSpPr>
          <p:cNvPr id="16" name="矩形 15"/>
          <p:cNvSpPr/>
          <p:nvPr/>
        </p:nvSpPr>
        <p:spPr>
          <a:xfrm>
            <a:off x="7098702" y="1126440"/>
            <a:ext cx="3544869" cy="461665"/>
          </a:xfrm>
          <a:prstGeom prst="rect">
            <a:avLst/>
          </a:prstGeom>
        </p:spPr>
        <p:txBody>
          <a:bodyPr wrap="square">
            <a:spAutoFit/>
          </a:bodyPr>
          <a:lstStyle/>
          <a:p>
            <a:r>
              <a:rPr lang="zh-CN" altLang="en-US" sz="2400" dirty="0">
                <a:solidFill>
                  <a:srgbClr val="FF0000"/>
                </a:solidFill>
              </a:rPr>
              <a:t>高斯面：</a:t>
            </a:r>
            <a:r>
              <a:rPr lang="zh-CN" altLang="en-US" sz="2400" dirty="0">
                <a:solidFill>
                  <a:srgbClr val="0000CC"/>
                </a:solidFill>
              </a:rPr>
              <a:t>同心球面</a:t>
            </a:r>
          </a:p>
        </p:txBody>
      </p:sp>
      <p:sp>
        <p:nvSpPr>
          <p:cNvPr id="17" name="矩形 16"/>
          <p:cNvSpPr/>
          <p:nvPr/>
        </p:nvSpPr>
        <p:spPr>
          <a:xfrm>
            <a:off x="6233082" y="4869914"/>
            <a:ext cx="3544869" cy="461665"/>
          </a:xfrm>
          <a:prstGeom prst="rect">
            <a:avLst/>
          </a:prstGeom>
        </p:spPr>
        <p:txBody>
          <a:bodyPr wrap="square">
            <a:spAutoFit/>
          </a:bodyPr>
          <a:lstStyle/>
          <a:p>
            <a:r>
              <a:rPr lang="zh-CN" altLang="en-US" sz="2400" dirty="0">
                <a:solidFill>
                  <a:srgbClr val="FF0000"/>
                </a:solidFill>
              </a:rPr>
              <a:t>高斯面：</a:t>
            </a:r>
            <a:r>
              <a:rPr lang="zh-CN" altLang="en-US" sz="2400" dirty="0">
                <a:solidFill>
                  <a:srgbClr val="008000"/>
                </a:solidFill>
              </a:rPr>
              <a:t>同轴圆柱面</a:t>
            </a:r>
          </a:p>
        </p:txBody>
      </p:sp>
      <p:sp>
        <p:nvSpPr>
          <p:cNvPr id="18" name="矩形 17"/>
          <p:cNvSpPr/>
          <p:nvPr/>
        </p:nvSpPr>
        <p:spPr>
          <a:xfrm>
            <a:off x="6560360" y="2669827"/>
            <a:ext cx="3496081" cy="461665"/>
          </a:xfrm>
          <a:prstGeom prst="rect">
            <a:avLst/>
          </a:prstGeom>
        </p:spPr>
        <p:txBody>
          <a:bodyPr wrap="square">
            <a:spAutoFit/>
          </a:bodyPr>
          <a:lstStyle/>
          <a:p>
            <a:r>
              <a:rPr lang="zh-CN" altLang="en-US" sz="2400" dirty="0">
                <a:solidFill>
                  <a:srgbClr val="FF0000"/>
                </a:solidFill>
              </a:rPr>
              <a:t>高斯面：</a:t>
            </a:r>
            <a:r>
              <a:rPr lang="zh-CN" altLang="en-US" sz="2400" dirty="0">
                <a:solidFill>
                  <a:srgbClr val="009900"/>
                </a:solidFill>
              </a:rPr>
              <a:t>垂直对称柱面</a:t>
            </a:r>
          </a:p>
        </p:txBody>
      </p:sp>
      <p:sp>
        <p:nvSpPr>
          <p:cNvPr id="19" name="AutoShape 63"/>
          <p:cNvSpPr>
            <a:spLocks noChangeArrowheads="1"/>
          </p:cNvSpPr>
          <p:nvPr/>
        </p:nvSpPr>
        <p:spPr bwMode="auto">
          <a:xfrm rot="4561184">
            <a:off x="1777394" y="4644903"/>
            <a:ext cx="1686163" cy="243797"/>
          </a:xfrm>
          <a:prstGeom prst="rightArrow">
            <a:avLst>
              <a:gd name="adj1" fmla="val 50000"/>
              <a:gd name="adj2" fmla="val 13350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0" name="矩形 19"/>
          <p:cNvSpPr/>
          <p:nvPr/>
        </p:nvSpPr>
        <p:spPr>
          <a:xfrm>
            <a:off x="1958523" y="5831200"/>
            <a:ext cx="2659702" cy="461665"/>
          </a:xfrm>
          <a:prstGeom prst="rect">
            <a:avLst/>
          </a:prstGeom>
        </p:spPr>
        <p:txBody>
          <a:bodyPr wrap="none">
            <a:spAutoFit/>
          </a:bodyPr>
          <a:lstStyle/>
          <a:p>
            <a:r>
              <a:rPr lang="zh-CN" altLang="en-US" sz="2400" dirty="0">
                <a:solidFill>
                  <a:srgbClr val="CC0000"/>
                </a:solidFill>
                <a:effectLst>
                  <a:outerShdw blurRad="38100" dist="38100" dir="2700000" algn="tl">
                    <a:srgbClr val="C0C0C0"/>
                  </a:outerShdw>
                </a:effectLst>
              </a:rPr>
              <a:t>静电场力</a:t>
            </a:r>
            <a:r>
              <a:rPr lang="zh-CN" altLang="en-US" sz="2400" dirty="0">
                <a:solidFill>
                  <a:srgbClr val="C00000"/>
                </a:solidFill>
                <a:effectLst>
                  <a:outerShdw blurRad="38100" dist="38100" dir="2700000" algn="tl">
                    <a:srgbClr val="C0C0C0"/>
                  </a:outerShdw>
                </a:effectLst>
              </a:rPr>
              <a:t>是保守力</a:t>
            </a:r>
            <a:endParaRPr lang="zh-CN" altLang="en-US" sz="2400" dirty="0">
              <a:solidFill>
                <a:srgbClr val="C00000"/>
              </a:solidFill>
            </a:endParaRPr>
          </a:p>
        </p:txBody>
      </p:sp>
      <p:sp>
        <p:nvSpPr>
          <p:cNvPr id="21" name="Rectangle 4"/>
          <p:cNvSpPr>
            <a:spLocks noChangeArrowheads="1"/>
          </p:cNvSpPr>
          <p:nvPr/>
        </p:nvSpPr>
        <p:spPr bwMode="auto">
          <a:xfrm>
            <a:off x="5586470" y="5600365"/>
            <a:ext cx="24558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dirty="0">
                <a:solidFill>
                  <a:srgbClr val="0000CC"/>
                </a:solidFill>
                <a:latin typeface="宋体" panose="02010600030101010101" pitchFamily="2" charset="-122"/>
              </a:rPr>
              <a:t>静电场环流定理</a:t>
            </a:r>
          </a:p>
        </p:txBody>
      </p:sp>
      <p:sp>
        <p:nvSpPr>
          <p:cNvPr id="22" name="矩形 21"/>
          <p:cNvSpPr/>
          <p:nvPr/>
        </p:nvSpPr>
        <p:spPr>
          <a:xfrm>
            <a:off x="5633701" y="6292865"/>
            <a:ext cx="2040943" cy="461665"/>
          </a:xfrm>
          <a:prstGeom prst="rect">
            <a:avLst/>
          </a:prstGeom>
        </p:spPr>
        <p:txBody>
          <a:bodyPr wrap="none">
            <a:spAutoFit/>
          </a:bodyPr>
          <a:lstStyle/>
          <a:p>
            <a:pPr algn="ctr">
              <a:spcBef>
                <a:spcPct val="50000"/>
              </a:spcBef>
              <a:buFontTx/>
              <a:buNone/>
            </a:pPr>
            <a:r>
              <a:rPr lang="zh-CN" altLang="en-US" sz="2400" dirty="0">
                <a:solidFill>
                  <a:srgbClr val="FF0000"/>
                </a:solidFill>
                <a:latin typeface="宋体" panose="02010600030101010101" pitchFamily="2" charset="-122"/>
              </a:rPr>
              <a:t>电势能与电势</a:t>
            </a:r>
          </a:p>
        </p:txBody>
      </p:sp>
      <p:sp>
        <p:nvSpPr>
          <p:cNvPr id="23" name="AutoShape 63"/>
          <p:cNvSpPr>
            <a:spLocks noChangeArrowheads="1"/>
          </p:cNvSpPr>
          <p:nvPr/>
        </p:nvSpPr>
        <p:spPr bwMode="auto">
          <a:xfrm rot="20980129">
            <a:off x="4664022" y="5790140"/>
            <a:ext cx="958708" cy="178794"/>
          </a:xfrm>
          <a:prstGeom prst="rightArrow">
            <a:avLst>
              <a:gd name="adj1" fmla="val 50000"/>
              <a:gd name="adj2" fmla="val 133500"/>
            </a:avLst>
          </a:prstGeom>
          <a:solidFill>
            <a:srgbClr val="FF0000"/>
          </a:solidFill>
          <a:ln>
            <a:no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4" name="AutoShape 63"/>
          <p:cNvSpPr>
            <a:spLocks noChangeArrowheads="1"/>
          </p:cNvSpPr>
          <p:nvPr/>
        </p:nvSpPr>
        <p:spPr bwMode="auto">
          <a:xfrm rot="979406">
            <a:off x="4546098" y="6264928"/>
            <a:ext cx="1108611" cy="243330"/>
          </a:xfrm>
          <a:prstGeom prst="rightArrow">
            <a:avLst>
              <a:gd name="adj1" fmla="val 50000"/>
              <a:gd name="adj2" fmla="val 133500"/>
            </a:avLst>
          </a:prstGeom>
          <a:solidFill>
            <a:srgbClr val="00B0F0"/>
          </a:solidFill>
          <a:ln>
            <a:no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5" name="AutoShape 63"/>
          <p:cNvSpPr>
            <a:spLocks noChangeArrowheads="1"/>
          </p:cNvSpPr>
          <p:nvPr/>
        </p:nvSpPr>
        <p:spPr bwMode="auto">
          <a:xfrm rot="18674880">
            <a:off x="4268813" y="1130109"/>
            <a:ext cx="1332650" cy="197059"/>
          </a:xfrm>
          <a:prstGeom prst="rightArrow">
            <a:avLst>
              <a:gd name="adj1" fmla="val 50000"/>
              <a:gd name="adj2" fmla="val 133500"/>
            </a:avLst>
          </a:prstGeom>
          <a:solidFill>
            <a:srgbClr val="CC3300"/>
          </a:solidFill>
          <a:ln>
            <a:no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6" name="AutoShape 63"/>
          <p:cNvSpPr>
            <a:spLocks noChangeArrowheads="1"/>
          </p:cNvSpPr>
          <p:nvPr/>
        </p:nvSpPr>
        <p:spPr bwMode="auto">
          <a:xfrm>
            <a:off x="4650234" y="1971866"/>
            <a:ext cx="740013" cy="238559"/>
          </a:xfrm>
          <a:prstGeom prst="rightArrow">
            <a:avLst>
              <a:gd name="adj1" fmla="val 50000"/>
              <a:gd name="adj2" fmla="val 133500"/>
            </a:avLst>
          </a:prstGeom>
          <a:solidFill>
            <a:srgbClr val="6600CC"/>
          </a:solidFill>
          <a:ln>
            <a:no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7" name="AutoShape 63"/>
          <p:cNvSpPr>
            <a:spLocks noChangeArrowheads="1"/>
          </p:cNvSpPr>
          <p:nvPr/>
        </p:nvSpPr>
        <p:spPr bwMode="auto">
          <a:xfrm rot="3102005">
            <a:off x="4438665" y="2873914"/>
            <a:ext cx="1332650" cy="267309"/>
          </a:xfrm>
          <a:prstGeom prst="rightArrow">
            <a:avLst>
              <a:gd name="adj1" fmla="val 50000"/>
              <a:gd name="adj2" fmla="val 133500"/>
            </a:avLst>
          </a:prstGeom>
          <a:solidFill>
            <a:srgbClr val="C00000"/>
          </a:solidFill>
          <a:ln>
            <a:no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8" name="AutoShape 21"/>
          <p:cNvSpPr>
            <a:spLocks/>
          </p:cNvSpPr>
          <p:nvPr/>
        </p:nvSpPr>
        <p:spPr bwMode="auto">
          <a:xfrm>
            <a:off x="7372868" y="371910"/>
            <a:ext cx="151976" cy="663030"/>
          </a:xfrm>
          <a:prstGeom prst="leftBrace">
            <a:avLst>
              <a:gd name="adj1" fmla="val 70833"/>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9" name="AutoShape 21"/>
          <p:cNvSpPr>
            <a:spLocks/>
          </p:cNvSpPr>
          <p:nvPr/>
        </p:nvSpPr>
        <p:spPr bwMode="auto">
          <a:xfrm>
            <a:off x="6880476" y="1900324"/>
            <a:ext cx="151976" cy="663030"/>
          </a:xfrm>
          <a:prstGeom prst="leftBrace">
            <a:avLst>
              <a:gd name="adj1" fmla="val 70833"/>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30" name="AutoShape 21"/>
          <p:cNvSpPr>
            <a:spLocks/>
          </p:cNvSpPr>
          <p:nvPr/>
        </p:nvSpPr>
        <p:spPr bwMode="auto">
          <a:xfrm>
            <a:off x="7055381" y="3498666"/>
            <a:ext cx="143141" cy="1092570"/>
          </a:xfrm>
          <a:prstGeom prst="leftBrace">
            <a:avLst>
              <a:gd name="adj1" fmla="val 70833"/>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Tree>
    <p:extLst>
      <p:ext uri="{BB962C8B-B14F-4D97-AF65-F5344CB8AC3E}">
        <p14:creationId xmlns:p14="http://schemas.microsoft.com/office/powerpoint/2010/main" val="321750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circle(in)">
                                      <p:cBhvr>
                                        <p:cTn id="35" dur="20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arn(inVertical)">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heel(1)">
                                      <p:cBhvr>
                                        <p:cTn id="45" dur="2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down)">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additive="base">
                                        <p:cTn id="62" dur="500" fill="hold"/>
                                        <p:tgtEl>
                                          <p:spTgt spid="7"/>
                                        </p:tgtEl>
                                        <p:attrNameLst>
                                          <p:attrName>ppt_x</p:attrName>
                                        </p:attrNameLst>
                                      </p:cBhvr>
                                      <p:tavLst>
                                        <p:tav tm="0">
                                          <p:val>
                                            <p:strVal val="#ppt_x"/>
                                          </p:val>
                                        </p:tav>
                                        <p:tav tm="100000">
                                          <p:val>
                                            <p:strVal val="#ppt_x"/>
                                          </p:val>
                                        </p:tav>
                                      </p:tavLst>
                                    </p:anim>
                                    <p:anim calcmode="lin" valueType="num">
                                      <p:cBhvr additive="base">
                                        <p:cTn id="63" dur="500" fill="hold"/>
                                        <p:tgtEl>
                                          <p:spTgt spid="7"/>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additive="base">
                                        <p:cTn id="66" dur="500" fill="hold"/>
                                        <p:tgtEl>
                                          <p:spTgt spid="8"/>
                                        </p:tgtEl>
                                        <p:attrNameLst>
                                          <p:attrName>ppt_x</p:attrName>
                                        </p:attrNameLst>
                                      </p:cBhvr>
                                      <p:tavLst>
                                        <p:tav tm="0">
                                          <p:val>
                                            <p:strVal val="#ppt_x"/>
                                          </p:val>
                                        </p:tav>
                                        <p:tav tm="100000">
                                          <p:val>
                                            <p:strVal val="#ppt_x"/>
                                          </p:val>
                                        </p:tav>
                                      </p:tavLst>
                                    </p:anim>
                                    <p:anim calcmode="lin" valueType="num">
                                      <p:cBhvr additive="base">
                                        <p:cTn id="67" dur="500" fill="hold"/>
                                        <p:tgtEl>
                                          <p:spTgt spid="8"/>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1000"/>
                                        <p:tgtEl>
                                          <p:spTgt spid="16"/>
                                        </p:tgtEl>
                                      </p:cBhvr>
                                    </p:animEffect>
                                    <p:anim calcmode="lin" valueType="num">
                                      <p:cBhvr>
                                        <p:cTn id="77" dur="1000" fill="hold"/>
                                        <p:tgtEl>
                                          <p:spTgt spid="16"/>
                                        </p:tgtEl>
                                        <p:attrNameLst>
                                          <p:attrName>ppt_x</p:attrName>
                                        </p:attrNameLst>
                                      </p:cBhvr>
                                      <p:tavLst>
                                        <p:tav tm="0">
                                          <p:val>
                                            <p:strVal val="#ppt_x"/>
                                          </p:val>
                                        </p:tav>
                                        <p:tav tm="100000">
                                          <p:val>
                                            <p:strVal val="#ppt_x"/>
                                          </p:val>
                                        </p:tav>
                                      </p:tavLst>
                                    </p:anim>
                                    <p:anim calcmode="lin" valueType="num">
                                      <p:cBhvr>
                                        <p:cTn id="7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additive="base">
                                        <p:cTn id="87" dur="500" fill="hold"/>
                                        <p:tgtEl>
                                          <p:spTgt spid="11"/>
                                        </p:tgtEl>
                                        <p:attrNameLst>
                                          <p:attrName>ppt_x</p:attrName>
                                        </p:attrNameLst>
                                      </p:cBhvr>
                                      <p:tavLst>
                                        <p:tav tm="0">
                                          <p:val>
                                            <p:strVal val="#ppt_x"/>
                                          </p:val>
                                        </p:tav>
                                        <p:tav tm="100000">
                                          <p:val>
                                            <p:strVal val="#ppt_x"/>
                                          </p:val>
                                        </p:tav>
                                      </p:tavLst>
                                    </p:anim>
                                    <p:anim calcmode="lin" valueType="num">
                                      <p:cBhvr additive="base">
                                        <p:cTn id="88" dur="500" fill="hold"/>
                                        <p:tgtEl>
                                          <p:spTgt spid="1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fade">
                                      <p:cBhvr>
                                        <p:cTn id="97" dur="1000"/>
                                        <p:tgtEl>
                                          <p:spTgt spid="18"/>
                                        </p:tgtEl>
                                      </p:cBhvr>
                                    </p:animEffect>
                                    <p:anim calcmode="lin" valueType="num">
                                      <p:cBhvr>
                                        <p:cTn id="98" dur="1000" fill="hold"/>
                                        <p:tgtEl>
                                          <p:spTgt spid="18"/>
                                        </p:tgtEl>
                                        <p:attrNameLst>
                                          <p:attrName>ppt_x</p:attrName>
                                        </p:attrNameLst>
                                      </p:cBhvr>
                                      <p:tavLst>
                                        <p:tav tm="0">
                                          <p:val>
                                            <p:strVal val="#ppt_x"/>
                                          </p:val>
                                        </p:tav>
                                        <p:tav tm="100000">
                                          <p:val>
                                            <p:strVal val="#ppt_x"/>
                                          </p:val>
                                        </p:tav>
                                      </p:tavLst>
                                    </p:anim>
                                    <p:anim calcmode="lin" valueType="num">
                                      <p:cBhvr>
                                        <p:cTn id="9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 calcmode="lin" valueType="num">
                                      <p:cBhvr additive="base">
                                        <p:cTn id="104" dur="500" fill="hold"/>
                                        <p:tgtEl>
                                          <p:spTgt spid="13"/>
                                        </p:tgtEl>
                                        <p:attrNameLst>
                                          <p:attrName>ppt_x</p:attrName>
                                        </p:attrNameLst>
                                      </p:cBhvr>
                                      <p:tavLst>
                                        <p:tav tm="0">
                                          <p:val>
                                            <p:strVal val="#ppt_x"/>
                                          </p:val>
                                        </p:tav>
                                        <p:tav tm="100000">
                                          <p:val>
                                            <p:strVal val="#ppt_x"/>
                                          </p:val>
                                        </p:tav>
                                      </p:tavLst>
                                    </p:anim>
                                    <p:anim calcmode="lin" valueType="num">
                                      <p:cBhvr additive="base">
                                        <p:cTn id="105" dur="500" fill="hold"/>
                                        <p:tgtEl>
                                          <p:spTgt spid="13"/>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14"/>
                                        </p:tgtEl>
                                        <p:attrNameLst>
                                          <p:attrName>style.visibility</p:attrName>
                                        </p:attrNameLst>
                                      </p:cBhvr>
                                      <p:to>
                                        <p:strVal val="visible"/>
                                      </p:to>
                                    </p:set>
                                    <p:anim calcmode="lin" valueType="num">
                                      <p:cBhvr additive="base">
                                        <p:cTn id="108" dur="500" fill="hold"/>
                                        <p:tgtEl>
                                          <p:spTgt spid="14"/>
                                        </p:tgtEl>
                                        <p:attrNameLst>
                                          <p:attrName>ppt_x</p:attrName>
                                        </p:attrNameLst>
                                      </p:cBhvr>
                                      <p:tavLst>
                                        <p:tav tm="0">
                                          <p:val>
                                            <p:strVal val="#ppt_x"/>
                                          </p:val>
                                        </p:tav>
                                        <p:tav tm="100000">
                                          <p:val>
                                            <p:strVal val="#ppt_x"/>
                                          </p:val>
                                        </p:tav>
                                      </p:tavLst>
                                    </p:anim>
                                    <p:anim calcmode="lin" valueType="num">
                                      <p:cBhvr additive="base">
                                        <p:cTn id="109" dur="500" fill="hold"/>
                                        <p:tgtEl>
                                          <p:spTgt spid="14"/>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5"/>
                                        </p:tgtEl>
                                        <p:attrNameLst>
                                          <p:attrName>style.visibility</p:attrName>
                                        </p:attrNameLst>
                                      </p:cBhvr>
                                      <p:to>
                                        <p:strVal val="visible"/>
                                      </p:to>
                                    </p:set>
                                    <p:anim calcmode="lin" valueType="num">
                                      <p:cBhvr additive="base">
                                        <p:cTn id="112" dur="500" fill="hold"/>
                                        <p:tgtEl>
                                          <p:spTgt spid="15"/>
                                        </p:tgtEl>
                                        <p:attrNameLst>
                                          <p:attrName>ppt_x</p:attrName>
                                        </p:attrNameLst>
                                      </p:cBhvr>
                                      <p:tavLst>
                                        <p:tav tm="0">
                                          <p:val>
                                            <p:strVal val="#ppt_x"/>
                                          </p:val>
                                        </p:tav>
                                        <p:tav tm="100000">
                                          <p:val>
                                            <p:strVal val="#ppt_x"/>
                                          </p:val>
                                        </p:tav>
                                      </p:tavLst>
                                    </p:anim>
                                    <p:anim calcmode="lin" valueType="num">
                                      <p:cBhvr additive="base">
                                        <p:cTn id="113" dur="500" fill="hold"/>
                                        <p:tgtEl>
                                          <p:spTgt spid="15"/>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500" fill="hold"/>
                                        <p:tgtEl>
                                          <p:spTgt spid="30"/>
                                        </p:tgtEl>
                                        <p:attrNameLst>
                                          <p:attrName>ppt_x</p:attrName>
                                        </p:attrNameLst>
                                      </p:cBhvr>
                                      <p:tavLst>
                                        <p:tav tm="0">
                                          <p:val>
                                            <p:strVal val="#ppt_x"/>
                                          </p:val>
                                        </p:tav>
                                        <p:tav tm="100000">
                                          <p:val>
                                            <p:strVal val="#ppt_x"/>
                                          </p:val>
                                        </p:tav>
                                      </p:tavLst>
                                    </p:anim>
                                    <p:anim calcmode="lin" valueType="num">
                                      <p:cBhvr additive="base">
                                        <p:cTn id="11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6" presetClass="entr" presetSubtype="0" fill="hold" grpId="0" nodeType="clickEffect">
                                  <p:stCondLst>
                                    <p:cond delay="0"/>
                                  </p:stCondLst>
                                  <p:childTnLst>
                                    <p:set>
                                      <p:cBhvr>
                                        <p:cTn id="121" dur="1" fill="hold">
                                          <p:stCondLst>
                                            <p:cond delay="0"/>
                                          </p:stCondLst>
                                        </p:cTn>
                                        <p:tgtEl>
                                          <p:spTgt spid="17"/>
                                        </p:tgtEl>
                                        <p:attrNameLst>
                                          <p:attrName>style.visibility</p:attrName>
                                        </p:attrNameLst>
                                      </p:cBhvr>
                                      <p:to>
                                        <p:strVal val="visible"/>
                                      </p:to>
                                    </p:set>
                                    <p:animEffect transition="in" filter="wipe(down)">
                                      <p:cBhvr>
                                        <p:cTn id="122" dur="580">
                                          <p:stCondLst>
                                            <p:cond delay="0"/>
                                          </p:stCondLst>
                                        </p:cTn>
                                        <p:tgtEl>
                                          <p:spTgt spid="17"/>
                                        </p:tgtEl>
                                      </p:cBhvr>
                                    </p:animEffect>
                                    <p:anim calcmode="lin" valueType="num">
                                      <p:cBhvr>
                                        <p:cTn id="12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2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2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2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28" dur="26">
                                          <p:stCondLst>
                                            <p:cond delay="650"/>
                                          </p:stCondLst>
                                        </p:cTn>
                                        <p:tgtEl>
                                          <p:spTgt spid="17"/>
                                        </p:tgtEl>
                                      </p:cBhvr>
                                      <p:to x="100000" y="60000"/>
                                    </p:animScale>
                                    <p:animScale>
                                      <p:cBhvr>
                                        <p:cTn id="129" dur="166" decel="50000">
                                          <p:stCondLst>
                                            <p:cond delay="676"/>
                                          </p:stCondLst>
                                        </p:cTn>
                                        <p:tgtEl>
                                          <p:spTgt spid="17"/>
                                        </p:tgtEl>
                                      </p:cBhvr>
                                      <p:to x="100000" y="100000"/>
                                    </p:animScale>
                                    <p:animScale>
                                      <p:cBhvr>
                                        <p:cTn id="130" dur="26">
                                          <p:stCondLst>
                                            <p:cond delay="1312"/>
                                          </p:stCondLst>
                                        </p:cTn>
                                        <p:tgtEl>
                                          <p:spTgt spid="17"/>
                                        </p:tgtEl>
                                      </p:cBhvr>
                                      <p:to x="100000" y="80000"/>
                                    </p:animScale>
                                    <p:animScale>
                                      <p:cBhvr>
                                        <p:cTn id="131" dur="166" decel="50000">
                                          <p:stCondLst>
                                            <p:cond delay="1338"/>
                                          </p:stCondLst>
                                        </p:cTn>
                                        <p:tgtEl>
                                          <p:spTgt spid="17"/>
                                        </p:tgtEl>
                                      </p:cBhvr>
                                      <p:to x="100000" y="100000"/>
                                    </p:animScale>
                                    <p:animScale>
                                      <p:cBhvr>
                                        <p:cTn id="132" dur="26">
                                          <p:stCondLst>
                                            <p:cond delay="1642"/>
                                          </p:stCondLst>
                                        </p:cTn>
                                        <p:tgtEl>
                                          <p:spTgt spid="17"/>
                                        </p:tgtEl>
                                      </p:cBhvr>
                                      <p:to x="100000" y="90000"/>
                                    </p:animScale>
                                    <p:animScale>
                                      <p:cBhvr>
                                        <p:cTn id="133" dur="166" decel="50000">
                                          <p:stCondLst>
                                            <p:cond delay="1668"/>
                                          </p:stCondLst>
                                        </p:cTn>
                                        <p:tgtEl>
                                          <p:spTgt spid="17"/>
                                        </p:tgtEl>
                                      </p:cBhvr>
                                      <p:to x="100000" y="100000"/>
                                    </p:animScale>
                                    <p:animScale>
                                      <p:cBhvr>
                                        <p:cTn id="134" dur="26">
                                          <p:stCondLst>
                                            <p:cond delay="1808"/>
                                          </p:stCondLst>
                                        </p:cTn>
                                        <p:tgtEl>
                                          <p:spTgt spid="17"/>
                                        </p:tgtEl>
                                      </p:cBhvr>
                                      <p:to x="100000" y="95000"/>
                                    </p:animScale>
                                    <p:animScale>
                                      <p:cBhvr>
                                        <p:cTn id="135" dur="166" decel="50000">
                                          <p:stCondLst>
                                            <p:cond delay="1834"/>
                                          </p:stCondLst>
                                        </p:cTn>
                                        <p:tgtEl>
                                          <p:spTgt spid="17"/>
                                        </p:tgtEl>
                                      </p:cBhvr>
                                      <p:to x="100000" y="100000"/>
                                    </p:animScale>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19"/>
                                        </p:tgtEl>
                                        <p:attrNameLst>
                                          <p:attrName>style.visibility</p:attrName>
                                        </p:attrNameLst>
                                      </p:cBhvr>
                                      <p:to>
                                        <p:strVal val="visible"/>
                                      </p:to>
                                    </p:set>
                                    <p:animEffect transition="in" filter="wipe(down)">
                                      <p:cBhvr>
                                        <p:cTn id="140" dur="500"/>
                                        <p:tgtEl>
                                          <p:spTgt spid="19"/>
                                        </p:tgtEl>
                                      </p:cBhvr>
                                    </p:animEffect>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20"/>
                                        </p:tgtEl>
                                        <p:attrNameLst>
                                          <p:attrName>style.visibility</p:attrName>
                                        </p:attrNameLst>
                                      </p:cBhvr>
                                      <p:to>
                                        <p:strVal val="visible"/>
                                      </p:to>
                                    </p:set>
                                    <p:anim calcmode="lin" valueType="num">
                                      <p:cBhvr additive="base">
                                        <p:cTn id="145" dur="500" fill="hold"/>
                                        <p:tgtEl>
                                          <p:spTgt spid="20"/>
                                        </p:tgtEl>
                                        <p:attrNameLst>
                                          <p:attrName>ppt_x</p:attrName>
                                        </p:attrNameLst>
                                      </p:cBhvr>
                                      <p:tavLst>
                                        <p:tav tm="0">
                                          <p:val>
                                            <p:strVal val="#ppt_x"/>
                                          </p:val>
                                        </p:tav>
                                        <p:tav tm="100000">
                                          <p:val>
                                            <p:strVal val="#ppt_x"/>
                                          </p:val>
                                        </p:tav>
                                      </p:tavLst>
                                    </p:anim>
                                    <p:anim calcmode="lin" valueType="num">
                                      <p:cBhvr additive="base">
                                        <p:cTn id="14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23"/>
                                        </p:tgtEl>
                                        <p:attrNameLst>
                                          <p:attrName>style.visibility</p:attrName>
                                        </p:attrNameLst>
                                      </p:cBhvr>
                                      <p:to>
                                        <p:strVal val="visible"/>
                                      </p:to>
                                    </p:set>
                                    <p:animEffect transition="in" filter="wipe(down)">
                                      <p:cBhvr>
                                        <p:cTn id="151" dur="500"/>
                                        <p:tgtEl>
                                          <p:spTgt spid="23"/>
                                        </p:tgtEl>
                                      </p:cBhvr>
                                    </p:animEffect>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21"/>
                                        </p:tgtEl>
                                        <p:attrNameLst>
                                          <p:attrName>style.visibility</p:attrName>
                                        </p:attrNameLst>
                                      </p:cBhvr>
                                      <p:to>
                                        <p:strVal val="visible"/>
                                      </p:to>
                                    </p:set>
                                    <p:anim calcmode="lin" valueType="num">
                                      <p:cBhvr additive="base">
                                        <p:cTn id="156" dur="500" fill="hold"/>
                                        <p:tgtEl>
                                          <p:spTgt spid="21"/>
                                        </p:tgtEl>
                                        <p:attrNameLst>
                                          <p:attrName>ppt_x</p:attrName>
                                        </p:attrNameLst>
                                      </p:cBhvr>
                                      <p:tavLst>
                                        <p:tav tm="0">
                                          <p:val>
                                            <p:strVal val="#ppt_x"/>
                                          </p:val>
                                        </p:tav>
                                        <p:tav tm="100000">
                                          <p:val>
                                            <p:strVal val="#ppt_x"/>
                                          </p:val>
                                        </p:tav>
                                      </p:tavLst>
                                    </p:anim>
                                    <p:anim calcmode="lin" valueType="num">
                                      <p:cBhvr additive="base">
                                        <p:cTn id="15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16" presetClass="entr" presetSubtype="21" fill="hold" grpId="0" nodeType="clickEffect">
                                  <p:stCondLst>
                                    <p:cond delay="0"/>
                                  </p:stCondLst>
                                  <p:childTnLst>
                                    <p:set>
                                      <p:cBhvr>
                                        <p:cTn id="161" dur="1" fill="hold">
                                          <p:stCondLst>
                                            <p:cond delay="0"/>
                                          </p:stCondLst>
                                        </p:cTn>
                                        <p:tgtEl>
                                          <p:spTgt spid="24"/>
                                        </p:tgtEl>
                                        <p:attrNameLst>
                                          <p:attrName>style.visibility</p:attrName>
                                        </p:attrNameLst>
                                      </p:cBhvr>
                                      <p:to>
                                        <p:strVal val="visible"/>
                                      </p:to>
                                    </p:set>
                                    <p:animEffect transition="in" filter="barn(inVertical)">
                                      <p:cBhvr>
                                        <p:cTn id="162" dur="500"/>
                                        <p:tgtEl>
                                          <p:spTgt spid="24"/>
                                        </p:tgtEl>
                                      </p:cBhvr>
                                    </p:animEffect>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22"/>
                                        </p:tgtEl>
                                        <p:attrNameLst>
                                          <p:attrName>style.visibility</p:attrName>
                                        </p:attrNameLst>
                                      </p:cBhvr>
                                      <p:to>
                                        <p:strVal val="visible"/>
                                      </p:to>
                                    </p:set>
                                    <p:anim calcmode="lin" valueType="num">
                                      <p:cBhvr additive="base">
                                        <p:cTn id="167" dur="500" fill="hold"/>
                                        <p:tgtEl>
                                          <p:spTgt spid="22"/>
                                        </p:tgtEl>
                                        <p:attrNameLst>
                                          <p:attrName>ppt_x</p:attrName>
                                        </p:attrNameLst>
                                      </p:cBhvr>
                                      <p:tavLst>
                                        <p:tav tm="0">
                                          <p:val>
                                            <p:strVal val="#ppt_x"/>
                                          </p:val>
                                        </p:tav>
                                        <p:tav tm="100000">
                                          <p:val>
                                            <p:strVal val="#ppt_x"/>
                                          </p:val>
                                        </p:tav>
                                      </p:tavLst>
                                    </p:anim>
                                    <p:anim calcmode="lin" valueType="num">
                                      <p:cBhvr additive="base">
                                        <p:cTn id="1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animBg="1"/>
      <p:bldP spid="20" grpId="0"/>
      <p:bldP spid="21" grpId="0"/>
      <p:bldP spid="22" grpId="0"/>
      <p:bldP spid="23" grpId="0" animBg="1"/>
      <p:bldP spid="24" grpId="0" animBg="1"/>
      <p:bldP spid="25" grpId="0" animBg="1"/>
      <p:bldP spid="26" grpId="0" animBg="1"/>
      <p:bldP spid="27" grpId="0" animBg="1"/>
      <p:bldP spid="28" grpId="0" animBg="1"/>
      <p:bldP spid="29" grpId="0" animBg="1"/>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44"/>
          <p:cNvGrpSpPr>
            <a:grpSpLocks/>
          </p:cNvGrpSpPr>
          <p:nvPr/>
        </p:nvGrpSpPr>
        <p:grpSpPr bwMode="auto">
          <a:xfrm>
            <a:off x="7239000" y="138114"/>
            <a:ext cx="1676400" cy="1614487"/>
            <a:chOff x="3600" y="87"/>
            <a:chExt cx="1056" cy="1017"/>
          </a:xfrm>
        </p:grpSpPr>
        <p:sp>
          <p:nvSpPr>
            <p:cNvPr id="36" name="Line 4"/>
            <p:cNvSpPr>
              <a:spLocks noChangeShapeType="1"/>
            </p:cNvSpPr>
            <p:nvPr/>
          </p:nvSpPr>
          <p:spPr bwMode="auto">
            <a:xfrm flipH="1" flipV="1">
              <a:off x="4224" y="528"/>
              <a:ext cx="432" cy="576"/>
            </a:xfrm>
            <a:prstGeom prst="line">
              <a:avLst/>
            </a:prstGeom>
            <a:noFill/>
            <a:ln w="38100">
              <a:solidFill>
                <a:srgbClr val="C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8" name="Object 5"/>
            <p:cNvGraphicFramePr>
              <a:graphicFrameLocks noChangeAspect="1"/>
            </p:cNvGraphicFramePr>
            <p:nvPr/>
          </p:nvGraphicFramePr>
          <p:xfrm>
            <a:off x="3600" y="87"/>
            <a:ext cx="579" cy="760"/>
          </p:xfrm>
          <a:graphic>
            <a:graphicData uri="http://schemas.openxmlformats.org/presentationml/2006/ole">
              <mc:AlternateContent xmlns:mc="http://schemas.openxmlformats.org/markup-compatibility/2006">
                <mc:Choice xmlns:v="urn:schemas-microsoft-com:vml" Requires="v">
                  <p:oleObj spid="_x0000_s90784" name="公式" r:id="rId3" imgW="164885" imgH="215619" progId="Equation.3">
                    <p:embed/>
                  </p:oleObj>
                </mc:Choice>
                <mc:Fallback>
                  <p:oleObj name="公式" r:id="rId3" imgW="164885"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 y="87"/>
                          <a:ext cx="579" cy="760"/>
                        </a:xfrm>
                        <a:prstGeom prst="rect">
                          <a:avLst/>
                        </a:prstGeom>
                        <a:solidFill>
                          <a:srgbClr val="FFFF00"/>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9" name="Group 45"/>
          <p:cNvGrpSpPr>
            <a:grpSpLocks/>
          </p:cNvGrpSpPr>
          <p:nvPr/>
        </p:nvGrpSpPr>
        <p:grpSpPr bwMode="auto">
          <a:xfrm>
            <a:off x="8916989" y="1752601"/>
            <a:ext cx="1285875" cy="1154113"/>
            <a:chOff x="4656" y="1120"/>
            <a:chExt cx="810" cy="727"/>
          </a:xfrm>
        </p:grpSpPr>
        <p:sp>
          <p:nvSpPr>
            <p:cNvPr id="41" name="Line 7"/>
            <p:cNvSpPr>
              <a:spLocks noChangeShapeType="1"/>
            </p:cNvSpPr>
            <p:nvPr/>
          </p:nvSpPr>
          <p:spPr bwMode="auto">
            <a:xfrm>
              <a:off x="4656" y="1120"/>
              <a:ext cx="428" cy="576"/>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2" name="Object 8"/>
            <p:cNvGraphicFramePr>
              <a:graphicFrameLocks noChangeAspect="1"/>
            </p:cNvGraphicFramePr>
            <p:nvPr>
              <p:extLst>
                <p:ext uri="{D42A27DB-BD31-4B8C-83A1-F6EECF244321}">
                  <p14:modId xmlns:p14="http://schemas.microsoft.com/office/powerpoint/2010/main" val="367813471"/>
                </p:ext>
              </p:extLst>
            </p:nvPr>
          </p:nvGraphicFramePr>
          <p:xfrm>
            <a:off x="5076" y="1325"/>
            <a:ext cx="390" cy="522"/>
          </p:xfrm>
          <a:graphic>
            <a:graphicData uri="http://schemas.openxmlformats.org/presentationml/2006/ole">
              <mc:AlternateContent xmlns:mc="http://schemas.openxmlformats.org/markup-compatibility/2006">
                <mc:Choice xmlns:v="urn:schemas-microsoft-com:vml" Requires="v">
                  <p:oleObj spid="_x0000_s90785" name="公式" r:id="rId5" imgW="152280" imgH="203040" progId="Equation.3">
                    <p:embed/>
                  </p:oleObj>
                </mc:Choice>
                <mc:Fallback>
                  <p:oleObj name="公式" r:id="rId5" imgW="152280" imgH="203040" progId="Equation.3">
                    <p:embed/>
                    <p:pic>
                      <p:nvPicPr>
                        <p:cNvPr id="0" name=""/>
                        <p:cNvPicPr>
                          <a:picLocks noChangeAspect="1" noChangeArrowheads="1"/>
                        </p:cNvPicPr>
                        <p:nvPr/>
                      </p:nvPicPr>
                      <p:blipFill>
                        <a:blip r:embed="rId6"/>
                        <a:srcRect/>
                        <a:stretch>
                          <a:fillRect/>
                        </a:stretch>
                      </p:blipFill>
                      <p:spPr bwMode="auto">
                        <a:xfrm>
                          <a:off x="5076" y="1325"/>
                          <a:ext cx="390" cy="522"/>
                        </a:xfrm>
                        <a:prstGeom prst="rect">
                          <a:avLst/>
                        </a:prstGeom>
                        <a:solidFill>
                          <a:srgbClr val="FFFF00"/>
                        </a:solidFill>
                        <a:ln>
                          <a:noFill/>
                        </a:ln>
                        <a:effectLst>
                          <a:outerShdw dist="35921" dir="2700000" algn="ctr" rotWithShape="0">
                            <a:srgbClr val="808080"/>
                          </a:outerShdw>
                        </a:effectLst>
                        <a:extLst/>
                      </p:spPr>
                    </p:pic>
                  </p:oleObj>
                </mc:Fallback>
              </mc:AlternateContent>
            </a:graphicData>
          </a:graphic>
        </p:graphicFrame>
      </p:grpSp>
      <p:grpSp>
        <p:nvGrpSpPr>
          <p:cNvPr id="43" name="Group 43"/>
          <p:cNvGrpSpPr>
            <a:grpSpLocks/>
          </p:cNvGrpSpPr>
          <p:nvPr/>
        </p:nvGrpSpPr>
        <p:grpSpPr bwMode="auto">
          <a:xfrm>
            <a:off x="8763000" y="304801"/>
            <a:ext cx="1219200" cy="1971675"/>
            <a:chOff x="4560" y="192"/>
            <a:chExt cx="768" cy="1242"/>
          </a:xfrm>
        </p:grpSpPr>
        <p:sp>
          <p:nvSpPr>
            <p:cNvPr id="44" name="Line 10"/>
            <p:cNvSpPr>
              <a:spLocks noChangeShapeType="1"/>
            </p:cNvSpPr>
            <p:nvPr/>
          </p:nvSpPr>
          <p:spPr bwMode="auto">
            <a:xfrm flipV="1">
              <a:off x="4656" y="480"/>
              <a:ext cx="336" cy="624"/>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Rectangle 11"/>
            <p:cNvSpPr>
              <a:spLocks noChangeArrowheads="1"/>
            </p:cNvSpPr>
            <p:nvPr/>
          </p:nvSpPr>
          <p:spPr bwMode="auto">
            <a:xfrm>
              <a:off x="4944" y="192"/>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9900"/>
                  </a:solidFill>
                </a:rPr>
                <a:t>b</a:t>
              </a:r>
              <a:endParaRPr lang="en-US" altLang="zh-CN" sz="2800" b="0"/>
            </a:p>
          </p:txBody>
        </p:sp>
        <p:sp>
          <p:nvSpPr>
            <p:cNvPr id="47" name="Rectangle 12"/>
            <p:cNvSpPr>
              <a:spLocks noChangeArrowheads="1"/>
            </p:cNvSpPr>
            <p:nvPr/>
          </p:nvSpPr>
          <p:spPr bwMode="auto">
            <a:xfrm>
              <a:off x="4560" y="1104"/>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9900"/>
                  </a:solidFill>
                </a:rPr>
                <a:t>a</a:t>
              </a:r>
              <a:endParaRPr lang="en-US" altLang="zh-CN" sz="2800" b="0"/>
            </a:p>
          </p:txBody>
        </p:sp>
        <p:graphicFrame>
          <p:nvGraphicFramePr>
            <p:cNvPr id="48" name="Object 13"/>
            <p:cNvGraphicFramePr>
              <a:graphicFrameLocks noChangeAspect="1"/>
            </p:cNvGraphicFramePr>
            <p:nvPr/>
          </p:nvGraphicFramePr>
          <p:xfrm>
            <a:off x="4976" y="466"/>
            <a:ext cx="352" cy="374"/>
          </p:xfrm>
          <a:graphic>
            <a:graphicData uri="http://schemas.openxmlformats.org/presentationml/2006/ole">
              <mc:AlternateContent xmlns:mc="http://schemas.openxmlformats.org/markup-compatibility/2006">
                <mc:Choice xmlns:v="urn:schemas-microsoft-com:vml" Requires="v">
                  <p:oleObj spid="_x0000_s90786" name="公式" r:id="rId7" imgW="203024" imgH="215713" progId="Equation.3">
                    <p:embed/>
                  </p:oleObj>
                </mc:Choice>
                <mc:Fallback>
                  <p:oleObj name="公式" r:id="rId7" imgW="203024"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6" y="466"/>
                          <a:ext cx="352" cy="374"/>
                        </a:xfrm>
                        <a:prstGeom prst="rect">
                          <a:avLst/>
                        </a:prstGeom>
                        <a:solidFill>
                          <a:srgbClr val="FFFF00"/>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9" name="Group 41"/>
          <p:cNvGrpSpPr>
            <a:grpSpLocks/>
          </p:cNvGrpSpPr>
          <p:nvPr/>
        </p:nvGrpSpPr>
        <p:grpSpPr bwMode="auto">
          <a:xfrm>
            <a:off x="7239000" y="685801"/>
            <a:ext cx="3124200" cy="2428875"/>
            <a:chOff x="3600" y="432"/>
            <a:chExt cx="1968" cy="1530"/>
          </a:xfrm>
        </p:grpSpPr>
        <p:grpSp>
          <p:nvGrpSpPr>
            <p:cNvPr id="50" name="Group 40"/>
            <p:cNvGrpSpPr>
              <a:grpSpLocks/>
            </p:cNvGrpSpPr>
            <p:nvPr/>
          </p:nvGrpSpPr>
          <p:grpSpPr bwMode="auto">
            <a:xfrm flipH="1">
              <a:off x="3888" y="432"/>
              <a:ext cx="1680" cy="1200"/>
              <a:chOff x="3936" y="471"/>
              <a:chExt cx="1152" cy="1056"/>
            </a:xfrm>
          </p:grpSpPr>
          <p:sp>
            <p:nvSpPr>
              <p:cNvPr id="56" name="Arc 36"/>
              <p:cNvSpPr>
                <a:spLocks/>
              </p:cNvSpPr>
              <p:nvPr/>
            </p:nvSpPr>
            <p:spPr bwMode="auto">
              <a:xfrm>
                <a:off x="3936" y="471"/>
                <a:ext cx="1152" cy="105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Arc 37"/>
              <p:cNvSpPr>
                <a:spLocks/>
              </p:cNvSpPr>
              <p:nvPr/>
            </p:nvSpPr>
            <p:spPr bwMode="auto">
              <a:xfrm>
                <a:off x="3936" y="807"/>
                <a:ext cx="816"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4" name="Rectangle 38"/>
            <p:cNvSpPr>
              <a:spLocks noChangeArrowheads="1"/>
            </p:cNvSpPr>
            <p:nvPr/>
          </p:nvSpPr>
          <p:spPr bwMode="auto">
            <a:xfrm>
              <a:off x="4455" y="1575"/>
              <a:ext cx="3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0000CC"/>
                  </a:solidFill>
                </a:rPr>
                <a:t>V</a:t>
              </a:r>
              <a:endParaRPr lang="en-US" altLang="zh-CN" sz="2800" b="0" i="1">
                <a:solidFill>
                  <a:srgbClr val="0000CC"/>
                </a:solidFill>
              </a:endParaRPr>
            </a:p>
          </p:txBody>
        </p:sp>
        <p:sp>
          <p:nvSpPr>
            <p:cNvPr id="55" name="Rectangle 39"/>
            <p:cNvSpPr>
              <a:spLocks noChangeArrowheads="1"/>
            </p:cNvSpPr>
            <p:nvPr/>
          </p:nvSpPr>
          <p:spPr bwMode="auto">
            <a:xfrm>
              <a:off x="3600" y="1632"/>
              <a:ext cx="76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dirty="0" err="1">
                  <a:solidFill>
                    <a:srgbClr val="0000CC"/>
                  </a:solidFill>
                </a:rPr>
                <a:t>V</a:t>
              </a:r>
              <a:r>
                <a:rPr lang="en-US" altLang="zh-CN" sz="2800" dirty="0" err="1">
                  <a:solidFill>
                    <a:srgbClr val="0000CC"/>
                  </a:solidFill>
                </a:rPr>
                <a:t>+d</a:t>
              </a:r>
              <a:r>
                <a:rPr lang="en-US" altLang="zh-CN" sz="2800" i="1" dirty="0" err="1">
                  <a:solidFill>
                    <a:srgbClr val="0000CC"/>
                  </a:solidFill>
                </a:rPr>
                <a:t>V</a:t>
              </a:r>
              <a:endParaRPr lang="en-US" altLang="zh-CN" sz="2800" b="0" i="1" dirty="0">
                <a:solidFill>
                  <a:srgbClr val="0000CC"/>
                </a:solidFill>
              </a:endParaRPr>
            </a:p>
          </p:txBody>
        </p:sp>
      </p:grpSp>
      <p:graphicFrame>
        <p:nvGraphicFramePr>
          <p:cNvPr id="58" name="Object 39"/>
          <p:cNvGraphicFramePr>
            <a:graphicFrameLocks noChangeAspect="1"/>
          </p:cNvGraphicFramePr>
          <p:nvPr>
            <p:extLst>
              <p:ext uri="{D42A27DB-BD31-4B8C-83A1-F6EECF244321}">
                <p14:modId xmlns:p14="http://schemas.microsoft.com/office/powerpoint/2010/main" val="1338198319"/>
              </p:ext>
            </p:extLst>
          </p:nvPr>
        </p:nvGraphicFramePr>
        <p:xfrm>
          <a:off x="8265319" y="3067735"/>
          <a:ext cx="1528762" cy="577850"/>
        </p:xfrm>
        <a:graphic>
          <a:graphicData uri="http://schemas.openxmlformats.org/presentationml/2006/ole">
            <mc:AlternateContent xmlns:mc="http://schemas.openxmlformats.org/markup-compatibility/2006">
              <mc:Choice xmlns:v="urn:schemas-microsoft-com:vml" Requires="v">
                <p:oleObj spid="_x0000_s90787" name="公式" r:id="rId9" imgW="469800" imgH="177480" progId="Equation.3">
                  <p:embed/>
                </p:oleObj>
              </mc:Choice>
              <mc:Fallback>
                <p:oleObj name="公式" r:id="rId9" imgW="469800" imgH="177480" progId="Equation.3">
                  <p:embed/>
                  <p:pic>
                    <p:nvPicPr>
                      <p:cNvPr id="0" name=""/>
                      <p:cNvPicPr>
                        <a:picLocks noChangeAspect="1" noChangeArrowheads="1"/>
                      </p:cNvPicPr>
                      <p:nvPr/>
                    </p:nvPicPr>
                    <p:blipFill>
                      <a:blip r:embed="rId10"/>
                      <a:srcRect/>
                      <a:stretch>
                        <a:fillRect/>
                      </a:stretch>
                    </p:blipFill>
                    <p:spPr bwMode="auto">
                      <a:xfrm>
                        <a:off x="8265319" y="3067735"/>
                        <a:ext cx="1528762" cy="577850"/>
                      </a:xfrm>
                      <a:prstGeom prst="rect">
                        <a:avLst/>
                      </a:prstGeom>
                      <a:solidFill>
                        <a:srgbClr val="71FFDD"/>
                      </a:solidFill>
                      <a:ln>
                        <a:noFill/>
                      </a:ln>
                      <a:effectLst/>
                      <a:extLst/>
                    </p:spPr>
                  </p:pic>
                </p:oleObj>
              </mc:Fallback>
            </mc:AlternateContent>
          </a:graphicData>
        </a:graphic>
      </p:graphicFrame>
      <p:sp>
        <p:nvSpPr>
          <p:cNvPr id="63" name="Text Box 81"/>
          <p:cNvSpPr txBox="1">
            <a:spLocks noChangeArrowheads="1"/>
          </p:cNvSpPr>
          <p:nvPr/>
        </p:nvSpPr>
        <p:spPr bwMode="auto">
          <a:xfrm>
            <a:off x="1931562" y="262156"/>
            <a:ext cx="4531769" cy="1815882"/>
          </a:xfrm>
          <a:prstGeom prst="rect">
            <a:avLst/>
          </a:prstGeom>
          <a:noFill/>
          <a:ln w="19050">
            <a:solidFill>
              <a:srgbClr val="0000CC"/>
            </a:solidFill>
            <a:miter lim="800000"/>
            <a:headEnd/>
            <a:tailEnd/>
          </a:ln>
          <a:effectLst/>
        </p:spPr>
        <p:txBody>
          <a:bodyPr wrap="square">
            <a:spAutoFit/>
          </a:bodyPr>
          <a:lstStyle/>
          <a:p>
            <a:pPr eaLnBrk="1" hangingPunct="1">
              <a:spcBef>
                <a:spcPct val="50000"/>
              </a:spcBef>
              <a:defRPr/>
            </a:pPr>
            <a:r>
              <a:rPr lang="zh-CN" altLang="en-US" sz="2800" dirty="0">
                <a:solidFill>
                  <a:srgbClr val="CC0000"/>
                </a:solidFill>
              </a:rPr>
              <a:t>电势梯度</a:t>
            </a:r>
            <a:r>
              <a:rPr lang="zh-CN" altLang="en-US" sz="2800" dirty="0">
                <a:solidFill>
                  <a:srgbClr val="009900"/>
                </a:solidFill>
              </a:rPr>
              <a:t>的大小等于电势沿等势面法线方向的空间变化率；</a:t>
            </a:r>
            <a:r>
              <a:rPr lang="zh-CN" altLang="en-US" sz="2800" dirty="0">
                <a:solidFill>
                  <a:srgbClr val="CC0000"/>
                </a:solidFill>
              </a:rPr>
              <a:t>方向</a:t>
            </a:r>
            <a:r>
              <a:rPr lang="zh-CN" altLang="en-US" sz="2800" dirty="0">
                <a:solidFill>
                  <a:srgbClr val="6600CC"/>
                </a:solidFill>
                <a:ea typeface="黑体" pitchFamily="49" charset="-122"/>
              </a:rPr>
              <a:t>沿等势面法线方向且指向电势增大的方向</a:t>
            </a:r>
            <a:r>
              <a:rPr lang="zh-CN" altLang="en-US" sz="2800" dirty="0">
                <a:solidFill>
                  <a:srgbClr val="6600CC"/>
                </a:solidFill>
              </a:rPr>
              <a:t>。</a:t>
            </a:r>
          </a:p>
        </p:txBody>
      </p:sp>
      <p:graphicFrame>
        <p:nvGraphicFramePr>
          <p:cNvPr id="67" name="对象 66"/>
          <p:cNvGraphicFramePr>
            <a:graphicFrameLocks noChangeAspect="1"/>
          </p:cNvGraphicFramePr>
          <p:nvPr>
            <p:extLst>
              <p:ext uri="{D42A27DB-BD31-4B8C-83A1-F6EECF244321}">
                <p14:modId xmlns:p14="http://schemas.microsoft.com/office/powerpoint/2010/main" val="669129666"/>
              </p:ext>
            </p:extLst>
          </p:nvPr>
        </p:nvGraphicFramePr>
        <p:xfrm>
          <a:off x="3143673" y="2182020"/>
          <a:ext cx="2360285" cy="1309199"/>
        </p:xfrm>
        <a:graphic>
          <a:graphicData uri="http://schemas.openxmlformats.org/presentationml/2006/ole">
            <mc:AlternateContent xmlns:mc="http://schemas.openxmlformats.org/markup-compatibility/2006">
              <mc:Choice xmlns:v="urn:schemas-microsoft-com:vml" Requires="v">
                <p:oleObj spid="_x0000_s90788" name="公式" r:id="rId11" imgW="774360" imgH="431640" progId="Equation.3">
                  <p:embed/>
                </p:oleObj>
              </mc:Choice>
              <mc:Fallback>
                <p:oleObj name="公式" r:id="rId11" imgW="774360" imgH="431640" progId="Equation.3">
                  <p:embed/>
                  <p:pic>
                    <p:nvPicPr>
                      <p:cNvPr id="0" name=""/>
                      <p:cNvPicPr>
                        <a:picLocks noChangeAspect="1" noChangeArrowheads="1"/>
                      </p:cNvPicPr>
                      <p:nvPr/>
                    </p:nvPicPr>
                    <p:blipFill>
                      <a:blip r:embed="rId12"/>
                      <a:srcRect/>
                      <a:stretch>
                        <a:fillRect/>
                      </a:stretch>
                    </p:blipFill>
                    <p:spPr bwMode="auto">
                      <a:xfrm>
                        <a:off x="3143673" y="2182020"/>
                        <a:ext cx="2360285" cy="1309199"/>
                      </a:xfrm>
                      <a:prstGeom prst="rect">
                        <a:avLst/>
                      </a:prstGeom>
                      <a:gradFill flip="none" rotWithShape="1">
                        <a:gsLst>
                          <a:gs pos="0">
                            <a:srgbClr val="FF9900">
                              <a:tint val="66000"/>
                              <a:satMod val="160000"/>
                            </a:srgbClr>
                          </a:gs>
                          <a:gs pos="50000">
                            <a:srgbClr val="FF9900">
                              <a:tint val="44500"/>
                              <a:satMod val="160000"/>
                            </a:srgbClr>
                          </a:gs>
                          <a:gs pos="100000">
                            <a:srgbClr val="FF9900">
                              <a:tint val="23500"/>
                              <a:satMod val="160000"/>
                            </a:srgbClr>
                          </a:gs>
                        </a:gsLst>
                        <a:lin ang="5400000" scaled="1"/>
                        <a:tileRect/>
                      </a:gradFill>
                      <a:ln>
                        <a:noFill/>
                      </a:ln>
                      <a:effectLst>
                        <a:outerShdw dist="35921" dir="2700000" algn="ctr" rotWithShape="0">
                          <a:srgbClr val="808080"/>
                        </a:outerShdw>
                      </a:effectLs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0819161"/>
              </p:ext>
            </p:extLst>
          </p:nvPr>
        </p:nvGraphicFramePr>
        <p:xfrm>
          <a:off x="2135561" y="3654868"/>
          <a:ext cx="2520025" cy="1224012"/>
        </p:xfrm>
        <a:graphic>
          <a:graphicData uri="http://schemas.openxmlformats.org/presentationml/2006/ole">
            <mc:AlternateContent xmlns:mc="http://schemas.openxmlformats.org/markup-compatibility/2006">
              <mc:Choice xmlns:v="urn:schemas-microsoft-com:vml" Requires="v">
                <p:oleObj spid="_x0000_s90789" name="公式" r:id="rId13" imgW="888840" imgH="431640" progId="Equation.3">
                  <p:embed/>
                </p:oleObj>
              </mc:Choice>
              <mc:Fallback>
                <p:oleObj name="公式" r:id="rId13" imgW="888840" imgH="431640" progId="Equation.3">
                  <p:embed/>
                  <p:pic>
                    <p:nvPicPr>
                      <p:cNvPr id="0" name=""/>
                      <p:cNvPicPr/>
                      <p:nvPr/>
                    </p:nvPicPr>
                    <p:blipFill>
                      <a:blip r:embed="rId14"/>
                      <a:stretch>
                        <a:fillRect/>
                      </a:stretch>
                    </p:blipFill>
                    <p:spPr>
                      <a:xfrm>
                        <a:off x="2135561" y="3654868"/>
                        <a:ext cx="2520025" cy="1224012"/>
                      </a:xfrm>
                      <a:prstGeom prst="rect">
                        <a:avLst/>
                      </a:prstGeom>
                    </p:spPr>
                  </p:pic>
                </p:oleObj>
              </mc:Fallback>
            </mc:AlternateContent>
          </a:graphicData>
        </a:graphic>
      </p:graphicFrame>
      <p:graphicFrame>
        <p:nvGraphicFramePr>
          <p:cNvPr id="69" name="对象 68"/>
          <p:cNvGraphicFramePr>
            <a:graphicFrameLocks noChangeAspect="1"/>
          </p:cNvGraphicFramePr>
          <p:nvPr>
            <p:extLst>
              <p:ext uri="{D42A27DB-BD31-4B8C-83A1-F6EECF244321}">
                <p14:modId xmlns:p14="http://schemas.microsoft.com/office/powerpoint/2010/main" val="2946358549"/>
              </p:ext>
            </p:extLst>
          </p:nvPr>
        </p:nvGraphicFramePr>
        <p:xfrm>
          <a:off x="6430336" y="3708963"/>
          <a:ext cx="3494088" cy="1223963"/>
        </p:xfrm>
        <a:graphic>
          <a:graphicData uri="http://schemas.openxmlformats.org/presentationml/2006/ole">
            <mc:AlternateContent xmlns:mc="http://schemas.openxmlformats.org/markup-compatibility/2006">
              <mc:Choice xmlns:v="urn:schemas-microsoft-com:vml" Requires="v">
                <p:oleObj spid="_x0000_s90790" name="公式" r:id="rId15" imgW="1231560" imgH="431640" progId="Equation.3">
                  <p:embed/>
                </p:oleObj>
              </mc:Choice>
              <mc:Fallback>
                <p:oleObj name="公式" r:id="rId15" imgW="1231560" imgH="431640" progId="Equation.3">
                  <p:embed/>
                  <p:pic>
                    <p:nvPicPr>
                      <p:cNvPr id="0" name=""/>
                      <p:cNvPicPr/>
                      <p:nvPr/>
                    </p:nvPicPr>
                    <p:blipFill>
                      <a:blip r:embed="rId16"/>
                      <a:stretch>
                        <a:fillRect/>
                      </a:stretch>
                    </p:blipFill>
                    <p:spPr>
                      <a:xfrm>
                        <a:off x="6430336" y="3708963"/>
                        <a:ext cx="3494088" cy="1223963"/>
                      </a:xfrm>
                      <a:prstGeom prst="rect">
                        <a:avLst/>
                      </a:prstGeom>
                      <a:gradFill flip="none" rotWithShape="1">
                        <a:gsLst>
                          <a:gs pos="0">
                            <a:srgbClr val="00CC00">
                              <a:tint val="66000"/>
                              <a:satMod val="160000"/>
                            </a:srgbClr>
                          </a:gs>
                          <a:gs pos="50000">
                            <a:srgbClr val="00CC00">
                              <a:tint val="44500"/>
                              <a:satMod val="160000"/>
                            </a:srgbClr>
                          </a:gs>
                          <a:gs pos="100000">
                            <a:srgbClr val="00CC00">
                              <a:tint val="23500"/>
                              <a:satMod val="160000"/>
                            </a:srgbClr>
                          </a:gs>
                        </a:gsLst>
                        <a:lin ang="5400000" scaled="1"/>
                        <a:tileRect/>
                      </a:gradFill>
                    </p:spPr>
                  </p:pic>
                </p:oleObj>
              </mc:Fallback>
            </mc:AlternateContent>
          </a:graphicData>
        </a:graphic>
      </p:graphicFrame>
      <p:sp>
        <p:nvSpPr>
          <p:cNvPr id="71" name="AutoShape 24"/>
          <p:cNvSpPr>
            <a:spLocks noChangeArrowheads="1"/>
          </p:cNvSpPr>
          <p:nvPr/>
        </p:nvSpPr>
        <p:spPr bwMode="auto">
          <a:xfrm>
            <a:off x="5068008" y="4159547"/>
            <a:ext cx="938213" cy="266700"/>
          </a:xfrm>
          <a:prstGeom prst="rightArrow">
            <a:avLst>
              <a:gd name="adj1" fmla="val 50000"/>
              <a:gd name="adj2" fmla="val 87230"/>
            </a:avLst>
          </a:prstGeom>
          <a:solidFill>
            <a:srgbClr val="00CC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72" name="矩形 35"/>
          <p:cNvSpPr>
            <a:spLocks noChangeArrowheads="1"/>
          </p:cNvSpPr>
          <p:nvPr/>
        </p:nvSpPr>
        <p:spPr bwMode="auto">
          <a:xfrm>
            <a:off x="2072240" y="4864554"/>
            <a:ext cx="8342313"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pPr>
            <a:r>
              <a:rPr lang="zh-CN" altLang="en-US" sz="2800" dirty="0">
                <a:solidFill>
                  <a:srgbClr val="FF00FF"/>
                </a:solidFill>
              </a:rPr>
              <a:t>任意一场点处电场强度的大小等于沿过该点等势面法线方向上电势的变化率，负号表示电场强度的方向指向电势减小的方向。</a:t>
            </a:r>
          </a:p>
        </p:txBody>
      </p:sp>
      <p:sp>
        <p:nvSpPr>
          <p:cNvPr id="73" name="Text Box 82"/>
          <p:cNvSpPr txBox="1">
            <a:spLocks noChangeArrowheads="1"/>
          </p:cNvSpPr>
          <p:nvPr/>
        </p:nvSpPr>
        <p:spPr bwMode="auto">
          <a:xfrm>
            <a:off x="2205038" y="6366330"/>
            <a:ext cx="7391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600" b="1">
                <a:solidFill>
                  <a:schemeClr val="tx1"/>
                </a:solidFill>
                <a:latin typeface="Times New Roman" pitchFamily="18" charset="0"/>
                <a:ea typeface="宋体" pitchFamily="2" charset="-122"/>
              </a:defRPr>
            </a:lvl1pPr>
            <a:lvl2pPr marL="742950" indent="-285750">
              <a:defRPr kumimoji="1" sz="2600" b="1">
                <a:solidFill>
                  <a:schemeClr val="tx1"/>
                </a:solidFill>
                <a:latin typeface="Times New Roman" pitchFamily="18" charset="0"/>
                <a:ea typeface="宋体" pitchFamily="2" charset="-122"/>
              </a:defRPr>
            </a:lvl2pPr>
            <a:lvl3pPr marL="1143000" indent="-228600">
              <a:defRPr kumimoji="1" sz="2600" b="1">
                <a:solidFill>
                  <a:schemeClr val="tx1"/>
                </a:solidFill>
                <a:latin typeface="Times New Roman" pitchFamily="18" charset="0"/>
                <a:ea typeface="宋体" pitchFamily="2" charset="-122"/>
              </a:defRPr>
            </a:lvl3pPr>
            <a:lvl4pPr marL="1600200" indent="-228600">
              <a:defRPr kumimoji="1" sz="2600" b="1">
                <a:solidFill>
                  <a:schemeClr val="tx1"/>
                </a:solidFill>
                <a:latin typeface="Times New Roman" pitchFamily="18" charset="0"/>
                <a:ea typeface="宋体" pitchFamily="2" charset="-122"/>
              </a:defRPr>
            </a:lvl4pPr>
            <a:lvl5pPr marL="2057400" indent="-228600">
              <a:defRPr kumimoji="1" sz="26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defRPr/>
            </a:pPr>
            <a:r>
              <a:rPr lang="zh-CN" altLang="en-US" sz="2800" dirty="0">
                <a:solidFill>
                  <a:schemeClr val="accent4"/>
                </a:solidFill>
              </a:rPr>
              <a:t>电场强度与电势梯度大小相等，方向相反！</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additive="base">
                                        <p:cTn id="31" dur="500" fill="hold"/>
                                        <p:tgtEl>
                                          <p:spTgt spid="58"/>
                                        </p:tgtEl>
                                        <p:attrNameLst>
                                          <p:attrName>ppt_x</p:attrName>
                                        </p:attrNameLst>
                                      </p:cBhvr>
                                      <p:tavLst>
                                        <p:tav tm="0">
                                          <p:val>
                                            <p:strVal val="#ppt_x"/>
                                          </p:val>
                                        </p:tav>
                                        <p:tav tm="100000">
                                          <p:val>
                                            <p:strVal val="#ppt_x"/>
                                          </p:val>
                                        </p:tav>
                                      </p:tavLst>
                                    </p:anim>
                                    <p:anim calcmode="lin" valueType="num">
                                      <p:cBhvr additive="base">
                                        <p:cTn id="3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left)">
                                      <p:cBhvr>
                                        <p:cTn id="37" dur="500"/>
                                        <p:tgtEl>
                                          <p:spTgt spid="63"/>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wipe(lef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circle(in)">
                                      <p:cBhvr>
                                        <p:cTn id="46" dur="20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down)">
                                      <p:cBhvr>
                                        <p:cTn id="51" dur="500"/>
                                        <p:tgtEl>
                                          <p:spTgt spid="71"/>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nodeType="click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wheel(1)">
                                      <p:cBhvr>
                                        <p:cTn id="56" dur="2000"/>
                                        <p:tgtEl>
                                          <p:spTgt spid="69"/>
                                        </p:tgtEl>
                                      </p:cBhvr>
                                    </p:animEffect>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2000"/>
                                        <p:tgtEl>
                                          <p:spTgt spid="72"/>
                                        </p:tgtEl>
                                      </p:cBhvr>
                                    </p:animEffect>
                                    <p:anim calcmode="lin" valueType="num">
                                      <p:cBhvr>
                                        <p:cTn id="62" dur="2000" fill="hold"/>
                                        <p:tgtEl>
                                          <p:spTgt spid="72"/>
                                        </p:tgtEl>
                                        <p:attrNameLst>
                                          <p:attrName>ppt_w</p:attrName>
                                        </p:attrNameLst>
                                      </p:cBhvr>
                                      <p:tavLst>
                                        <p:tav tm="0" fmla="#ppt_w*sin(2.5*pi*$)">
                                          <p:val>
                                            <p:fltVal val="0"/>
                                          </p:val>
                                        </p:tav>
                                        <p:tav tm="100000">
                                          <p:val>
                                            <p:fltVal val="1"/>
                                          </p:val>
                                        </p:tav>
                                      </p:tavLst>
                                    </p:anim>
                                    <p:anim calcmode="lin" valueType="num">
                                      <p:cBhvr>
                                        <p:cTn id="63" dur="2000" fill="hold"/>
                                        <p:tgtEl>
                                          <p:spTgt spid="72"/>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wipe(left)">
                                      <p:cBhvr>
                                        <p:cTn id="6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autoUpdateAnimBg="0"/>
      <p:bldP spid="71" grpId="0" animBg="1"/>
      <p:bldP spid="72" grpId="0"/>
      <p:bldP spid="7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746" name="Object 2"/>
          <p:cNvGraphicFramePr>
            <a:graphicFrameLocks noChangeAspect="1"/>
          </p:cNvGraphicFramePr>
          <p:nvPr>
            <p:extLst>
              <p:ext uri="{D42A27DB-BD31-4B8C-83A1-F6EECF244321}">
                <p14:modId xmlns:p14="http://schemas.microsoft.com/office/powerpoint/2010/main" val="4091289922"/>
              </p:ext>
            </p:extLst>
          </p:nvPr>
        </p:nvGraphicFramePr>
        <p:xfrm>
          <a:off x="3359696" y="5272883"/>
          <a:ext cx="3791272" cy="1148255"/>
        </p:xfrm>
        <a:graphic>
          <a:graphicData uri="http://schemas.openxmlformats.org/presentationml/2006/ole">
            <mc:AlternateContent xmlns:mc="http://schemas.openxmlformats.org/markup-compatibility/2006">
              <mc:Choice xmlns:v="urn:schemas-microsoft-com:vml" Requires="v">
                <p:oleObj spid="_x0000_s103969" name="公式" r:id="rId3" imgW="1384200" imgH="419040" progId="Equation.3">
                  <p:embed/>
                </p:oleObj>
              </mc:Choice>
              <mc:Fallback>
                <p:oleObj name="公式" r:id="rId3" imgW="1384200" imgH="419040" progId="Equation.3">
                  <p:embed/>
                  <p:pic>
                    <p:nvPicPr>
                      <p:cNvPr id="0" name="Object 2"/>
                      <p:cNvPicPr>
                        <a:picLocks noChangeAspect="1" noChangeArrowheads="1"/>
                      </p:cNvPicPr>
                      <p:nvPr/>
                    </p:nvPicPr>
                    <p:blipFill>
                      <a:blip r:embed="rId4"/>
                      <a:srcRect/>
                      <a:stretch>
                        <a:fillRect/>
                      </a:stretch>
                    </p:blipFill>
                    <p:spPr bwMode="auto">
                      <a:xfrm>
                        <a:off x="3359696" y="5272883"/>
                        <a:ext cx="3791272" cy="1148255"/>
                      </a:xfrm>
                      <a:prstGeom prst="rect">
                        <a:avLst/>
                      </a:prstGeom>
                      <a:solidFill>
                        <a:schemeClr val="accent1">
                          <a:lumMod val="60000"/>
                          <a:lumOff val="40000"/>
                        </a:schemeClr>
                      </a:solidFill>
                      <a:ln>
                        <a:noFill/>
                      </a:ln>
                      <a:effectLst>
                        <a:outerShdw dist="35921" dir="2700000" algn="ctr" rotWithShape="0">
                          <a:srgbClr val="808080"/>
                        </a:outerShdw>
                      </a:effectLst>
                      <a:extLst/>
                    </p:spPr>
                  </p:pic>
                </p:oleObj>
              </mc:Fallback>
            </mc:AlternateContent>
          </a:graphicData>
        </a:graphic>
      </p:graphicFrame>
      <p:graphicFrame>
        <p:nvGraphicFramePr>
          <p:cNvPr id="159747" name="Object 3"/>
          <p:cNvGraphicFramePr>
            <a:graphicFrameLocks noChangeAspect="1"/>
          </p:cNvGraphicFramePr>
          <p:nvPr>
            <p:extLst>
              <p:ext uri="{D42A27DB-BD31-4B8C-83A1-F6EECF244321}">
                <p14:modId xmlns:p14="http://schemas.microsoft.com/office/powerpoint/2010/main" val="1411543893"/>
              </p:ext>
            </p:extLst>
          </p:nvPr>
        </p:nvGraphicFramePr>
        <p:xfrm>
          <a:off x="3863753" y="3689826"/>
          <a:ext cx="6242865" cy="1284858"/>
        </p:xfrm>
        <a:graphic>
          <a:graphicData uri="http://schemas.openxmlformats.org/presentationml/2006/ole">
            <mc:AlternateContent xmlns:mc="http://schemas.openxmlformats.org/markup-compatibility/2006">
              <mc:Choice xmlns:v="urn:schemas-microsoft-com:vml" Requires="v">
                <p:oleObj spid="_x0000_s103970" name="公式" r:id="rId5" imgW="2222280" imgH="457200" progId="Equation.3">
                  <p:embed/>
                </p:oleObj>
              </mc:Choice>
              <mc:Fallback>
                <p:oleObj name="公式" r:id="rId5" imgW="2222280" imgH="457200" progId="Equation.3">
                  <p:embed/>
                  <p:pic>
                    <p:nvPicPr>
                      <p:cNvPr id="0" name="Object 3"/>
                      <p:cNvPicPr>
                        <a:picLocks noChangeAspect="1" noChangeArrowheads="1"/>
                      </p:cNvPicPr>
                      <p:nvPr/>
                    </p:nvPicPr>
                    <p:blipFill>
                      <a:blip r:embed="rId6"/>
                      <a:srcRect/>
                      <a:stretch>
                        <a:fillRect/>
                      </a:stretch>
                    </p:blipFill>
                    <p:spPr bwMode="auto">
                      <a:xfrm>
                        <a:off x="3863753" y="3689826"/>
                        <a:ext cx="6242865" cy="1284858"/>
                      </a:xfrm>
                      <a:prstGeom prst="rect">
                        <a:avLst/>
                      </a:prstGeom>
                      <a:solidFill>
                        <a:srgbClr val="FFFF00"/>
                      </a:solidFill>
                      <a:ln>
                        <a:noFill/>
                      </a:ln>
                      <a:effectLst>
                        <a:outerShdw dist="35921" dir="2700000" algn="ctr" rotWithShape="0">
                          <a:srgbClr val="808080"/>
                        </a:outerShdw>
                      </a:effectLst>
                      <a:extLst/>
                    </p:spPr>
                  </p:pic>
                </p:oleObj>
              </mc:Fallback>
            </mc:AlternateContent>
          </a:graphicData>
        </a:graphic>
      </p:graphicFrame>
      <p:sp>
        <p:nvSpPr>
          <p:cNvPr id="159748" name="AutoShape 4"/>
          <p:cNvSpPr>
            <a:spLocks noChangeArrowheads="1"/>
          </p:cNvSpPr>
          <p:nvPr/>
        </p:nvSpPr>
        <p:spPr bwMode="auto">
          <a:xfrm>
            <a:off x="1917700" y="4191000"/>
            <a:ext cx="1219200" cy="381000"/>
          </a:xfrm>
          <a:prstGeom prst="rightArrow">
            <a:avLst>
              <a:gd name="adj1" fmla="val 50000"/>
              <a:gd name="adj2" fmla="val 80000"/>
            </a:avLst>
          </a:prstGeom>
          <a:solidFill>
            <a:srgbClr val="00CC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159749" name="Text Box 5"/>
          <p:cNvSpPr txBox="1">
            <a:spLocks noChangeArrowheads="1"/>
          </p:cNvSpPr>
          <p:nvPr/>
        </p:nvSpPr>
        <p:spPr bwMode="auto">
          <a:xfrm>
            <a:off x="1863737" y="184861"/>
            <a:ext cx="34025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solidFill>
                  <a:srgbClr val="FF0000"/>
                </a:solidFill>
              </a:rPr>
              <a:t>四、直角坐标系</a:t>
            </a:r>
          </a:p>
        </p:txBody>
      </p:sp>
      <p:graphicFrame>
        <p:nvGraphicFramePr>
          <p:cNvPr id="159750" name="Object 6"/>
          <p:cNvGraphicFramePr>
            <a:graphicFrameLocks noChangeAspect="1"/>
          </p:cNvGraphicFramePr>
          <p:nvPr>
            <p:extLst>
              <p:ext uri="{D42A27DB-BD31-4B8C-83A1-F6EECF244321}">
                <p14:modId xmlns:p14="http://schemas.microsoft.com/office/powerpoint/2010/main" val="4237915921"/>
              </p:ext>
            </p:extLst>
          </p:nvPr>
        </p:nvGraphicFramePr>
        <p:xfrm>
          <a:off x="3183199" y="685071"/>
          <a:ext cx="4772648" cy="1090449"/>
        </p:xfrm>
        <a:graphic>
          <a:graphicData uri="http://schemas.openxmlformats.org/presentationml/2006/ole">
            <mc:AlternateContent xmlns:mc="http://schemas.openxmlformats.org/markup-compatibility/2006">
              <mc:Choice xmlns:v="urn:schemas-microsoft-com:vml" Requires="v">
                <p:oleObj spid="_x0000_s103971" name="公式" r:id="rId7" imgW="1803240" imgH="419040" progId="Equation.3">
                  <p:embed/>
                </p:oleObj>
              </mc:Choice>
              <mc:Fallback>
                <p:oleObj name="公式" r:id="rId7" imgW="1803240" imgH="419040" progId="Equation.3">
                  <p:embed/>
                  <p:pic>
                    <p:nvPicPr>
                      <p:cNvPr id="0" name="Object 6"/>
                      <p:cNvPicPr>
                        <a:picLocks noChangeAspect="1" noChangeArrowheads="1"/>
                      </p:cNvPicPr>
                      <p:nvPr/>
                    </p:nvPicPr>
                    <p:blipFill>
                      <a:blip r:embed="rId8"/>
                      <a:srcRect/>
                      <a:stretch>
                        <a:fillRect/>
                      </a:stretch>
                    </p:blipFill>
                    <p:spPr bwMode="auto">
                      <a:xfrm>
                        <a:off x="3183199" y="685071"/>
                        <a:ext cx="4772648" cy="1090449"/>
                      </a:xfrm>
                      <a:prstGeom prst="rect">
                        <a:avLst/>
                      </a:prstGeom>
                      <a:noFill/>
                      <a:ln>
                        <a:noFill/>
                      </a:ln>
                      <a:effectLst/>
                      <a:extLst/>
                    </p:spPr>
                  </p:pic>
                </p:oleObj>
              </mc:Fallback>
            </mc:AlternateContent>
          </a:graphicData>
        </a:graphic>
      </p:graphicFrame>
      <p:graphicFrame>
        <p:nvGraphicFramePr>
          <p:cNvPr id="159751" name="Object 7"/>
          <p:cNvGraphicFramePr>
            <a:graphicFrameLocks noChangeAspect="1"/>
          </p:cNvGraphicFramePr>
          <p:nvPr>
            <p:extLst>
              <p:ext uri="{D42A27DB-BD31-4B8C-83A1-F6EECF244321}">
                <p14:modId xmlns:p14="http://schemas.microsoft.com/office/powerpoint/2010/main" val="4077707257"/>
              </p:ext>
            </p:extLst>
          </p:nvPr>
        </p:nvGraphicFramePr>
        <p:xfrm>
          <a:off x="3359696" y="1700703"/>
          <a:ext cx="4595480" cy="766986"/>
        </p:xfrm>
        <a:graphic>
          <a:graphicData uri="http://schemas.openxmlformats.org/presentationml/2006/ole">
            <mc:AlternateContent xmlns:mc="http://schemas.openxmlformats.org/markup-compatibility/2006">
              <mc:Choice xmlns:v="urn:schemas-microsoft-com:vml" Requires="v">
                <p:oleObj spid="_x0000_s103972" name="公式" r:id="rId9" imgW="1714320" imgH="266400" progId="Equation.3">
                  <p:embed/>
                </p:oleObj>
              </mc:Choice>
              <mc:Fallback>
                <p:oleObj name="公式" r:id="rId9" imgW="1714320" imgH="266400" progId="Equation.3">
                  <p:embed/>
                  <p:pic>
                    <p:nvPicPr>
                      <p:cNvPr id="0" name="Object 7"/>
                      <p:cNvPicPr>
                        <a:picLocks noChangeAspect="1" noChangeArrowheads="1"/>
                      </p:cNvPicPr>
                      <p:nvPr/>
                    </p:nvPicPr>
                    <p:blipFill>
                      <a:blip r:embed="rId10"/>
                      <a:srcRect/>
                      <a:stretch>
                        <a:fillRect/>
                      </a:stretch>
                    </p:blipFill>
                    <p:spPr bwMode="auto">
                      <a:xfrm>
                        <a:off x="3359696" y="1700703"/>
                        <a:ext cx="4595480" cy="766986"/>
                      </a:xfrm>
                      <a:prstGeom prst="rect">
                        <a:avLst/>
                      </a:prstGeom>
                      <a:noFill/>
                      <a:ln>
                        <a:noFill/>
                      </a:ln>
                      <a:effectLst/>
                      <a:extLst/>
                    </p:spPr>
                  </p:pic>
                </p:oleObj>
              </mc:Fallback>
            </mc:AlternateContent>
          </a:graphicData>
        </a:graphic>
      </p:graphicFrame>
      <p:graphicFrame>
        <p:nvGraphicFramePr>
          <p:cNvPr id="159752" name="Object 8"/>
          <p:cNvGraphicFramePr>
            <a:graphicFrameLocks noChangeAspect="1"/>
          </p:cNvGraphicFramePr>
          <p:nvPr>
            <p:extLst>
              <p:ext uri="{D42A27DB-BD31-4B8C-83A1-F6EECF244321}">
                <p14:modId xmlns:p14="http://schemas.microsoft.com/office/powerpoint/2010/main" val="2497409339"/>
              </p:ext>
            </p:extLst>
          </p:nvPr>
        </p:nvGraphicFramePr>
        <p:xfrm>
          <a:off x="7955176" y="223814"/>
          <a:ext cx="2241911" cy="652211"/>
        </p:xfrm>
        <a:graphic>
          <a:graphicData uri="http://schemas.openxmlformats.org/presentationml/2006/ole">
            <mc:AlternateContent xmlns:mc="http://schemas.openxmlformats.org/markup-compatibility/2006">
              <mc:Choice xmlns:v="urn:schemas-microsoft-com:vml" Requires="v">
                <p:oleObj spid="_x0000_s103973" name="公式" r:id="rId11" imgW="838080" imgH="215640" progId="Equation.3">
                  <p:embed/>
                </p:oleObj>
              </mc:Choice>
              <mc:Fallback>
                <p:oleObj name="公式" r:id="rId11" imgW="838080" imgH="215640" progId="Equation.3">
                  <p:embed/>
                  <p:pic>
                    <p:nvPicPr>
                      <p:cNvPr id="0" name="Object 8"/>
                      <p:cNvPicPr>
                        <a:picLocks noChangeAspect="1" noChangeArrowheads="1"/>
                      </p:cNvPicPr>
                      <p:nvPr/>
                    </p:nvPicPr>
                    <p:blipFill>
                      <a:blip r:embed="rId12"/>
                      <a:srcRect/>
                      <a:stretch>
                        <a:fillRect/>
                      </a:stretch>
                    </p:blipFill>
                    <p:spPr bwMode="auto">
                      <a:xfrm>
                        <a:off x="7955176" y="223814"/>
                        <a:ext cx="2241911" cy="652211"/>
                      </a:xfrm>
                      <a:prstGeom prst="rect">
                        <a:avLst/>
                      </a:prstGeom>
                      <a:solidFill>
                        <a:schemeClr val="accent1">
                          <a:lumMod val="60000"/>
                          <a:lumOff val="40000"/>
                        </a:schemeClr>
                      </a:solidFill>
                      <a:ln>
                        <a:noFill/>
                      </a:ln>
                      <a:effectLst/>
                      <a:extLst/>
                    </p:spPr>
                  </p:pic>
                </p:oleObj>
              </mc:Fallback>
            </mc:AlternateContent>
          </a:graphicData>
        </a:graphic>
      </p:graphicFrame>
      <p:sp>
        <p:nvSpPr>
          <p:cNvPr id="159753" name="Text Box 9"/>
          <p:cNvSpPr txBox="1">
            <a:spLocks noChangeArrowheads="1"/>
          </p:cNvSpPr>
          <p:nvPr/>
        </p:nvSpPr>
        <p:spPr bwMode="auto">
          <a:xfrm>
            <a:off x="1815106" y="2689752"/>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FF"/>
                </a:solidFill>
              </a:rPr>
              <a:t>对比可得</a:t>
            </a:r>
          </a:p>
        </p:txBody>
      </p:sp>
      <p:graphicFrame>
        <p:nvGraphicFramePr>
          <p:cNvPr id="159754" name="Object 10"/>
          <p:cNvGraphicFramePr>
            <a:graphicFrameLocks noChangeAspect="1"/>
          </p:cNvGraphicFramePr>
          <p:nvPr>
            <p:extLst>
              <p:ext uri="{D42A27DB-BD31-4B8C-83A1-F6EECF244321}">
                <p14:modId xmlns:p14="http://schemas.microsoft.com/office/powerpoint/2010/main" val="2352248176"/>
              </p:ext>
            </p:extLst>
          </p:nvPr>
        </p:nvGraphicFramePr>
        <p:xfrm>
          <a:off x="3665115" y="2476402"/>
          <a:ext cx="1575323" cy="1085411"/>
        </p:xfrm>
        <a:graphic>
          <a:graphicData uri="http://schemas.openxmlformats.org/presentationml/2006/ole">
            <mc:AlternateContent xmlns:mc="http://schemas.openxmlformats.org/markup-compatibility/2006">
              <mc:Choice xmlns:v="urn:schemas-microsoft-com:vml" Requires="v">
                <p:oleObj spid="_x0000_s103974" name="公式" r:id="rId13" imgW="685800" imgH="393480" progId="Equation.3">
                  <p:embed/>
                </p:oleObj>
              </mc:Choice>
              <mc:Fallback>
                <p:oleObj name="公式" r:id="rId13" imgW="685800" imgH="393480" progId="Equation.3">
                  <p:embed/>
                  <p:pic>
                    <p:nvPicPr>
                      <p:cNvPr id="0" name="Object 10"/>
                      <p:cNvPicPr>
                        <a:picLocks noChangeAspect="1" noChangeArrowheads="1"/>
                      </p:cNvPicPr>
                      <p:nvPr/>
                    </p:nvPicPr>
                    <p:blipFill>
                      <a:blip r:embed="rId14"/>
                      <a:srcRect/>
                      <a:stretch>
                        <a:fillRect/>
                      </a:stretch>
                    </p:blipFill>
                    <p:spPr bwMode="auto">
                      <a:xfrm>
                        <a:off x="3665115" y="2476402"/>
                        <a:ext cx="1575323" cy="1085411"/>
                      </a:xfrm>
                      <a:prstGeom prst="rect">
                        <a:avLst/>
                      </a:prstGeom>
                      <a:noFill/>
                      <a:ln>
                        <a:noFill/>
                      </a:ln>
                      <a:extLst/>
                    </p:spPr>
                  </p:pic>
                </p:oleObj>
              </mc:Fallback>
            </mc:AlternateContent>
          </a:graphicData>
        </a:graphic>
      </p:graphicFrame>
      <p:graphicFrame>
        <p:nvGraphicFramePr>
          <p:cNvPr id="159755" name="Object 11"/>
          <p:cNvGraphicFramePr>
            <a:graphicFrameLocks noChangeAspect="1"/>
          </p:cNvGraphicFramePr>
          <p:nvPr>
            <p:extLst>
              <p:ext uri="{D42A27DB-BD31-4B8C-83A1-F6EECF244321}">
                <p14:modId xmlns:p14="http://schemas.microsoft.com/office/powerpoint/2010/main" val="3638584171"/>
              </p:ext>
            </p:extLst>
          </p:nvPr>
        </p:nvGraphicFramePr>
        <p:xfrm>
          <a:off x="8415949" y="2535164"/>
          <a:ext cx="1416130" cy="1001037"/>
        </p:xfrm>
        <a:graphic>
          <a:graphicData uri="http://schemas.openxmlformats.org/presentationml/2006/ole">
            <mc:AlternateContent xmlns:mc="http://schemas.openxmlformats.org/markup-compatibility/2006">
              <mc:Choice xmlns:v="urn:schemas-microsoft-com:vml" Requires="v">
                <p:oleObj spid="_x0000_s103975" name="公式" r:id="rId15" imgW="672840" imgH="393480" progId="Equation.3">
                  <p:embed/>
                </p:oleObj>
              </mc:Choice>
              <mc:Fallback>
                <p:oleObj name="公式" r:id="rId15" imgW="672840" imgH="393480" progId="Equation.3">
                  <p:embed/>
                  <p:pic>
                    <p:nvPicPr>
                      <p:cNvPr id="0" name="Object 11"/>
                      <p:cNvPicPr>
                        <a:picLocks noChangeAspect="1" noChangeArrowheads="1"/>
                      </p:cNvPicPr>
                      <p:nvPr/>
                    </p:nvPicPr>
                    <p:blipFill>
                      <a:blip r:embed="rId16"/>
                      <a:srcRect/>
                      <a:stretch>
                        <a:fillRect/>
                      </a:stretch>
                    </p:blipFill>
                    <p:spPr bwMode="auto">
                      <a:xfrm>
                        <a:off x="8415949" y="2535164"/>
                        <a:ext cx="1416130" cy="1001037"/>
                      </a:xfrm>
                      <a:prstGeom prst="rect">
                        <a:avLst/>
                      </a:prstGeom>
                      <a:noFill/>
                      <a:ln>
                        <a:noFill/>
                      </a:ln>
                      <a:extLst/>
                    </p:spPr>
                  </p:pic>
                </p:oleObj>
              </mc:Fallback>
            </mc:AlternateContent>
          </a:graphicData>
        </a:graphic>
      </p:graphicFrame>
      <p:graphicFrame>
        <p:nvGraphicFramePr>
          <p:cNvPr id="159756" name="Object 12"/>
          <p:cNvGraphicFramePr>
            <a:graphicFrameLocks noChangeAspect="1"/>
          </p:cNvGraphicFramePr>
          <p:nvPr>
            <p:extLst>
              <p:ext uri="{D42A27DB-BD31-4B8C-83A1-F6EECF244321}">
                <p14:modId xmlns:p14="http://schemas.microsoft.com/office/powerpoint/2010/main" val="2409143767"/>
              </p:ext>
            </p:extLst>
          </p:nvPr>
        </p:nvGraphicFramePr>
        <p:xfrm>
          <a:off x="6120292" y="2539224"/>
          <a:ext cx="1415802" cy="996976"/>
        </p:xfrm>
        <a:graphic>
          <a:graphicData uri="http://schemas.openxmlformats.org/presentationml/2006/ole">
            <mc:AlternateContent xmlns:mc="http://schemas.openxmlformats.org/markup-compatibility/2006">
              <mc:Choice xmlns:v="urn:schemas-microsoft-com:vml" Requires="v">
                <p:oleObj spid="_x0000_s103976" name="公式" r:id="rId17" imgW="685800" imgH="419040" progId="Equation.3">
                  <p:embed/>
                </p:oleObj>
              </mc:Choice>
              <mc:Fallback>
                <p:oleObj name="公式" r:id="rId17" imgW="685800" imgH="419040" progId="Equation.3">
                  <p:embed/>
                  <p:pic>
                    <p:nvPicPr>
                      <p:cNvPr id="0" name="Object 12"/>
                      <p:cNvPicPr>
                        <a:picLocks noChangeAspect="1" noChangeArrowheads="1"/>
                      </p:cNvPicPr>
                      <p:nvPr/>
                    </p:nvPicPr>
                    <p:blipFill>
                      <a:blip r:embed="rId18"/>
                      <a:srcRect/>
                      <a:stretch>
                        <a:fillRect/>
                      </a:stretch>
                    </p:blipFill>
                    <p:spPr bwMode="auto">
                      <a:xfrm>
                        <a:off x="6120292" y="2539224"/>
                        <a:ext cx="1415802" cy="996976"/>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9752"/>
                                        </p:tgtEl>
                                        <p:attrNameLst>
                                          <p:attrName>style.visibility</p:attrName>
                                        </p:attrNameLst>
                                      </p:cBhvr>
                                      <p:to>
                                        <p:strVal val="visible"/>
                                      </p:to>
                                    </p:set>
                                    <p:anim calcmode="lin" valueType="num">
                                      <p:cBhvr additive="base">
                                        <p:cTn id="7" dur="500" fill="hold"/>
                                        <p:tgtEl>
                                          <p:spTgt spid="159752"/>
                                        </p:tgtEl>
                                        <p:attrNameLst>
                                          <p:attrName>ppt_x</p:attrName>
                                        </p:attrNameLst>
                                      </p:cBhvr>
                                      <p:tavLst>
                                        <p:tav tm="0">
                                          <p:val>
                                            <p:strVal val="#ppt_x"/>
                                          </p:val>
                                        </p:tav>
                                        <p:tav tm="100000">
                                          <p:val>
                                            <p:strVal val="#ppt_x"/>
                                          </p:val>
                                        </p:tav>
                                      </p:tavLst>
                                    </p:anim>
                                    <p:anim calcmode="lin" valueType="num">
                                      <p:cBhvr additive="base">
                                        <p:cTn id="8" dur="500" fill="hold"/>
                                        <p:tgtEl>
                                          <p:spTgt spid="1597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59749"/>
                                        </p:tgtEl>
                                        <p:attrNameLst>
                                          <p:attrName>style.visibility</p:attrName>
                                        </p:attrNameLst>
                                      </p:cBhvr>
                                      <p:to>
                                        <p:strVal val="visible"/>
                                      </p:to>
                                    </p:set>
                                    <p:animEffect transition="in" filter="wipe(down)">
                                      <p:cBhvr>
                                        <p:cTn id="13" dur="500"/>
                                        <p:tgtEl>
                                          <p:spTgt spid="1597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59750"/>
                                        </p:tgtEl>
                                        <p:attrNameLst>
                                          <p:attrName>style.visibility</p:attrName>
                                        </p:attrNameLst>
                                      </p:cBhvr>
                                      <p:to>
                                        <p:strVal val="visible"/>
                                      </p:to>
                                    </p:set>
                                    <p:anim calcmode="lin" valueType="num">
                                      <p:cBhvr additive="base">
                                        <p:cTn id="18" dur="500" fill="hold"/>
                                        <p:tgtEl>
                                          <p:spTgt spid="159750"/>
                                        </p:tgtEl>
                                        <p:attrNameLst>
                                          <p:attrName>ppt_x</p:attrName>
                                        </p:attrNameLst>
                                      </p:cBhvr>
                                      <p:tavLst>
                                        <p:tav tm="0">
                                          <p:val>
                                            <p:strVal val="#ppt_x"/>
                                          </p:val>
                                        </p:tav>
                                        <p:tav tm="100000">
                                          <p:val>
                                            <p:strVal val="#ppt_x"/>
                                          </p:val>
                                        </p:tav>
                                      </p:tavLst>
                                    </p:anim>
                                    <p:anim calcmode="lin" valueType="num">
                                      <p:cBhvr additive="base">
                                        <p:cTn id="19" dur="500" fill="hold"/>
                                        <p:tgtEl>
                                          <p:spTgt spid="15975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1" presetClass="entr" presetSubtype="0" fill="hold" nodeType="clickEffect">
                                  <p:stCondLst>
                                    <p:cond delay="0"/>
                                  </p:stCondLst>
                                  <p:childTnLst>
                                    <p:set>
                                      <p:cBhvr>
                                        <p:cTn id="23" dur="1" fill="hold">
                                          <p:stCondLst>
                                            <p:cond delay="0"/>
                                          </p:stCondLst>
                                        </p:cTn>
                                        <p:tgtEl>
                                          <p:spTgt spid="159751"/>
                                        </p:tgtEl>
                                        <p:attrNameLst>
                                          <p:attrName>style.visibility</p:attrName>
                                        </p:attrNameLst>
                                      </p:cBhvr>
                                      <p:to>
                                        <p:strVal val="visible"/>
                                      </p:to>
                                    </p:set>
                                    <p:anim calcmode="lin" valueType="num">
                                      <p:cBhvr>
                                        <p:cTn id="24" dur="1000" fill="hold"/>
                                        <p:tgtEl>
                                          <p:spTgt spid="159751"/>
                                        </p:tgtEl>
                                        <p:attrNameLst>
                                          <p:attrName>ppt_w</p:attrName>
                                        </p:attrNameLst>
                                      </p:cBhvr>
                                      <p:tavLst>
                                        <p:tav tm="0">
                                          <p:val>
                                            <p:fltVal val="0"/>
                                          </p:val>
                                        </p:tav>
                                        <p:tav tm="100000">
                                          <p:val>
                                            <p:strVal val="#ppt_w"/>
                                          </p:val>
                                        </p:tav>
                                      </p:tavLst>
                                    </p:anim>
                                    <p:anim calcmode="lin" valueType="num">
                                      <p:cBhvr>
                                        <p:cTn id="25" dur="1000" fill="hold"/>
                                        <p:tgtEl>
                                          <p:spTgt spid="159751"/>
                                        </p:tgtEl>
                                        <p:attrNameLst>
                                          <p:attrName>ppt_h</p:attrName>
                                        </p:attrNameLst>
                                      </p:cBhvr>
                                      <p:tavLst>
                                        <p:tav tm="0">
                                          <p:val>
                                            <p:fltVal val="0"/>
                                          </p:val>
                                        </p:tav>
                                        <p:tav tm="100000">
                                          <p:val>
                                            <p:strVal val="#ppt_h"/>
                                          </p:val>
                                        </p:tav>
                                      </p:tavLst>
                                    </p:anim>
                                    <p:anim calcmode="lin" valueType="num">
                                      <p:cBhvr>
                                        <p:cTn id="26" dur="1000" fill="hold"/>
                                        <p:tgtEl>
                                          <p:spTgt spid="159751"/>
                                        </p:tgtEl>
                                        <p:attrNameLst>
                                          <p:attrName>style.rotation</p:attrName>
                                        </p:attrNameLst>
                                      </p:cBhvr>
                                      <p:tavLst>
                                        <p:tav tm="0">
                                          <p:val>
                                            <p:fltVal val="90"/>
                                          </p:val>
                                        </p:tav>
                                        <p:tav tm="100000">
                                          <p:val>
                                            <p:fltVal val="0"/>
                                          </p:val>
                                        </p:tav>
                                      </p:tavLst>
                                    </p:anim>
                                    <p:animEffect transition="in" filter="fade">
                                      <p:cBhvr>
                                        <p:cTn id="27" dur="1000"/>
                                        <p:tgtEl>
                                          <p:spTgt spid="1597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9753"/>
                                        </p:tgtEl>
                                        <p:attrNameLst>
                                          <p:attrName>style.visibility</p:attrName>
                                        </p:attrNameLst>
                                      </p:cBhvr>
                                      <p:to>
                                        <p:strVal val="visible"/>
                                      </p:to>
                                    </p:set>
                                    <p:animEffect transition="in" filter="wipe(down)">
                                      <p:cBhvr>
                                        <p:cTn id="32" dur="500"/>
                                        <p:tgtEl>
                                          <p:spTgt spid="1597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9754"/>
                                        </p:tgtEl>
                                        <p:attrNameLst>
                                          <p:attrName>style.visibility</p:attrName>
                                        </p:attrNameLst>
                                      </p:cBhvr>
                                      <p:to>
                                        <p:strVal val="visible"/>
                                      </p:to>
                                    </p:set>
                                    <p:anim calcmode="lin" valueType="num">
                                      <p:cBhvr additive="base">
                                        <p:cTn id="37" dur="500" fill="hold"/>
                                        <p:tgtEl>
                                          <p:spTgt spid="159754"/>
                                        </p:tgtEl>
                                        <p:attrNameLst>
                                          <p:attrName>ppt_x</p:attrName>
                                        </p:attrNameLst>
                                      </p:cBhvr>
                                      <p:tavLst>
                                        <p:tav tm="0">
                                          <p:val>
                                            <p:strVal val="#ppt_x"/>
                                          </p:val>
                                        </p:tav>
                                        <p:tav tm="100000">
                                          <p:val>
                                            <p:strVal val="#ppt_x"/>
                                          </p:val>
                                        </p:tav>
                                      </p:tavLst>
                                    </p:anim>
                                    <p:anim calcmode="lin" valueType="num">
                                      <p:cBhvr additive="base">
                                        <p:cTn id="38" dur="500" fill="hold"/>
                                        <p:tgtEl>
                                          <p:spTgt spid="15975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1" presetClass="entr" presetSubtype="0" fill="hold" nodeType="clickEffect">
                                  <p:stCondLst>
                                    <p:cond delay="0"/>
                                  </p:stCondLst>
                                  <p:childTnLst>
                                    <p:set>
                                      <p:cBhvr>
                                        <p:cTn id="42" dur="1" fill="hold">
                                          <p:stCondLst>
                                            <p:cond delay="0"/>
                                          </p:stCondLst>
                                        </p:cTn>
                                        <p:tgtEl>
                                          <p:spTgt spid="159756"/>
                                        </p:tgtEl>
                                        <p:attrNameLst>
                                          <p:attrName>style.visibility</p:attrName>
                                        </p:attrNameLst>
                                      </p:cBhvr>
                                      <p:to>
                                        <p:strVal val="visible"/>
                                      </p:to>
                                    </p:set>
                                    <p:anim calcmode="lin" valueType="num">
                                      <p:cBhvr>
                                        <p:cTn id="43" dur="1000" fill="hold"/>
                                        <p:tgtEl>
                                          <p:spTgt spid="159756"/>
                                        </p:tgtEl>
                                        <p:attrNameLst>
                                          <p:attrName>ppt_w</p:attrName>
                                        </p:attrNameLst>
                                      </p:cBhvr>
                                      <p:tavLst>
                                        <p:tav tm="0">
                                          <p:val>
                                            <p:fltVal val="0"/>
                                          </p:val>
                                        </p:tav>
                                        <p:tav tm="100000">
                                          <p:val>
                                            <p:strVal val="#ppt_w"/>
                                          </p:val>
                                        </p:tav>
                                      </p:tavLst>
                                    </p:anim>
                                    <p:anim calcmode="lin" valueType="num">
                                      <p:cBhvr>
                                        <p:cTn id="44" dur="1000" fill="hold"/>
                                        <p:tgtEl>
                                          <p:spTgt spid="159756"/>
                                        </p:tgtEl>
                                        <p:attrNameLst>
                                          <p:attrName>ppt_h</p:attrName>
                                        </p:attrNameLst>
                                      </p:cBhvr>
                                      <p:tavLst>
                                        <p:tav tm="0">
                                          <p:val>
                                            <p:fltVal val="0"/>
                                          </p:val>
                                        </p:tav>
                                        <p:tav tm="100000">
                                          <p:val>
                                            <p:strVal val="#ppt_h"/>
                                          </p:val>
                                        </p:tav>
                                      </p:tavLst>
                                    </p:anim>
                                    <p:anim calcmode="lin" valueType="num">
                                      <p:cBhvr>
                                        <p:cTn id="45" dur="1000" fill="hold"/>
                                        <p:tgtEl>
                                          <p:spTgt spid="159756"/>
                                        </p:tgtEl>
                                        <p:attrNameLst>
                                          <p:attrName>style.rotation</p:attrName>
                                        </p:attrNameLst>
                                      </p:cBhvr>
                                      <p:tavLst>
                                        <p:tav tm="0">
                                          <p:val>
                                            <p:fltVal val="90"/>
                                          </p:val>
                                        </p:tav>
                                        <p:tav tm="100000">
                                          <p:val>
                                            <p:fltVal val="0"/>
                                          </p:val>
                                        </p:tav>
                                      </p:tavLst>
                                    </p:anim>
                                    <p:animEffect transition="in" filter="fade">
                                      <p:cBhvr>
                                        <p:cTn id="46" dur="1000"/>
                                        <p:tgtEl>
                                          <p:spTgt spid="15975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159755"/>
                                        </p:tgtEl>
                                        <p:attrNameLst>
                                          <p:attrName>style.visibility</p:attrName>
                                        </p:attrNameLst>
                                      </p:cBhvr>
                                      <p:to>
                                        <p:strVal val="visible"/>
                                      </p:to>
                                    </p:set>
                                    <p:anim calcmode="lin" valueType="num">
                                      <p:cBhvr additive="base">
                                        <p:cTn id="51" dur="500" fill="hold"/>
                                        <p:tgtEl>
                                          <p:spTgt spid="159755"/>
                                        </p:tgtEl>
                                        <p:attrNameLst>
                                          <p:attrName>ppt_x</p:attrName>
                                        </p:attrNameLst>
                                      </p:cBhvr>
                                      <p:tavLst>
                                        <p:tav tm="0">
                                          <p:val>
                                            <p:strVal val="#ppt_x"/>
                                          </p:val>
                                        </p:tav>
                                        <p:tav tm="100000">
                                          <p:val>
                                            <p:strVal val="#ppt_x"/>
                                          </p:val>
                                        </p:tav>
                                      </p:tavLst>
                                    </p:anim>
                                    <p:anim calcmode="lin" valueType="num">
                                      <p:cBhvr additive="base">
                                        <p:cTn id="52" dur="500" fill="hold"/>
                                        <p:tgtEl>
                                          <p:spTgt spid="159755"/>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9748"/>
                                        </p:tgtEl>
                                        <p:attrNameLst>
                                          <p:attrName>style.visibility</p:attrName>
                                        </p:attrNameLst>
                                      </p:cBhvr>
                                      <p:to>
                                        <p:strVal val="visible"/>
                                      </p:to>
                                    </p:set>
                                    <p:animEffect transition="in" filter="wipe(down)">
                                      <p:cBhvr>
                                        <p:cTn id="57" dur="500"/>
                                        <p:tgtEl>
                                          <p:spTgt spid="15974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nodeType="clickEffect">
                                  <p:stCondLst>
                                    <p:cond delay="0"/>
                                  </p:stCondLst>
                                  <p:childTnLst>
                                    <p:set>
                                      <p:cBhvr>
                                        <p:cTn id="61" dur="1" fill="hold">
                                          <p:stCondLst>
                                            <p:cond delay="0"/>
                                          </p:stCondLst>
                                        </p:cTn>
                                        <p:tgtEl>
                                          <p:spTgt spid="159747"/>
                                        </p:tgtEl>
                                        <p:attrNameLst>
                                          <p:attrName>style.visibility</p:attrName>
                                        </p:attrNameLst>
                                      </p:cBhvr>
                                      <p:to>
                                        <p:strVal val="visible"/>
                                      </p:to>
                                    </p:set>
                                    <p:anim calcmode="lin" valueType="num">
                                      <p:cBhvr additive="base">
                                        <p:cTn id="62" dur="500" fill="hold"/>
                                        <p:tgtEl>
                                          <p:spTgt spid="159747"/>
                                        </p:tgtEl>
                                        <p:attrNameLst>
                                          <p:attrName>ppt_x</p:attrName>
                                        </p:attrNameLst>
                                      </p:cBhvr>
                                      <p:tavLst>
                                        <p:tav tm="0">
                                          <p:val>
                                            <p:strVal val="#ppt_x"/>
                                          </p:val>
                                        </p:tav>
                                        <p:tav tm="100000">
                                          <p:val>
                                            <p:strVal val="#ppt_x"/>
                                          </p:val>
                                        </p:tav>
                                      </p:tavLst>
                                    </p:anim>
                                    <p:anim calcmode="lin" valueType="num">
                                      <p:cBhvr additive="base">
                                        <p:cTn id="63" dur="500" fill="hold"/>
                                        <p:tgtEl>
                                          <p:spTgt spid="159747"/>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nodeType="clickEffect">
                                  <p:stCondLst>
                                    <p:cond delay="0"/>
                                  </p:stCondLst>
                                  <p:childTnLst>
                                    <p:set>
                                      <p:cBhvr>
                                        <p:cTn id="67" dur="1" fill="hold">
                                          <p:stCondLst>
                                            <p:cond delay="0"/>
                                          </p:stCondLst>
                                        </p:cTn>
                                        <p:tgtEl>
                                          <p:spTgt spid="159746"/>
                                        </p:tgtEl>
                                        <p:attrNameLst>
                                          <p:attrName>style.visibility</p:attrName>
                                        </p:attrNameLst>
                                      </p:cBhvr>
                                      <p:to>
                                        <p:strVal val="visible"/>
                                      </p:to>
                                    </p:set>
                                    <p:anim calcmode="lin" valueType="num">
                                      <p:cBhvr additive="base">
                                        <p:cTn id="68" dur="500" fill="hold"/>
                                        <p:tgtEl>
                                          <p:spTgt spid="159746"/>
                                        </p:tgtEl>
                                        <p:attrNameLst>
                                          <p:attrName>ppt_x</p:attrName>
                                        </p:attrNameLst>
                                      </p:cBhvr>
                                      <p:tavLst>
                                        <p:tav tm="0">
                                          <p:val>
                                            <p:strVal val="#ppt_x"/>
                                          </p:val>
                                        </p:tav>
                                        <p:tav tm="100000">
                                          <p:val>
                                            <p:strVal val="#ppt_x"/>
                                          </p:val>
                                        </p:tav>
                                      </p:tavLst>
                                    </p:anim>
                                    <p:anim calcmode="lin" valueType="num">
                                      <p:cBhvr additive="base">
                                        <p:cTn id="69" dur="500" fill="hold"/>
                                        <p:tgtEl>
                                          <p:spTgt spid="1597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P spid="159749" grpId="0"/>
      <p:bldP spid="1597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2531490" y="303103"/>
            <a:ext cx="3127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00"/>
                </a:solidFill>
              </a:rPr>
              <a:t>五、平面极坐标系</a:t>
            </a:r>
          </a:p>
        </p:txBody>
      </p:sp>
      <p:graphicFrame>
        <p:nvGraphicFramePr>
          <p:cNvPr id="160771" name="Object 3"/>
          <p:cNvGraphicFramePr>
            <a:graphicFrameLocks noChangeAspect="1"/>
          </p:cNvGraphicFramePr>
          <p:nvPr>
            <p:extLst>
              <p:ext uri="{D42A27DB-BD31-4B8C-83A1-F6EECF244321}">
                <p14:modId xmlns:p14="http://schemas.microsoft.com/office/powerpoint/2010/main" val="1024402922"/>
              </p:ext>
            </p:extLst>
          </p:nvPr>
        </p:nvGraphicFramePr>
        <p:xfrm>
          <a:off x="2135560" y="1172397"/>
          <a:ext cx="3866512" cy="1169914"/>
        </p:xfrm>
        <a:graphic>
          <a:graphicData uri="http://schemas.openxmlformats.org/presentationml/2006/ole">
            <mc:AlternateContent xmlns:mc="http://schemas.openxmlformats.org/markup-compatibility/2006">
              <mc:Choice xmlns:v="urn:schemas-microsoft-com:vml" Requires="v">
                <p:oleObj spid="_x0000_s144536" name="公式" r:id="rId3" imgW="1295280" imgH="393480" progId="Equation.3">
                  <p:embed/>
                </p:oleObj>
              </mc:Choice>
              <mc:Fallback>
                <p:oleObj name="公式" r:id="rId3" imgW="1295280" imgH="393480" progId="Equation.3">
                  <p:embed/>
                  <p:pic>
                    <p:nvPicPr>
                      <p:cNvPr id="0" name="Object 3"/>
                      <p:cNvPicPr>
                        <a:picLocks noChangeAspect="1" noChangeArrowheads="1"/>
                      </p:cNvPicPr>
                      <p:nvPr/>
                    </p:nvPicPr>
                    <p:blipFill>
                      <a:blip r:embed="rId4"/>
                      <a:srcRect/>
                      <a:stretch>
                        <a:fillRect/>
                      </a:stretch>
                    </p:blipFill>
                    <p:spPr bwMode="auto">
                      <a:xfrm>
                        <a:off x="2135560" y="1172397"/>
                        <a:ext cx="3866512" cy="1169914"/>
                      </a:xfrm>
                      <a:prstGeom prst="rect">
                        <a:avLst/>
                      </a:prstGeom>
                      <a:noFill/>
                      <a:ln>
                        <a:noFill/>
                      </a:ln>
                      <a:effectLst/>
                      <a:extLst/>
                    </p:spPr>
                  </p:pic>
                </p:oleObj>
              </mc:Fallback>
            </mc:AlternateContent>
          </a:graphicData>
        </a:graphic>
      </p:graphicFrame>
      <p:graphicFrame>
        <p:nvGraphicFramePr>
          <p:cNvPr id="160773" name="Object 5"/>
          <p:cNvGraphicFramePr>
            <a:graphicFrameLocks noChangeAspect="1"/>
          </p:cNvGraphicFramePr>
          <p:nvPr>
            <p:extLst>
              <p:ext uri="{D42A27DB-BD31-4B8C-83A1-F6EECF244321}">
                <p14:modId xmlns:p14="http://schemas.microsoft.com/office/powerpoint/2010/main" val="361898034"/>
              </p:ext>
            </p:extLst>
          </p:nvPr>
        </p:nvGraphicFramePr>
        <p:xfrm>
          <a:off x="2332511" y="2796407"/>
          <a:ext cx="2574057" cy="696844"/>
        </p:xfrm>
        <a:graphic>
          <a:graphicData uri="http://schemas.openxmlformats.org/presentationml/2006/ole">
            <mc:AlternateContent xmlns:mc="http://schemas.openxmlformats.org/markup-compatibility/2006">
              <mc:Choice xmlns:v="urn:schemas-microsoft-com:vml" Requires="v">
                <p:oleObj spid="_x0000_s144537" name="公式" r:id="rId5" imgW="876240" imgH="215640" progId="Equation.3">
                  <p:embed/>
                </p:oleObj>
              </mc:Choice>
              <mc:Fallback>
                <p:oleObj name="公式" r:id="rId5" imgW="876240" imgH="215640" progId="Equation.3">
                  <p:embed/>
                  <p:pic>
                    <p:nvPicPr>
                      <p:cNvPr id="0" name="Object 5"/>
                      <p:cNvPicPr>
                        <a:picLocks noChangeAspect="1" noChangeArrowheads="1"/>
                      </p:cNvPicPr>
                      <p:nvPr/>
                    </p:nvPicPr>
                    <p:blipFill>
                      <a:blip r:embed="rId6"/>
                      <a:srcRect/>
                      <a:stretch>
                        <a:fillRect/>
                      </a:stretch>
                    </p:blipFill>
                    <p:spPr bwMode="auto">
                      <a:xfrm>
                        <a:off x="2332511" y="2796407"/>
                        <a:ext cx="2574057" cy="696844"/>
                      </a:xfrm>
                      <a:prstGeom prst="rect">
                        <a:avLst/>
                      </a:prstGeom>
                      <a:noFill/>
                      <a:ln>
                        <a:noFill/>
                      </a:ln>
                      <a:effectLst/>
                      <a:extLst/>
                    </p:spPr>
                  </p:pic>
                </p:oleObj>
              </mc:Fallback>
            </mc:AlternateContent>
          </a:graphicData>
        </a:graphic>
      </p:graphicFrame>
      <p:graphicFrame>
        <p:nvGraphicFramePr>
          <p:cNvPr id="160788" name="Object 20"/>
          <p:cNvGraphicFramePr>
            <a:graphicFrameLocks noChangeAspect="1"/>
          </p:cNvGraphicFramePr>
          <p:nvPr>
            <p:extLst>
              <p:ext uri="{D42A27DB-BD31-4B8C-83A1-F6EECF244321}">
                <p14:modId xmlns:p14="http://schemas.microsoft.com/office/powerpoint/2010/main" val="3705765"/>
              </p:ext>
            </p:extLst>
          </p:nvPr>
        </p:nvGraphicFramePr>
        <p:xfrm>
          <a:off x="7861908" y="249988"/>
          <a:ext cx="2410556" cy="722356"/>
        </p:xfrm>
        <a:graphic>
          <a:graphicData uri="http://schemas.openxmlformats.org/presentationml/2006/ole">
            <mc:AlternateContent xmlns:mc="http://schemas.openxmlformats.org/markup-compatibility/2006">
              <mc:Choice xmlns:v="urn:schemas-microsoft-com:vml" Requires="v">
                <p:oleObj spid="_x0000_s144538" name="公式" r:id="rId7" imgW="838080" imgH="215640" progId="Equation.3">
                  <p:embed/>
                </p:oleObj>
              </mc:Choice>
              <mc:Fallback>
                <p:oleObj name="公式" r:id="rId7" imgW="838080" imgH="215640" progId="Equation.3">
                  <p:embed/>
                  <p:pic>
                    <p:nvPicPr>
                      <p:cNvPr id="0" name="Object 20"/>
                      <p:cNvPicPr>
                        <a:picLocks noChangeAspect="1" noChangeArrowheads="1"/>
                      </p:cNvPicPr>
                      <p:nvPr/>
                    </p:nvPicPr>
                    <p:blipFill>
                      <a:blip r:embed="rId8"/>
                      <a:srcRect/>
                      <a:stretch>
                        <a:fillRect/>
                      </a:stretch>
                    </p:blipFill>
                    <p:spPr bwMode="auto">
                      <a:xfrm>
                        <a:off x="7861908" y="249988"/>
                        <a:ext cx="2410556" cy="722356"/>
                      </a:xfrm>
                      <a:prstGeom prst="rect">
                        <a:avLst/>
                      </a:prstGeom>
                      <a:solidFill>
                        <a:schemeClr val="accent1">
                          <a:lumMod val="60000"/>
                          <a:lumOff val="40000"/>
                        </a:schemeClr>
                      </a:solidFill>
                      <a:ln>
                        <a:noFill/>
                      </a:ln>
                      <a:effectLs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21297844"/>
              </p:ext>
            </p:extLst>
          </p:nvPr>
        </p:nvGraphicFramePr>
        <p:xfrm>
          <a:off x="2215036" y="4057582"/>
          <a:ext cx="2662483" cy="691554"/>
        </p:xfrm>
        <a:graphic>
          <a:graphicData uri="http://schemas.openxmlformats.org/presentationml/2006/ole">
            <mc:AlternateContent xmlns:mc="http://schemas.openxmlformats.org/markup-compatibility/2006">
              <mc:Choice xmlns:v="urn:schemas-microsoft-com:vml" Requires="v">
                <p:oleObj spid="_x0000_s144539" name="公式" r:id="rId9" imgW="977760" imgH="253800" progId="Equation.3">
                  <p:embed/>
                </p:oleObj>
              </mc:Choice>
              <mc:Fallback>
                <p:oleObj name="公式" r:id="rId9" imgW="977760" imgH="253800" progId="Equation.3">
                  <p:embed/>
                  <p:pic>
                    <p:nvPicPr>
                      <p:cNvPr id="0" name=""/>
                      <p:cNvPicPr/>
                      <p:nvPr/>
                    </p:nvPicPr>
                    <p:blipFill>
                      <a:blip r:embed="rId10"/>
                      <a:stretch>
                        <a:fillRect/>
                      </a:stretch>
                    </p:blipFill>
                    <p:spPr>
                      <a:xfrm>
                        <a:off x="2215036" y="4057582"/>
                        <a:ext cx="2662483" cy="691554"/>
                      </a:xfrm>
                      <a:prstGeom prst="rect">
                        <a:avLst/>
                      </a:prstGeom>
                    </p:spPr>
                  </p:pic>
                </p:oleObj>
              </mc:Fallback>
            </mc:AlternateContent>
          </a:graphicData>
        </a:graphic>
      </p:graphicFrame>
      <p:sp>
        <p:nvSpPr>
          <p:cNvPr id="15" name="Line 11"/>
          <p:cNvSpPr>
            <a:spLocks noChangeShapeType="1"/>
          </p:cNvSpPr>
          <p:nvPr/>
        </p:nvSpPr>
        <p:spPr bwMode="auto">
          <a:xfrm>
            <a:off x="5528963" y="5661248"/>
            <a:ext cx="3581400" cy="0"/>
          </a:xfrm>
          <a:prstGeom prst="line">
            <a:avLst/>
          </a:prstGeom>
          <a:noFill/>
          <a:ln w="38100">
            <a:solidFill>
              <a:srgbClr val="0099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7"/>
          <p:cNvSpPr txBox="1">
            <a:spLocks noChangeAspect="1" noChangeArrowheads="1"/>
          </p:cNvSpPr>
          <p:nvPr/>
        </p:nvSpPr>
        <p:spPr bwMode="auto">
          <a:xfrm>
            <a:off x="7853515" y="4268005"/>
            <a:ext cx="604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P</a:t>
            </a:r>
            <a:endParaRPr lang="en-US" altLang="zh-CN" sz="2600" dirty="0"/>
          </a:p>
        </p:txBody>
      </p:sp>
      <p:sp>
        <p:nvSpPr>
          <p:cNvPr id="17" name="Oval 18"/>
          <p:cNvSpPr>
            <a:spLocks noChangeAspect="1" noChangeArrowheads="1"/>
          </p:cNvSpPr>
          <p:nvPr/>
        </p:nvSpPr>
        <p:spPr bwMode="auto">
          <a:xfrm flipH="1">
            <a:off x="7918051" y="4134508"/>
            <a:ext cx="245257" cy="22125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18" name="Text Box 19"/>
          <p:cNvSpPr txBox="1">
            <a:spLocks noChangeAspect="1" noChangeArrowheads="1"/>
          </p:cNvSpPr>
          <p:nvPr/>
        </p:nvSpPr>
        <p:spPr bwMode="auto">
          <a:xfrm>
            <a:off x="4864595" y="5496148"/>
            <a:ext cx="604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O</a:t>
            </a:r>
            <a:endParaRPr lang="en-US" altLang="zh-CN" sz="2600" dirty="0"/>
          </a:p>
        </p:txBody>
      </p:sp>
      <p:sp>
        <p:nvSpPr>
          <p:cNvPr id="19" name="Oval 20"/>
          <p:cNvSpPr>
            <a:spLocks noChangeAspect="1" noChangeArrowheads="1"/>
          </p:cNvSpPr>
          <p:nvPr/>
        </p:nvSpPr>
        <p:spPr bwMode="auto">
          <a:xfrm flipH="1">
            <a:off x="5498206" y="5581874"/>
            <a:ext cx="194549" cy="179760"/>
          </a:xfrm>
          <a:prstGeom prst="ellipse">
            <a:avLst/>
          </a:prstGeom>
          <a:solidFill>
            <a:srgbClr val="FF0000">
              <a:alpha val="70195"/>
            </a:srgbClr>
          </a:solidFill>
          <a:ln>
            <a:noFill/>
          </a:ln>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20" name="Text Box 21"/>
          <p:cNvSpPr txBox="1">
            <a:spLocks noChangeAspect="1" noChangeArrowheads="1"/>
          </p:cNvSpPr>
          <p:nvPr/>
        </p:nvSpPr>
        <p:spPr bwMode="auto">
          <a:xfrm>
            <a:off x="8564859" y="5661248"/>
            <a:ext cx="604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x</a:t>
            </a:r>
            <a:endParaRPr lang="en-US" altLang="zh-CN" sz="2600" dirty="0"/>
          </a:p>
        </p:txBody>
      </p:sp>
      <p:sp>
        <p:nvSpPr>
          <p:cNvPr id="21" name="Line 22"/>
          <p:cNvSpPr>
            <a:spLocks noChangeShapeType="1"/>
          </p:cNvSpPr>
          <p:nvPr/>
        </p:nvSpPr>
        <p:spPr bwMode="auto">
          <a:xfrm flipV="1">
            <a:off x="5557540" y="4274567"/>
            <a:ext cx="2376487" cy="1368425"/>
          </a:xfrm>
          <a:prstGeom prst="line">
            <a:avLst/>
          </a:prstGeom>
          <a:noFill/>
          <a:ln w="38100">
            <a:solidFill>
              <a:srgbClr val="FF00FF"/>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 name="Line 23"/>
          <p:cNvSpPr>
            <a:spLocks noChangeShapeType="1"/>
          </p:cNvSpPr>
          <p:nvPr/>
        </p:nvSpPr>
        <p:spPr bwMode="auto">
          <a:xfrm flipV="1">
            <a:off x="7976889" y="3937224"/>
            <a:ext cx="576263" cy="360363"/>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23" name="Object 25"/>
          <p:cNvGraphicFramePr>
            <a:graphicFrameLocks noChangeAspect="1"/>
          </p:cNvGraphicFramePr>
          <p:nvPr>
            <p:extLst>
              <p:ext uri="{D42A27DB-BD31-4B8C-83A1-F6EECF244321}">
                <p14:modId xmlns:p14="http://schemas.microsoft.com/office/powerpoint/2010/main" val="1910244126"/>
              </p:ext>
            </p:extLst>
          </p:nvPr>
        </p:nvGraphicFramePr>
        <p:xfrm>
          <a:off x="8376640" y="3954605"/>
          <a:ext cx="533012" cy="556288"/>
        </p:xfrm>
        <a:graphic>
          <a:graphicData uri="http://schemas.openxmlformats.org/presentationml/2006/ole">
            <mc:AlternateContent xmlns:mc="http://schemas.openxmlformats.org/markup-compatibility/2006">
              <mc:Choice xmlns:v="urn:schemas-microsoft-com:vml" Requires="v">
                <p:oleObj spid="_x0000_s144540" name="公式" r:id="rId11" imgW="152280" imgH="215640" progId="Equation.3">
                  <p:embed/>
                </p:oleObj>
              </mc:Choice>
              <mc:Fallback>
                <p:oleObj name="公式" r:id="rId11" imgW="152280" imgH="215640" progId="Equation.3">
                  <p:embed/>
                  <p:pic>
                    <p:nvPicPr>
                      <p:cNvPr id="0" name=""/>
                      <p:cNvPicPr>
                        <a:picLocks noChangeAspect="1" noChangeArrowheads="1"/>
                      </p:cNvPicPr>
                      <p:nvPr/>
                    </p:nvPicPr>
                    <p:blipFill>
                      <a:blip r:embed="rId12"/>
                      <a:srcRect/>
                      <a:stretch>
                        <a:fillRect/>
                      </a:stretch>
                    </p:blipFill>
                    <p:spPr bwMode="auto">
                      <a:xfrm>
                        <a:off x="8376640" y="3954605"/>
                        <a:ext cx="533012" cy="556288"/>
                      </a:xfrm>
                      <a:prstGeom prst="rect">
                        <a:avLst/>
                      </a:prstGeom>
                      <a:noFill/>
                      <a:ln>
                        <a:noFill/>
                      </a:ln>
                      <a:extLst/>
                    </p:spPr>
                  </p:pic>
                </p:oleObj>
              </mc:Fallback>
            </mc:AlternateContent>
          </a:graphicData>
        </a:graphic>
      </p:graphicFrame>
      <p:graphicFrame>
        <p:nvGraphicFramePr>
          <p:cNvPr id="24" name="Object 26"/>
          <p:cNvGraphicFramePr>
            <a:graphicFrameLocks noChangeAspect="1"/>
          </p:cNvGraphicFramePr>
          <p:nvPr>
            <p:extLst>
              <p:ext uri="{D42A27DB-BD31-4B8C-83A1-F6EECF244321}">
                <p14:modId xmlns:p14="http://schemas.microsoft.com/office/powerpoint/2010/main" val="3062308270"/>
              </p:ext>
            </p:extLst>
          </p:nvPr>
        </p:nvGraphicFramePr>
        <p:xfrm>
          <a:off x="7204467" y="2759962"/>
          <a:ext cx="649049" cy="860556"/>
        </p:xfrm>
        <a:graphic>
          <a:graphicData uri="http://schemas.openxmlformats.org/presentationml/2006/ole">
            <mc:AlternateContent xmlns:mc="http://schemas.openxmlformats.org/markup-compatibility/2006">
              <mc:Choice xmlns:v="urn:schemas-microsoft-com:vml" Requires="v">
                <p:oleObj spid="_x0000_s144541" name="公式" r:id="rId13" imgW="164880" imgH="228600" progId="Equation.3">
                  <p:embed/>
                </p:oleObj>
              </mc:Choice>
              <mc:Fallback>
                <p:oleObj name="公式" r:id="rId13" imgW="164880" imgH="228600" progId="Equation.3">
                  <p:embed/>
                  <p:pic>
                    <p:nvPicPr>
                      <p:cNvPr id="0" name=""/>
                      <p:cNvPicPr>
                        <a:picLocks noChangeAspect="1" noChangeArrowheads="1"/>
                      </p:cNvPicPr>
                      <p:nvPr/>
                    </p:nvPicPr>
                    <p:blipFill>
                      <a:blip r:embed="rId14"/>
                      <a:srcRect/>
                      <a:stretch>
                        <a:fillRect/>
                      </a:stretch>
                    </p:blipFill>
                    <p:spPr bwMode="auto">
                      <a:xfrm>
                        <a:off x="7204467" y="2759962"/>
                        <a:ext cx="649049" cy="860556"/>
                      </a:xfrm>
                      <a:prstGeom prst="rect">
                        <a:avLst/>
                      </a:prstGeom>
                      <a:noFill/>
                      <a:ln>
                        <a:noFill/>
                      </a:ln>
                      <a:extLst/>
                    </p:spPr>
                  </p:pic>
                </p:oleObj>
              </mc:Fallback>
            </mc:AlternateContent>
          </a:graphicData>
        </a:graphic>
      </p:graphicFrame>
      <p:sp>
        <p:nvSpPr>
          <p:cNvPr id="25" name="Line 27"/>
          <p:cNvSpPr>
            <a:spLocks noChangeShapeType="1"/>
          </p:cNvSpPr>
          <p:nvPr/>
        </p:nvSpPr>
        <p:spPr bwMode="auto">
          <a:xfrm rot="16200000" flipV="1">
            <a:off x="7507277" y="3816574"/>
            <a:ext cx="576263" cy="360362"/>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 name="Arc 41"/>
          <p:cNvSpPr>
            <a:spLocks/>
          </p:cNvSpPr>
          <p:nvPr/>
        </p:nvSpPr>
        <p:spPr bwMode="auto">
          <a:xfrm rot="1800000">
            <a:off x="6194248" y="5203451"/>
            <a:ext cx="315873" cy="492443"/>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type="triangle" w="med" len="lg"/>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zh-CN" altLang="en-US"/>
          </a:p>
        </p:txBody>
      </p:sp>
      <p:graphicFrame>
        <p:nvGraphicFramePr>
          <p:cNvPr id="27" name="Object 42"/>
          <p:cNvGraphicFramePr>
            <a:graphicFrameLocks noChangeAspect="1"/>
          </p:cNvGraphicFramePr>
          <p:nvPr>
            <p:extLst>
              <p:ext uri="{D42A27DB-BD31-4B8C-83A1-F6EECF244321}">
                <p14:modId xmlns:p14="http://schemas.microsoft.com/office/powerpoint/2010/main" val="179477364"/>
              </p:ext>
            </p:extLst>
          </p:nvPr>
        </p:nvGraphicFramePr>
        <p:xfrm>
          <a:off x="6586238" y="5224687"/>
          <a:ext cx="255588" cy="357187"/>
        </p:xfrm>
        <a:graphic>
          <a:graphicData uri="http://schemas.openxmlformats.org/presentationml/2006/ole">
            <mc:AlternateContent xmlns:mc="http://schemas.openxmlformats.org/markup-compatibility/2006">
              <mc:Choice xmlns:v="urn:schemas-microsoft-com:vml" Requires="v">
                <p:oleObj spid="_x0000_s144542" name="公式" r:id="rId15" imgW="0" imgH="57315" progId="Equation.3">
                  <p:embed/>
                </p:oleObj>
              </mc:Choice>
              <mc:Fallback>
                <p:oleObj name="公式" r:id="rId15" imgW="0" imgH="5731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86238" y="5224687"/>
                        <a:ext cx="25558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47"/>
          <p:cNvGraphicFramePr>
            <a:graphicFrameLocks noChangeAspect="1"/>
          </p:cNvGraphicFramePr>
          <p:nvPr>
            <p:extLst>
              <p:ext uri="{D42A27DB-BD31-4B8C-83A1-F6EECF244321}">
                <p14:modId xmlns:p14="http://schemas.microsoft.com/office/powerpoint/2010/main" val="2665569509"/>
              </p:ext>
            </p:extLst>
          </p:nvPr>
        </p:nvGraphicFramePr>
        <p:xfrm>
          <a:off x="8154153" y="4339444"/>
          <a:ext cx="982515" cy="498131"/>
        </p:xfrm>
        <a:graphic>
          <a:graphicData uri="http://schemas.openxmlformats.org/presentationml/2006/ole">
            <mc:AlternateContent xmlns:mc="http://schemas.openxmlformats.org/markup-compatibility/2006">
              <mc:Choice xmlns:v="urn:schemas-microsoft-com:vml" Requires="v">
                <p:oleObj spid="_x0000_s144543" name="公式" r:id="rId17" imgW="393480" imgH="203040" progId="Equation.3">
                  <p:embed/>
                </p:oleObj>
              </mc:Choice>
              <mc:Fallback>
                <p:oleObj name="公式" r:id="rId17" imgW="393480" imgH="203040" progId="Equation.3">
                  <p:embed/>
                  <p:pic>
                    <p:nvPicPr>
                      <p:cNvPr id="0" name=""/>
                      <p:cNvPicPr>
                        <a:picLocks noChangeAspect="1" noChangeArrowheads="1"/>
                      </p:cNvPicPr>
                      <p:nvPr/>
                    </p:nvPicPr>
                    <p:blipFill>
                      <a:blip r:embed="rId18"/>
                      <a:srcRect/>
                      <a:stretch>
                        <a:fillRect/>
                      </a:stretch>
                    </p:blipFill>
                    <p:spPr bwMode="auto">
                      <a:xfrm>
                        <a:off x="8154153" y="4339444"/>
                        <a:ext cx="982515" cy="498131"/>
                      </a:xfrm>
                      <a:prstGeom prst="rect">
                        <a:avLst/>
                      </a:prstGeom>
                      <a:noFill/>
                      <a:ln>
                        <a:noFill/>
                      </a:ln>
                      <a:effectLst/>
                      <a:extLst/>
                    </p:spPr>
                  </p:pic>
                </p:oleObj>
              </mc:Fallback>
            </mc:AlternateContent>
          </a:graphicData>
        </a:graphic>
      </p:graphicFrame>
      <p:graphicFrame>
        <p:nvGraphicFramePr>
          <p:cNvPr id="29" name="Object 48"/>
          <p:cNvGraphicFramePr>
            <a:graphicFrameLocks noChangeAspect="1"/>
          </p:cNvGraphicFramePr>
          <p:nvPr>
            <p:extLst>
              <p:ext uri="{D42A27DB-BD31-4B8C-83A1-F6EECF244321}">
                <p14:modId xmlns:p14="http://schemas.microsoft.com/office/powerpoint/2010/main" val="3709191368"/>
              </p:ext>
            </p:extLst>
          </p:nvPr>
        </p:nvGraphicFramePr>
        <p:xfrm>
          <a:off x="6602108" y="5201614"/>
          <a:ext cx="452021" cy="446194"/>
        </p:xfrm>
        <a:graphic>
          <a:graphicData uri="http://schemas.openxmlformats.org/presentationml/2006/ole">
            <mc:AlternateContent xmlns:mc="http://schemas.openxmlformats.org/markup-compatibility/2006">
              <mc:Choice xmlns:v="urn:schemas-microsoft-com:vml" Requires="v">
                <p:oleObj spid="_x0000_s144544" name="公式" r:id="rId19" imgW="126720" imgH="177480" progId="Equation.3">
                  <p:embed/>
                </p:oleObj>
              </mc:Choice>
              <mc:Fallback>
                <p:oleObj name="公式" r:id="rId19" imgW="126720" imgH="177480" progId="Equation.3">
                  <p:embed/>
                  <p:pic>
                    <p:nvPicPr>
                      <p:cNvPr id="0" name=""/>
                      <p:cNvPicPr>
                        <a:picLocks noChangeAspect="1" noChangeArrowheads="1"/>
                      </p:cNvPicPr>
                      <p:nvPr/>
                    </p:nvPicPr>
                    <p:blipFill>
                      <a:blip r:embed="rId20"/>
                      <a:srcRect/>
                      <a:stretch>
                        <a:fillRect/>
                      </a:stretch>
                    </p:blipFill>
                    <p:spPr bwMode="auto">
                      <a:xfrm>
                        <a:off x="6602108" y="5201614"/>
                        <a:ext cx="452021" cy="446194"/>
                      </a:xfrm>
                      <a:prstGeom prst="rect">
                        <a:avLst/>
                      </a:prstGeom>
                      <a:noFill/>
                      <a:ln>
                        <a:noFill/>
                      </a:ln>
                      <a:effectLst/>
                      <a:extLst/>
                    </p:spPr>
                  </p:pic>
                </p:oleObj>
              </mc:Fallback>
            </mc:AlternateContent>
          </a:graphicData>
        </a:graphic>
      </p:graphicFrame>
      <p:graphicFrame>
        <p:nvGraphicFramePr>
          <p:cNvPr id="30" name="Object 49"/>
          <p:cNvGraphicFramePr>
            <a:graphicFrameLocks noChangeAspect="1"/>
          </p:cNvGraphicFramePr>
          <p:nvPr>
            <p:extLst>
              <p:ext uri="{D42A27DB-BD31-4B8C-83A1-F6EECF244321}">
                <p14:modId xmlns:p14="http://schemas.microsoft.com/office/powerpoint/2010/main" val="3461214177"/>
              </p:ext>
            </p:extLst>
          </p:nvPr>
        </p:nvGraphicFramePr>
        <p:xfrm>
          <a:off x="6854527" y="4416648"/>
          <a:ext cx="320675" cy="412750"/>
        </p:xfrm>
        <a:graphic>
          <a:graphicData uri="http://schemas.openxmlformats.org/presentationml/2006/ole">
            <mc:AlternateContent xmlns:mc="http://schemas.openxmlformats.org/markup-compatibility/2006">
              <mc:Choice xmlns:v="urn:schemas-microsoft-com:vml" Requires="v">
                <p:oleObj spid="_x0000_s144545" name="公式" r:id="rId21" imgW="126720" imgH="164880" progId="Equation.3">
                  <p:embed/>
                </p:oleObj>
              </mc:Choice>
              <mc:Fallback>
                <p:oleObj name="公式" r:id="rId21" imgW="126720" imgH="164880" progId="Equation.3">
                  <p:embed/>
                  <p:pic>
                    <p:nvPicPr>
                      <p:cNvPr id="0" name=""/>
                      <p:cNvPicPr>
                        <a:picLocks noChangeAspect="1" noChangeArrowheads="1"/>
                      </p:cNvPicPr>
                      <p:nvPr/>
                    </p:nvPicPr>
                    <p:blipFill>
                      <a:blip r:embed="rId22"/>
                      <a:srcRect/>
                      <a:stretch>
                        <a:fillRect/>
                      </a:stretch>
                    </p:blipFill>
                    <p:spPr bwMode="auto">
                      <a:xfrm>
                        <a:off x="6854527" y="4416648"/>
                        <a:ext cx="320675" cy="41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50"/>
          <p:cNvGraphicFramePr>
            <a:graphicFrameLocks noChangeAspect="1"/>
          </p:cNvGraphicFramePr>
          <p:nvPr>
            <p:extLst>
              <p:ext uri="{D42A27DB-BD31-4B8C-83A1-F6EECF244321}">
                <p14:modId xmlns:p14="http://schemas.microsoft.com/office/powerpoint/2010/main" val="2358439941"/>
              </p:ext>
            </p:extLst>
          </p:nvPr>
        </p:nvGraphicFramePr>
        <p:xfrm>
          <a:off x="7042750" y="4682675"/>
          <a:ext cx="990300" cy="494730"/>
        </p:xfrm>
        <a:graphic>
          <a:graphicData uri="http://schemas.openxmlformats.org/presentationml/2006/ole">
            <mc:AlternateContent xmlns:mc="http://schemas.openxmlformats.org/markup-compatibility/2006">
              <mc:Choice xmlns:v="urn:schemas-microsoft-com:vml" Requires="v">
                <p:oleObj spid="_x0000_s144546" name="公式" r:id="rId23" imgW="545760" imgH="253800" progId="Equation.3">
                  <p:embed/>
                </p:oleObj>
              </mc:Choice>
              <mc:Fallback>
                <p:oleObj name="公式" r:id="rId23" imgW="545760" imgH="253800" progId="Equation.3">
                  <p:embed/>
                  <p:pic>
                    <p:nvPicPr>
                      <p:cNvPr id="0" name=""/>
                      <p:cNvPicPr>
                        <a:picLocks noChangeAspect="1" noChangeArrowheads="1"/>
                      </p:cNvPicPr>
                      <p:nvPr/>
                    </p:nvPicPr>
                    <p:blipFill>
                      <a:blip r:embed="rId24"/>
                      <a:srcRect/>
                      <a:stretch>
                        <a:fillRect/>
                      </a:stretch>
                    </p:blipFill>
                    <p:spPr bwMode="auto">
                      <a:xfrm>
                        <a:off x="7042750" y="4682675"/>
                        <a:ext cx="990300" cy="494730"/>
                      </a:xfrm>
                      <a:prstGeom prst="rect">
                        <a:avLst/>
                      </a:prstGeom>
                      <a:noFill/>
                      <a:ln>
                        <a:noFill/>
                      </a:ln>
                      <a:effectLst/>
                      <a:extLst/>
                    </p:spPr>
                  </p:pic>
                </p:oleObj>
              </mc:Fallback>
            </mc:AlternateContent>
          </a:graphicData>
        </a:graphic>
      </p:graphicFrame>
      <p:sp>
        <p:nvSpPr>
          <p:cNvPr id="32" name="Line 63"/>
          <p:cNvSpPr>
            <a:spLocks noChangeShapeType="1"/>
          </p:cNvSpPr>
          <p:nvPr/>
        </p:nvSpPr>
        <p:spPr bwMode="auto">
          <a:xfrm flipV="1">
            <a:off x="7972126" y="3408586"/>
            <a:ext cx="792162" cy="863600"/>
          </a:xfrm>
          <a:prstGeom prst="line">
            <a:avLst/>
          </a:prstGeom>
          <a:noFill/>
          <a:ln w="38100">
            <a:solidFill>
              <a:srgbClr val="993300"/>
            </a:solidFill>
            <a:round/>
            <a:headEnd type="none" w="med" len="me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 name="Line 64"/>
          <p:cNvSpPr>
            <a:spLocks noChangeShapeType="1"/>
          </p:cNvSpPr>
          <p:nvPr/>
        </p:nvSpPr>
        <p:spPr bwMode="auto">
          <a:xfrm flipV="1">
            <a:off x="7770514" y="3394299"/>
            <a:ext cx="993775" cy="576263"/>
          </a:xfrm>
          <a:prstGeom prst="line">
            <a:avLst/>
          </a:prstGeom>
          <a:noFill/>
          <a:ln w="25400">
            <a:solidFill>
              <a:srgbClr val="00B050"/>
            </a:solidFill>
            <a:prstDash val="sysDash"/>
            <a:round/>
            <a:headEnd/>
            <a:tailEnd type="non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 name="Line 65"/>
          <p:cNvSpPr>
            <a:spLocks noChangeShapeType="1"/>
          </p:cNvSpPr>
          <p:nvPr/>
        </p:nvSpPr>
        <p:spPr bwMode="auto">
          <a:xfrm rot="16200000" flipV="1">
            <a:off x="8727776" y="3445099"/>
            <a:ext cx="288925" cy="215900"/>
          </a:xfrm>
          <a:prstGeom prst="line">
            <a:avLst/>
          </a:prstGeom>
          <a:noFill/>
          <a:ln w="25400">
            <a:solidFill>
              <a:srgbClr val="00B050"/>
            </a:solidFill>
            <a:prstDash val="sysDash"/>
            <a:round/>
            <a:headEnd/>
            <a:tailEnd type="non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 name="Line 66"/>
          <p:cNvSpPr>
            <a:spLocks noChangeShapeType="1"/>
          </p:cNvSpPr>
          <p:nvPr/>
        </p:nvSpPr>
        <p:spPr bwMode="auto">
          <a:xfrm flipV="1">
            <a:off x="7971738" y="3708624"/>
            <a:ext cx="993775" cy="588962"/>
          </a:xfrm>
          <a:prstGeom prst="line">
            <a:avLst/>
          </a:prstGeom>
          <a:noFill/>
          <a:ln w="25400">
            <a:solidFill>
              <a:srgbClr val="FF0000"/>
            </a:solidFill>
            <a:prstDash val="solid"/>
            <a:round/>
            <a:headEnd type="none" w="med" len="me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36" name="Object 67"/>
          <p:cNvGraphicFramePr>
            <a:graphicFrameLocks noChangeAspect="1"/>
          </p:cNvGraphicFramePr>
          <p:nvPr>
            <p:extLst>
              <p:ext uri="{D42A27DB-BD31-4B8C-83A1-F6EECF244321}">
                <p14:modId xmlns:p14="http://schemas.microsoft.com/office/powerpoint/2010/main" val="2176036467"/>
              </p:ext>
            </p:extLst>
          </p:nvPr>
        </p:nvGraphicFramePr>
        <p:xfrm>
          <a:off x="8724960" y="2823911"/>
          <a:ext cx="506413" cy="530700"/>
        </p:xfrm>
        <a:graphic>
          <a:graphicData uri="http://schemas.openxmlformats.org/presentationml/2006/ole">
            <mc:AlternateContent xmlns:mc="http://schemas.openxmlformats.org/markup-compatibility/2006">
              <mc:Choice xmlns:v="urn:schemas-microsoft-com:vml" Requires="v">
                <p:oleObj spid="_x0000_s144547" name="公式" r:id="rId25" imgW="152280" imgH="203040" progId="Equation.3">
                  <p:embed/>
                </p:oleObj>
              </mc:Choice>
              <mc:Fallback>
                <p:oleObj name="公式" r:id="rId25" imgW="152280" imgH="203040" progId="Equation.3">
                  <p:embed/>
                  <p:pic>
                    <p:nvPicPr>
                      <p:cNvPr id="0" name=""/>
                      <p:cNvPicPr>
                        <a:picLocks noChangeAspect="1" noChangeArrowheads="1"/>
                      </p:cNvPicPr>
                      <p:nvPr/>
                    </p:nvPicPr>
                    <p:blipFill>
                      <a:blip r:embed="rId26"/>
                      <a:srcRect/>
                      <a:stretch>
                        <a:fillRect/>
                      </a:stretch>
                    </p:blipFill>
                    <p:spPr bwMode="auto">
                      <a:xfrm>
                        <a:off x="8724960" y="2823911"/>
                        <a:ext cx="506413" cy="530700"/>
                      </a:xfrm>
                      <a:prstGeom prst="rect">
                        <a:avLst/>
                      </a:prstGeom>
                      <a:noFill/>
                      <a:ln>
                        <a:noFill/>
                      </a:ln>
                      <a:effectLst/>
                      <a:extLst/>
                    </p:spPr>
                  </p:pic>
                </p:oleObj>
              </mc:Fallback>
            </mc:AlternateContent>
          </a:graphicData>
        </a:graphic>
      </p:graphicFrame>
      <p:graphicFrame>
        <p:nvGraphicFramePr>
          <p:cNvPr id="37" name="Object 48"/>
          <p:cNvGraphicFramePr>
            <a:graphicFrameLocks noChangeAspect="1"/>
          </p:cNvGraphicFramePr>
          <p:nvPr>
            <p:extLst>
              <p:ext uri="{D42A27DB-BD31-4B8C-83A1-F6EECF244321}">
                <p14:modId xmlns:p14="http://schemas.microsoft.com/office/powerpoint/2010/main" val="1281690921"/>
              </p:ext>
            </p:extLst>
          </p:nvPr>
        </p:nvGraphicFramePr>
        <p:xfrm>
          <a:off x="6979633" y="3582419"/>
          <a:ext cx="680061" cy="746125"/>
        </p:xfrm>
        <a:graphic>
          <a:graphicData uri="http://schemas.openxmlformats.org/presentationml/2006/ole">
            <mc:AlternateContent xmlns:mc="http://schemas.openxmlformats.org/markup-compatibility/2006">
              <mc:Choice xmlns:v="urn:schemas-microsoft-com:vml" Requires="v">
                <p:oleObj spid="_x0000_s144548" name="公式" r:id="rId27" imgW="203040" imgH="228600" progId="Equation.3">
                  <p:embed/>
                </p:oleObj>
              </mc:Choice>
              <mc:Fallback>
                <p:oleObj name="公式" r:id="rId27" imgW="203040" imgH="228600" progId="Equation.3">
                  <p:embed/>
                  <p:pic>
                    <p:nvPicPr>
                      <p:cNvPr id="0" name=""/>
                      <p:cNvPicPr>
                        <a:picLocks noChangeAspect="1" noChangeArrowheads="1"/>
                      </p:cNvPicPr>
                      <p:nvPr/>
                    </p:nvPicPr>
                    <p:blipFill>
                      <a:blip r:embed="rId28"/>
                      <a:srcRect/>
                      <a:stretch>
                        <a:fillRect/>
                      </a:stretch>
                    </p:blipFill>
                    <p:spPr bwMode="auto">
                      <a:xfrm>
                        <a:off x="6979633" y="3582419"/>
                        <a:ext cx="680061" cy="746125"/>
                      </a:xfrm>
                      <a:prstGeom prst="rect">
                        <a:avLst/>
                      </a:prstGeom>
                      <a:noFill/>
                      <a:ln>
                        <a:noFill/>
                      </a:ln>
                      <a:effectLst/>
                      <a:extLst/>
                    </p:spPr>
                  </p:pic>
                </p:oleObj>
              </mc:Fallback>
            </mc:AlternateContent>
          </a:graphicData>
        </a:graphic>
      </p:graphicFrame>
      <p:sp>
        <p:nvSpPr>
          <p:cNvPr id="38" name="Line 65"/>
          <p:cNvSpPr>
            <a:spLocks noChangeShapeType="1"/>
          </p:cNvSpPr>
          <p:nvPr/>
        </p:nvSpPr>
        <p:spPr bwMode="auto">
          <a:xfrm rot="16200000" flipV="1">
            <a:off x="7719714" y="3973735"/>
            <a:ext cx="288925" cy="215900"/>
          </a:xfrm>
          <a:prstGeom prst="line">
            <a:avLst/>
          </a:prstGeom>
          <a:noFill/>
          <a:ln w="25400">
            <a:solidFill>
              <a:srgbClr val="FF0000"/>
            </a:solidFill>
            <a:prstDash val="solid"/>
            <a:round/>
            <a:headEnd type="none" w="med" len="me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39" name="Object 48"/>
          <p:cNvGraphicFramePr>
            <a:graphicFrameLocks noChangeAspect="1"/>
          </p:cNvGraphicFramePr>
          <p:nvPr>
            <p:extLst>
              <p:ext uri="{D42A27DB-BD31-4B8C-83A1-F6EECF244321}">
                <p14:modId xmlns:p14="http://schemas.microsoft.com/office/powerpoint/2010/main" val="3927973839"/>
              </p:ext>
            </p:extLst>
          </p:nvPr>
        </p:nvGraphicFramePr>
        <p:xfrm>
          <a:off x="8919565" y="3691481"/>
          <a:ext cx="636588" cy="704850"/>
        </p:xfrm>
        <a:graphic>
          <a:graphicData uri="http://schemas.openxmlformats.org/presentationml/2006/ole">
            <mc:AlternateContent xmlns:mc="http://schemas.openxmlformats.org/markup-compatibility/2006">
              <mc:Choice xmlns:v="urn:schemas-microsoft-com:vml" Requires="v">
                <p:oleObj spid="_x0000_s144549" name="公式" r:id="rId29" imgW="190440" imgH="215640" progId="Equation.3">
                  <p:embed/>
                </p:oleObj>
              </mc:Choice>
              <mc:Fallback>
                <p:oleObj name="公式" r:id="rId29" imgW="190440" imgH="215640" progId="Equation.3">
                  <p:embed/>
                  <p:pic>
                    <p:nvPicPr>
                      <p:cNvPr id="0" name=""/>
                      <p:cNvPicPr>
                        <a:picLocks noChangeAspect="1" noChangeArrowheads="1"/>
                      </p:cNvPicPr>
                      <p:nvPr/>
                    </p:nvPicPr>
                    <p:blipFill>
                      <a:blip r:embed="rId30"/>
                      <a:srcRect/>
                      <a:stretch>
                        <a:fillRect/>
                      </a:stretch>
                    </p:blipFill>
                    <p:spPr bwMode="auto">
                      <a:xfrm>
                        <a:off x="8919565" y="3691481"/>
                        <a:ext cx="636588" cy="70485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60788"/>
                                        </p:tgtEl>
                                        <p:attrNameLst>
                                          <p:attrName>style.visibility</p:attrName>
                                        </p:attrNameLst>
                                      </p:cBhvr>
                                      <p:to>
                                        <p:strVal val="visible"/>
                                      </p:to>
                                    </p:set>
                                    <p:animEffect transition="in" filter="wipe(left)">
                                      <p:cBhvr>
                                        <p:cTn id="7" dur="500"/>
                                        <p:tgtEl>
                                          <p:spTgt spid="160788"/>
                                        </p:tgtEl>
                                      </p:cBhvr>
                                    </p:animEffect>
                                  </p:childTnLst>
                                </p:cTn>
                              </p:par>
                            </p:childTnLst>
                          </p:cTn>
                        </p:par>
                        <p:par>
                          <p:cTn id="8" fill="hold" nodeType="afterGroup">
                            <p:stCondLst>
                              <p:cond delay="500"/>
                            </p:stCondLst>
                            <p:childTnLst>
                              <p:par>
                                <p:cTn id="9" presetID="22" presetClass="entr" presetSubtype="8" fill="hold" grpId="0" nodeType="afterEffect">
                                  <p:stCondLst>
                                    <p:cond delay="2000"/>
                                  </p:stCondLst>
                                  <p:childTnLst>
                                    <p:set>
                                      <p:cBhvr>
                                        <p:cTn id="10" dur="1" fill="hold">
                                          <p:stCondLst>
                                            <p:cond delay="0"/>
                                          </p:stCondLst>
                                        </p:cTn>
                                        <p:tgtEl>
                                          <p:spTgt spid="160770"/>
                                        </p:tgtEl>
                                        <p:attrNameLst>
                                          <p:attrName>style.visibility</p:attrName>
                                        </p:attrNameLst>
                                      </p:cBhvr>
                                      <p:to>
                                        <p:strVal val="visible"/>
                                      </p:to>
                                    </p:set>
                                    <p:animEffect transition="in" filter="wipe(left)">
                                      <p:cBhvr>
                                        <p:cTn id="11" dur="500"/>
                                        <p:tgtEl>
                                          <p:spTgt spid="16077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60771"/>
                                        </p:tgtEl>
                                        <p:attrNameLst>
                                          <p:attrName>style.visibility</p:attrName>
                                        </p:attrNameLst>
                                      </p:cBhvr>
                                      <p:to>
                                        <p:strVal val="visible"/>
                                      </p:to>
                                    </p:set>
                                    <p:animEffect transition="in" filter="wipe(left)">
                                      <p:cBhvr>
                                        <p:cTn id="16" dur="500"/>
                                        <p:tgtEl>
                                          <p:spTgt spid="16077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60773"/>
                                        </p:tgtEl>
                                        <p:attrNameLst>
                                          <p:attrName>style.visibility</p:attrName>
                                        </p:attrNameLst>
                                      </p:cBhvr>
                                      <p:to>
                                        <p:strVal val="visible"/>
                                      </p:to>
                                    </p:set>
                                    <p:animEffect transition="in" filter="wipe(left)">
                                      <p:cBhvr>
                                        <p:cTn id="21" dur="500"/>
                                        <p:tgtEl>
                                          <p:spTgt spid="16077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additive="base">
                                        <p:cTn id="65" dur="500" fill="hold"/>
                                        <p:tgtEl>
                                          <p:spTgt spid="21"/>
                                        </p:tgtEl>
                                        <p:attrNameLst>
                                          <p:attrName>ppt_x</p:attrName>
                                        </p:attrNameLst>
                                      </p:cBhvr>
                                      <p:tavLst>
                                        <p:tav tm="0">
                                          <p:val>
                                            <p:strVal val="#ppt_x"/>
                                          </p:val>
                                        </p:tav>
                                        <p:tav tm="100000">
                                          <p:val>
                                            <p:strVal val="#ppt_x"/>
                                          </p:val>
                                        </p:tav>
                                      </p:tavLst>
                                    </p:anim>
                                    <p:anim calcmode="lin" valueType="num">
                                      <p:cBhvr additive="base">
                                        <p:cTn id="6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1000"/>
                                        <p:tgtEl>
                                          <p:spTgt spid="30"/>
                                        </p:tgtEl>
                                      </p:cBhvr>
                                    </p:animEffect>
                                    <p:anim calcmode="lin" valueType="num">
                                      <p:cBhvr>
                                        <p:cTn id="72" dur="1000" fill="hold"/>
                                        <p:tgtEl>
                                          <p:spTgt spid="30"/>
                                        </p:tgtEl>
                                        <p:attrNameLst>
                                          <p:attrName>ppt_x</p:attrName>
                                        </p:attrNameLst>
                                      </p:cBhvr>
                                      <p:tavLst>
                                        <p:tav tm="0">
                                          <p:val>
                                            <p:strVal val="#ppt_x"/>
                                          </p:val>
                                        </p:tav>
                                        <p:tav tm="100000">
                                          <p:val>
                                            <p:strVal val="#ppt_x"/>
                                          </p:val>
                                        </p:tav>
                                      </p:tavLst>
                                    </p:anim>
                                    <p:anim calcmode="lin" valueType="num">
                                      <p:cBhvr>
                                        <p:cTn id="7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ppt_x"/>
                                          </p:val>
                                        </p:tav>
                                        <p:tav tm="100000">
                                          <p:val>
                                            <p:strVal val="#ppt_x"/>
                                          </p:val>
                                        </p:tav>
                                      </p:tavLst>
                                    </p:anim>
                                    <p:anim calcmode="lin" valueType="num">
                                      <p:cBhvr additive="base">
                                        <p:cTn id="8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1000"/>
                                        <p:tgtEl>
                                          <p:spTgt spid="29"/>
                                        </p:tgtEl>
                                      </p:cBhvr>
                                    </p:animEffect>
                                    <p:anim calcmode="lin" valueType="num">
                                      <p:cBhvr>
                                        <p:cTn id="92" dur="1000" fill="hold"/>
                                        <p:tgtEl>
                                          <p:spTgt spid="29"/>
                                        </p:tgtEl>
                                        <p:attrNameLst>
                                          <p:attrName>ppt_x</p:attrName>
                                        </p:attrNameLst>
                                      </p:cBhvr>
                                      <p:tavLst>
                                        <p:tav tm="0">
                                          <p:val>
                                            <p:strVal val="#ppt_x"/>
                                          </p:val>
                                        </p:tav>
                                        <p:tav tm="100000">
                                          <p:val>
                                            <p:strVal val="#ppt_x"/>
                                          </p:val>
                                        </p:tav>
                                      </p:tavLst>
                                    </p:anim>
                                    <p:anim calcmode="lin" valueType="num">
                                      <p:cBhvr>
                                        <p:cTn id="9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fade">
                                      <p:cBhvr>
                                        <p:cTn id="98" dur="1000"/>
                                        <p:tgtEl>
                                          <p:spTgt spid="28"/>
                                        </p:tgtEl>
                                      </p:cBhvr>
                                    </p:animEffect>
                                    <p:anim calcmode="lin" valueType="num">
                                      <p:cBhvr>
                                        <p:cTn id="99" dur="1000" fill="hold"/>
                                        <p:tgtEl>
                                          <p:spTgt spid="28"/>
                                        </p:tgtEl>
                                        <p:attrNameLst>
                                          <p:attrName>ppt_x</p:attrName>
                                        </p:attrNameLst>
                                      </p:cBhvr>
                                      <p:tavLst>
                                        <p:tav tm="0">
                                          <p:val>
                                            <p:strVal val="#ppt_x"/>
                                          </p:val>
                                        </p:tav>
                                        <p:tav tm="100000">
                                          <p:val>
                                            <p:strVal val="#ppt_x"/>
                                          </p:val>
                                        </p:tav>
                                      </p:tavLst>
                                    </p:anim>
                                    <p:anim calcmode="lin" valueType="num">
                                      <p:cBhvr>
                                        <p:cTn id="10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2"/>
                                        </p:tgtEl>
                                        <p:attrNameLst>
                                          <p:attrName>style.visibility</p:attrName>
                                        </p:attrNameLst>
                                      </p:cBhvr>
                                      <p:to>
                                        <p:strVal val="visible"/>
                                      </p:to>
                                    </p:set>
                                    <p:anim calcmode="lin" valueType="num">
                                      <p:cBhvr additive="base">
                                        <p:cTn id="105" dur="500" fill="hold"/>
                                        <p:tgtEl>
                                          <p:spTgt spid="22"/>
                                        </p:tgtEl>
                                        <p:attrNameLst>
                                          <p:attrName>ppt_x</p:attrName>
                                        </p:attrNameLst>
                                      </p:cBhvr>
                                      <p:tavLst>
                                        <p:tav tm="0">
                                          <p:val>
                                            <p:strVal val="#ppt_x"/>
                                          </p:val>
                                        </p:tav>
                                        <p:tav tm="100000">
                                          <p:val>
                                            <p:strVal val="#ppt_x"/>
                                          </p:val>
                                        </p:tav>
                                      </p:tavLst>
                                    </p:anim>
                                    <p:anim calcmode="lin" valueType="num">
                                      <p:cBhvr additive="base">
                                        <p:cTn id="10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fade">
                                      <p:cBhvr>
                                        <p:cTn id="111" dur="1000"/>
                                        <p:tgtEl>
                                          <p:spTgt spid="23"/>
                                        </p:tgtEl>
                                      </p:cBhvr>
                                    </p:animEffect>
                                    <p:anim calcmode="lin" valueType="num">
                                      <p:cBhvr>
                                        <p:cTn id="112" dur="1000" fill="hold"/>
                                        <p:tgtEl>
                                          <p:spTgt spid="23"/>
                                        </p:tgtEl>
                                        <p:attrNameLst>
                                          <p:attrName>ppt_x</p:attrName>
                                        </p:attrNameLst>
                                      </p:cBhvr>
                                      <p:tavLst>
                                        <p:tav tm="0">
                                          <p:val>
                                            <p:strVal val="#ppt_x"/>
                                          </p:val>
                                        </p:tav>
                                        <p:tav tm="100000">
                                          <p:val>
                                            <p:strVal val="#ppt_x"/>
                                          </p:val>
                                        </p:tav>
                                      </p:tavLst>
                                    </p:anim>
                                    <p:anim calcmode="lin" valueType="num">
                                      <p:cBhvr>
                                        <p:cTn id="11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25"/>
                                        </p:tgtEl>
                                        <p:attrNameLst>
                                          <p:attrName>style.visibility</p:attrName>
                                        </p:attrNameLst>
                                      </p:cBhvr>
                                      <p:to>
                                        <p:strVal val="visible"/>
                                      </p:to>
                                    </p:set>
                                    <p:anim calcmode="lin" valueType="num">
                                      <p:cBhvr additive="base">
                                        <p:cTn id="118" dur="500" fill="hold"/>
                                        <p:tgtEl>
                                          <p:spTgt spid="25"/>
                                        </p:tgtEl>
                                        <p:attrNameLst>
                                          <p:attrName>ppt_x</p:attrName>
                                        </p:attrNameLst>
                                      </p:cBhvr>
                                      <p:tavLst>
                                        <p:tav tm="0">
                                          <p:val>
                                            <p:strVal val="#ppt_x"/>
                                          </p:val>
                                        </p:tav>
                                        <p:tav tm="100000">
                                          <p:val>
                                            <p:strVal val="#ppt_x"/>
                                          </p:val>
                                        </p:tav>
                                      </p:tavLst>
                                    </p:anim>
                                    <p:anim calcmode="lin" valueType="num">
                                      <p:cBhvr additive="base">
                                        <p:cTn id="11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nodeType="clickEffect">
                                  <p:stCondLst>
                                    <p:cond delay="0"/>
                                  </p:stCondLst>
                                  <p:childTnLst>
                                    <p:set>
                                      <p:cBhvr>
                                        <p:cTn id="123" dur="1" fill="hold">
                                          <p:stCondLst>
                                            <p:cond delay="0"/>
                                          </p:stCondLst>
                                        </p:cTn>
                                        <p:tgtEl>
                                          <p:spTgt spid="24"/>
                                        </p:tgtEl>
                                        <p:attrNameLst>
                                          <p:attrName>style.visibility</p:attrName>
                                        </p:attrNameLst>
                                      </p:cBhvr>
                                      <p:to>
                                        <p:strVal val="visible"/>
                                      </p:to>
                                    </p:set>
                                    <p:animEffect transition="in" filter="fade">
                                      <p:cBhvr>
                                        <p:cTn id="124" dur="1000"/>
                                        <p:tgtEl>
                                          <p:spTgt spid="24"/>
                                        </p:tgtEl>
                                      </p:cBhvr>
                                    </p:animEffect>
                                    <p:anim calcmode="lin" valueType="num">
                                      <p:cBhvr>
                                        <p:cTn id="125" dur="1000" fill="hold"/>
                                        <p:tgtEl>
                                          <p:spTgt spid="24"/>
                                        </p:tgtEl>
                                        <p:attrNameLst>
                                          <p:attrName>ppt_x</p:attrName>
                                        </p:attrNameLst>
                                      </p:cBhvr>
                                      <p:tavLst>
                                        <p:tav tm="0">
                                          <p:val>
                                            <p:strVal val="#ppt_x"/>
                                          </p:val>
                                        </p:tav>
                                        <p:tav tm="100000">
                                          <p:val>
                                            <p:strVal val="#ppt_x"/>
                                          </p:val>
                                        </p:tav>
                                      </p:tavLst>
                                    </p:anim>
                                    <p:anim calcmode="lin" valueType="num">
                                      <p:cBhvr>
                                        <p:cTn id="12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32"/>
                                        </p:tgtEl>
                                        <p:attrNameLst>
                                          <p:attrName>style.visibility</p:attrName>
                                        </p:attrNameLst>
                                      </p:cBhvr>
                                      <p:to>
                                        <p:strVal val="visible"/>
                                      </p:to>
                                    </p:set>
                                    <p:anim calcmode="lin" valueType="num">
                                      <p:cBhvr additive="base">
                                        <p:cTn id="131" dur="500" fill="hold"/>
                                        <p:tgtEl>
                                          <p:spTgt spid="32"/>
                                        </p:tgtEl>
                                        <p:attrNameLst>
                                          <p:attrName>ppt_x</p:attrName>
                                        </p:attrNameLst>
                                      </p:cBhvr>
                                      <p:tavLst>
                                        <p:tav tm="0">
                                          <p:val>
                                            <p:strVal val="#ppt_x"/>
                                          </p:val>
                                        </p:tav>
                                        <p:tav tm="100000">
                                          <p:val>
                                            <p:strVal val="#ppt_x"/>
                                          </p:val>
                                        </p:tav>
                                      </p:tavLst>
                                    </p:anim>
                                    <p:anim calcmode="lin" valueType="num">
                                      <p:cBhvr additive="base">
                                        <p:cTn id="13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nodeType="clickEffect">
                                  <p:stCondLst>
                                    <p:cond delay="0"/>
                                  </p:stCondLst>
                                  <p:childTnLst>
                                    <p:set>
                                      <p:cBhvr>
                                        <p:cTn id="136" dur="1" fill="hold">
                                          <p:stCondLst>
                                            <p:cond delay="0"/>
                                          </p:stCondLst>
                                        </p:cTn>
                                        <p:tgtEl>
                                          <p:spTgt spid="36"/>
                                        </p:tgtEl>
                                        <p:attrNameLst>
                                          <p:attrName>style.visibility</p:attrName>
                                        </p:attrNameLst>
                                      </p:cBhvr>
                                      <p:to>
                                        <p:strVal val="visible"/>
                                      </p:to>
                                    </p:set>
                                    <p:animEffect transition="in" filter="fade">
                                      <p:cBhvr>
                                        <p:cTn id="137" dur="1000"/>
                                        <p:tgtEl>
                                          <p:spTgt spid="36"/>
                                        </p:tgtEl>
                                      </p:cBhvr>
                                    </p:animEffect>
                                    <p:anim calcmode="lin" valueType="num">
                                      <p:cBhvr>
                                        <p:cTn id="138" dur="1000" fill="hold"/>
                                        <p:tgtEl>
                                          <p:spTgt spid="36"/>
                                        </p:tgtEl>
                                        <p:attrNameLst>
                                          <p:attrName>ppt_x</p:attrName>
                                        </p:attrNameLst>
                                      </p:cBhvr>
                                      <p:tavLst>
                                        <p:tav tm="0">
                                          <p:val>
                                            <p:strVal val="#ppt_x"/>
                                          </p:val>
                                        </p:tav>
                                        <p:tav tm="100000">
                                          <p:val>
                                            <p:strVal val="#ppt_x"/>
                                          </p:val>
                                        </p:tav>
                                      </p:tavLst>
                                    </p:anim>
                                    <p:anim calcmode="lin" valueType="num">
                                      <p:cBhvr>
                                        <p:cTn id="13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34"/>
                                        </p:tgtEl>
                                        <p:attrNameLst>
                                          <p:attrName>style.visibility</p:attrName>
                                        </p:attrNameLst>
                                      </p:cBhvr>
                                      <p:to>
                                        <p:strVal val="visible"/>
                                      </p:to>
                                    </p:set>
                                    <p:anim calcmode="lin" valueType="num">
                                      <p:cBhvr additive="base">
                                        <p:cTn id="144" dur="500" fill="hold"/>
                                        <p:tgtEl>
                                          <p:spTgt spid="34"/>
                                        </p:tgtEl>
                                        <p:attrNameLst>
                                          <p:attrName>ppt_x</p:attrName>
                                        </p:attrNameLst>
                                      </p:cBhvr>
                                      <p:tavLst>
                                        <p:tav tm="0">
                                          <p:val>
                                            <p:strVal val="#ppt_x"/>
                                          </p:val>
                                        </p:tav>
                                        <p:tav tm="100000">
                                          <p:val>
                                            <p:strVal val="#ppt_x"/>
                                          </p:val>
                                        </p:tav>
                                      </p:tavLst>
                                    </p:anim>
                                    <p:anim calcmode="lin" valueType="num">
                                      <p:cBhvr additive="base">
                                        <p:cTn id="14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grpId="0" nodeType="clickEffect">
                                  <p:stCondLst>
                                    <p:cond delay="0"/>
                                  </p:stCondLst>
                                  <p:childTnLst>
                                    <p:set>
                                      <p:cBhvr>
                                        <p:cTn id="149" dur="1" fill="hold">
                                          <p:stCondLst>
                                            <p:cond delay="0"/>
                                          </p:stCondLst>
                                        </p:cTn>
                                        <p:tgtEl>
                                          <p:spTgt spid="35"/>
                                        </p:tgtEl>
                                        <p:attrNameLst>
                                          <p:attrName>style.visibility</p:attrName>
                                        </p:attrNameLst>
                                      </p:cBhvr>
                                      <p:to>
                                        <p:strVal val="visible"/>
                                      </p:to>
                                    </p:set>
                                    <p:anim calcmode="lin" valueType="num">
                                      <p:cBhvr additive="base">
                                        <p:cTn id="150" dur="500" fill="hold"/>
                                        <p:tgtEl>
                                          <p:spTgt spid="35"/>
                                        </p:tgtEl>
                                        <p:attrNameLst>
                                          <p:attrName>ppt_x</p:attrName>
                                        </p:attrNameLst>
                                      </p:cBhvr>
                                      <p:tavLst>
                                        <p:tav tm="0">
                                          <p:val>
                                            <p:strVal val="#ppt_x"/>
                                          </p:val>
                                        </p:tav>
                                        <p:tav tm="100000">
                                          <p:val>
                                            <p:strVal val="#ppt_x"/>
                                          </p:val>
                                        </p:tav>
                                      </p:tavLst>
                                    </p:anim>
                                    <p:anim calcmode="lin" valueType="num">
                                      <p:cBhvr additive="base">
                                        <p:cTn id="15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nodeType="clickEffect">
                                  <p:stCondLst>
                                    <p:cond delay="0"/>
                                  </p:stCondLst>
                                  <p:childTnLst>
                                    <p:set>
                                      <p:cBhvr>
                                        <p:cTn id="155" dur="1" fill="hold">
                                          <p:stCondLst>
                                            <p:cond delay="0"/>
                                          </p:stCondLst>
                                        </p:cTn>
                                        <p:tgtEl>
                                          <p:spTgt spid="39"/>
                                        </p:tgtEl>
                                        <p:attrNameLst>
                                          <p:attrName>style.visibility</p:attrName>
                                        </p:attrNameLst>
                                      </p:cBhvr>
                                      <p:to>
                                        <p:strVal val="visible"/>
                                      </p:to>
                                    </p:set>
                                    <p:animEffect transition="in" filter="fade">
                                      <p:cBhvr>
                                        <p:cTn id="156" dur="1000"/>
                                        <p:tgtEl>
                                          <p:spTgt spid="39"/>
                                        </p:tgtEl>
                                      </p:cBhvr>
                                    </p:animEffect>
                                    <p:anim calcmode="lin" valueType="num">
                                      <p:cBhvr>
                                        <p:cTn id="157" dur="1000" fill="hold"/>
                                        <p:tgtEl>
                                          <p:spTgt spid="39"/>
                                        </p:tgtEl>
                                        <p:attrNameLst>
                                          <p:attrName>ppt_x</p:attrName>
                                        </p:attrNameLst>
                                      </p:cBhvr>
                                      <p:tavLst>
                                        <p:tav tm="0">
                                          <p:val>
                                            <p:strVal val="#ppt_x"/>
                                          </p:val>
                                        </p:tav>
                                        <p:tav tm="100000">
                                          <p:val>
                                            <p:strVal val="#ppt_x"/>
                                          </p:val>
                                        </p:tav>
                                      </p:tavLst>
                                    </p:anim>
                                    <p:anim calcmode="lin" valueType="num">
                                      <p:cBhvr>
                                        <p:cTn id="15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33"/>
                                        </p:tgtEl>
                                        <p:attrNameLst>
                                          <p:attrName>style.visibility</p:attrName>
                                        </p:attrNameLst>
                                      </p:cBhvr>
                                      <p:to>
                                        <p:strVal val="visible"/>
                                      </p:to>
                                    </p:set>
                                    <p:anim calcmode="lin" valueType="num">
                                      <p:cBhvr additive="base">
                                        <p:cTn id="163" dur="500" fill="hold"/>
                                        <p:tgtEl>
                                          <p:spTgt spid="33"/>
                                        </p:tgtEl>
                                        <p:attrNameLst>
                                          <p:attrName>ppt_x</p:attrName>
                                        </p:attrNameLst>
                                      </p:cBhvr>
                                      <p:tavLst>
                                        <p:tav tm="0">
                                          <p:val>
                                            <p:strVal val="#ppt_x"/>
                                          </p:val>
                                        </p:tav>
                                        <p:tav tm="100000">
                                          <p:val>
                                            <p:strVal val="#ppt_x"/>
                                          </p:val>
                                        </p:tav>
                                      </p:tavLst>
                                    </p:anim>
                                    <p:anim calcmode="lin" valueType="num">
                                      <p:cBhvr additive="base">
                                        <p:cTn id="16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38"/>
                                        </p:tgtEl>
                                        <p:attrNameLst>
                                          <p:attrName>style.visibility</p:attrName>
                                        </p:attrNameLst>
                                      </p:cBhvr>
                                      <p:to>
                                        <p:strVal val="visible"/>
                                      </p:to>
                                    </p:set>
                                    <p:anim calcmode="lin" valueType="num">
                                      <p:cBhvr additive="base">
                                        <p:cTn id="169" dur="500" fill="hold"/>
                                        <p:tgtEl>
                                          <p:spTgt spid="38"/>
                                        </p:tgtEl>
                                        <p:attrNameLst>
                                          <p:attrName>ppt_x</p:attrName>
                                        </p:attrNameLst>
                                      </p:cBhvr>
                                      <p:tavLst>
                                        <p:tav tm="0">
                                          <p:val>
                                            <p:strVal val="#ppt_x"/>
                                          </p:val>
                                        </p:tav>
                                        <p:tav tm="100000">
                                          <p:val>
                                            <p:strVal val="#ppt_x"/>
                                          </p:val>
                                        </p:tav>
                                      </p:tavLst>
                                    </p:anim>
                                    <p:anim calcmode="lin" valueType="num">
                                      <p:cBhvr additive="base">
                                        <p:cTn id="17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42" presetClass="entr" presetSubtype="0" fill="hold" nodeType="clickEffect">
                                  <p:stCondLst>
                                    <p:cond delay="0"/>
                                  </p:stCondLst>
                                  <p:childTnLst>
                                    <p:set>
                                      <p:cBhvr>
                                        <p:cTn id="174" dur="1" fill="hold">
                                          <p:stCondLst>
                                            <p:cond delay="0"/>
                                          </p:stCondLst>
                                        </p:cTn>
                                        <p:tgtEl>
                                          <p:spTgt spid="37"/>
                                        </p:tgtEl>
                                        <p:attrNameLst>
                                          <p:attrName>style.visibility</p:attrName>
                                        </p:attrNameLst>
                                      </p:cBhvr>
                                      <p:to>
                                        <p:strVal val="visible"/>
                                      </p:to>
                                    </p:set>
                                    <p:animEffect transition="in" filter="fade">
                                      <p:cBhvr>
                                        <p:cTn id="175" dur="1000"/>
                                        <p:tgtEl>
                                          <p:spTgt spid="37"/>
                                        </p:tgtEl>
                                      </p:cBhvr>
                                    </p:animEffect>
                                    <p:anim calcmode="lin" valueType="num">
                                      <p:cBhvr>
                                        <p:cTn id="176" dur="1000" fill="hold"/>
                                        <p:tgtEl>
                                          <p:spTgt spid="37"/>
                                        </p:tgtEl>
                                        <p:attrNameLst>
                                          <p:attrName>ppt_x</p:attrName>
                                        </p:attrNameLst>
                                      </p:cBhvr>
                                      <p:tavLst>
                                        <p:tav tm="0">
                                          <p:val>
                                            <p:strVal val="#ppt_x"/>
                                          </p:val>
                                        </p:tav>
                                        <p:tav tm="100000">
                                          <p:val>
                                            <p:strVal val="#ppt_x"/>
                                          </p:val>
                                        </p:tav>
                                      </p:tavLst>
                                    </p:anim>
                                    <p:anim calcmode="lin" valueType="num">
                                      <p:cBhvr>
                                        <p:cTn id="17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nodeType="clickEffect">
                                  <p:stCondLst>
                                    <p:cond delay="0"/>
                                  </p:stCondLst>
                                  <p:childTnLst>
                                    <p:set>
                                      <p:cBhvr>
                                        <p:cTn id="181" dur="1" fill="hold">
                                          <p:stCondLst>
                                            <p:cond delay="0"/>
                                          </p:stCondLst>
                                        </p:cTn>
                                        <p:tgtEl>
                                          <p:spTgt spid="3"/>
                                        </p:tgtEl>
                                        <p:attrNameLst>
                                          <p:attrName>style.visibility</p:attrName>
                                        </p:attrNameLst>
                                      </p:cBhvr>
                                      <p:to>
                                        <p:strVal val="visible"/>
                                      </p:to>
                                    </p:set>
                                    <p:anim calcmode="lin" valueType="num">
                                      <p:cBhvr additive="base">
                                        <p:cTn id="182" dur="500" fill="hold"/>
                                        <p:tgtEl>
                                          <p:spTgt spid="3"/>
                                        </p:tgtEl>
                                        <p:attrNameLst>
                                          <p:attrName>ppt_x</p:attrName>
                                        </p:attrNameLst>
                                      </p:cBhvr>
                                      <p:tavLst>
                                        <p:tav tm="0">
                                          <p:val>
                                            <p:strVal val="#ppt_x"/>
                                          </p:val>
                                        </p:tav>
                                        <p:tav tm="100000">
                                          <p:val>
                                            <p:strVal val="#ppt_x"/>
                                          </p:val>
                                        </p:tav>
                                      </p:tavLst>
                                    </p:anim>
                                    <p:anim calcmode="lin" valueType="num">
                                      <p:cBhvr additive="base">
                                        <p:cTn id="18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5" grpId="0" animBg="1"/>
      <p:bldP spid="16" grpId="0"/>
      <p:bldP spid="17" grpId="0" animBg="1"/>
      <p:bldP spid="18" grpId="0"/>
      <p:bldP spid="19" grpId="0" animBg="1"/>
      <p:bldP spid="20" grpId="0"/>
      <p:bldP spid="21" grpId="0" animBg="1"/>
      <p:bldP spid="22" grpId="0" animBg="1"/>
      <p:bldP spid="25" grpId="0" animBg="1"/>
      <p:bldP spid="26" grpId="0" animBg="1"/>
      <p:bldP spid="32" grpId="0" animBg="1"/>
      <p:bldP spid="33" grpId="0" animBg="1"/>
      <p:bldP spid="34" grpId="0" animBg="1"/>
      <p:bldP spid="35" grpId="0" animBg="1"/>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Object 4"/>
          <p:cNvGraphicFramePr>
            <a:graphicFrameLocks noChangeAspect="1"/>
          </p:cNvGraphicFramePr>
          <p:nvPr>
            <p:extLst>
              <p:ext uri="{D42A27DB-BD31-4B8C-83A1-F6EECF244321}">
                <p14:modId xmlns:p14="http://schemas.microsoft.com/office/powerpoint/2010/main" val="214889061"/>
              </p:ext>
            </p:extLst>
          </p:nvPr>
        </p:nvGraphicFramePr>
        <p:xfrm>
          <a:off x="1761273" y="2264602"/>
          <a:ext cx="3843337" cy="615950"/>
        </p:xfrm>
        <a:graphic>
          <a:graphicData uri="http://schemas.openxmlformats.org/presentationml/2006/ole">
            <mc:AlternateContent xmlns:mc="http://schemas.openxmlformats.org/markup-compatibility/2006">
              <mc:Choice xmlns:v="urn:schemas-microsoft-com:vml" Requires="v">
                <p:oleObj spid="_x0000_s132903" name="公式" r:id="rId3" imgW="1346040" imgH="215640" progId="Equation.3">
                  <p:embed/>
                </p:oleObj>
              </mc:Choice>
              <mc:Fallback>
                <p:oleObj name="公式" r:id="rId3" imgW="1346040" imgH="215640" progId="Equation.3">
                  <p:embed/>
                  <p:pic>
                    <p:nvPicPr>
                      <p:cNvPr id="0" name=""/>
                      <p:cNvPicPr>
                        <a:picLocks noChangeAspect="1" noChangeArrowheads="1"/>
                      </p:cNvPicPr>
                      <p:nvPr/>
                    </p:nvPicPr>
                    <p:blipFill>
                      <a:blip r:embed="rId4"/>
                      <a:srcRect/>
                      <a:stretch>
                        <a:fillRect/>
                      </a:stretch>
                    </p:blipFill>
                    <p:spPr bwMode="auto">
                      <a:xfrm>
                        <a:off x="1761273" y="2264602"/>
                        <a:ext cx="38433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Object 28"/>
          <p:cNvGraphicFramePr>
            <a:graphicFrameLocks noChangeAspect="1"/>
          </p:cNvGraphicFramePr>
          <p:nvPr>
            <p:extLst>
              <p:ext uri="{D42A27DB-BD31-4B8C-83A1-F6EECF244321}">
                <p14:modId xmlns:p14="http://schemas.microsoft.com/office/powerpoint/2010/main" val="3016571888"/>
              </p:ext>
            </p:extLst>
          </p:nvPr>
        </p:nvGraphicFramePr>
        <p:xfrm>
          <a:off x="2063552" y="260648"/>
          <a:ext cx="2170112" cy="647700"/>
        </p:xfrm>
        <a:graphic>
          <a:graphicData uri="http://schemas.openxmlformats.org/presentationml/2006/ole">
            <mc:AlternateContent xmlns:mc="http://schemas.openxmlformats.org/markup-compatibility/2006">
              <mc:Choice xmlns:v="urn:schemas-microsoft-com:vml" Requires="v">
                <p:oleObj spid="_x0000_s132904" name="公式" r:id="rId5" imgW="723600" imgH="215640" progId="Equation.3">
                  <p:embed/>
                </p:oleObj>
              </mc:Choice>
              <mc:Fallback>
                <p:oleObj name="公式" r:id="rId5" imgW="723600" imgH="215640" progId="Equation.3">
                  <p:embed/>
                  <p:pic>
                    <p:nvPicPr>
                      <p:cNvPr id="0" name=""/>
                      <p:cNvPicPr>
                        <a:picLocks noChangeAspect="1" noChangeArrowheads="1"/>
                      </p:cNvPicPr>
                      <p:nvPr/>
                    </p:nvPicPr>
                    <p:blipFill>
                      <a:blip r:embed="rId6"/>
                      <a:srcRect/>
                      <a:stretch>
                        <a:fillRect/>
                      </a:stretch>
                    </p:blipFill>
                    <p:spPr bwMode="auto">
                      <a:xfrm>
                        <a:off x="2063552" y="260648"/>
                        <a:ext cx="217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Object 28"/>
          <p:cNvGraphicFramePr>
            <a:graphicFrameLocks noChangeAspect="1"/>
          </p:cNvGraphicFramePr>
          <p:nvPr>
            <p:extLst>
              <p:ext uri="{D42A27DB-BD31-4B8C-83A1-F6EECF244321}">
                <p14:modId xmlns:p14="http://schemas.microsoft.com/office/powerpoint/2010/main" val="653302852"/>
              </p:ext>
            </p:extLst>
          </p:nvPr>
        </p:nvGraphicFramePr>
        <p:xfrm>
          <a:off x="2072229" y="1196752"/>
          <a:ext cx="2436813" cy="647700"/>
        </p:xfrm>
        <a:graphic>
          <a:graphicData uri="http://schemas.openxmlformats.org/presentationml/2006/ole">
            <mc:AlternateContent xmlns:mc="http://schemas.openxmlformats.org/markup-compatibility/2006">
              <mc:Choice xmlns:v="urn:schemas-microsoft-com:vml" Requires="v">
                <p:oleObj spid="_x0000_s132905" name="公式" r:id="rId7" imgW="812520" imgH="215640" progId="Equation.3">
                  <p:embed/>
                </p:oleObj>
              </mc:Choice>
              <mc:Fallback>
                <p:oleObj name="公式" r:id="rId7" imgW="812520" imgH="215640" progId="Equation.3">
                  <p:embed/>
                  <p:pic>
                    <p:nvPicPr>
                      <p:cNvPr id="0" name=""/>
                      <p:cNvPicPr>
                        <a:picLocks noChangeAspect="1" noChangeArrowheads="1"/>
                      </p:cNvPicPr>
                      <p:nvPr/>
                    </p:nvPicPr>
                    <p:blipFill>
                      <a:blip r:embed="rId8"/>
                      <a:srcRect/>
                      <a:stretch>
                        <a:fillRect/>
                      </a:stretch>
                    </p:blipFill>
                    <p:spPr bwMode="auto">
                      <a:xfrm>
                        <a:off x="2072229" y="1196752"/>
                        <a:ext cx="24368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9" name="Group 5"/>
          <p:cNvGrpSpPr>
            <a:grpSpLocks/>
          </p:cNvGrpSpPr>
          <p:nvPr/>
        </p:nvGrpSpPr>
        <p:grpSpPr bwMode="auto">
          <a:xfrm>
            <a:off x="6816080" y="1700808"/>
            <a:ext cx="2895600" cy="2971800"/>
            <a:chOff x="3713" y="912"/>
            <a:chExt cx="1824" cy="1872"/>
          </a:xfrm>
        </p:grpSpPr>
        <p:sp>
          <p:nvSpPr>
            <p:cNvPr id="100" name="Line 6"/>
            <p:cNvSpPr>
              <a:spLocks noChangeShapeType="1"/>
            </p:cNvSpPr>
            <p:nvPr/>
          </p:nvSpPr>
          <p:spPr bwMode="auto">
            <a:xfrm>
              <a:off x="3713" y="2784"/>
              <a:ext cx="1824" cy="0"/>
            </a:xfrm>
            <a:prstGeom prst="line">
              <a:avLst/>
            </a:prstGeom>
            <a:noFill/>
            <a:ln w="38100">
              <a:solidFill>
                <a:srgbClr val="008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Freeform 7"/>
            <p:cNvSpPr>
              <a:spLocks/>
            </p:cNvSpPr>
            <p:nvPr/>
          </p:nvSpPr>
          <p:spPr bwMode="auto">
            <a:xfrm>
              <a:off x="4337" y="912"/>
              <a:ext cx="504" cy="1680"/>
            </a:xfrm>
            <a:custGeom>
              <a:avLst/>
              <a:gdLst>
                <a:gd name="T0" fmla="*/ 0 w 504"/>
                <a:gd name="T1" fmla="*/ 1680 h 1680"/>
                <a:gd name="T2" fmla="*/ 384 w 504"/>
                <a:gd name="T3" fmla="*/ 1296 h 1680"/>
                <a:gd name="T4" fmla="*/ 480 w 504"/>
                <a:gd name="T5" fmla="*/ 768 h 1680"/>
                <a:gd name="T6" fmla="*/ 240 w 504"/>
                <a:gd name="T7" fmla="*/ 0 h 1680"/>
                <a:gd name="T8" fmla="*/ 0 60000 65536"/>
                <a:gd name="T9" fmla="*/ 0 60000 65536"/>
                <a:gd name="T10" fmla="*/ 0 60000 65536"/>
                <a:gd name="T11" fmla="*/ 0 60000 65536"/>
                <a:gd name="T12" fmla="*/ 0 w 504"/>
                <a:gd name="T13" fmla="*/ 0 h 1680"/>
                <a:gd name="T14" fmla="*/ 504 w 504"/>
                <a:gd name="T15" fmla="*/ 1680 h 1680"/>
              </a:gdLst>
              <a:ahLst/>
              <a:cxnLst>
                <a:cxn ang="T8">
                  <a:pos x="T0" y="T1"/>
                </a:cxn>
                <a:cxn ang="T9">
                  <a:pos x="T2" y="T3"/>
                </a:cxn>
                <a:cxn ang="T10">
                  <a:pos x="T4" y="T5"/>
                </a:cxn>
                <a:cxn ang="T11">
                  <a:pos x="T6" y="T7"/>
                </a:cxn>
              </a:cxnLst>
              <a:rect l="T12" t="T13" r="T14" b="T15"/>
              <a:pathLst>
                <a:path w="504" h="1680">
                  <a:moveTo>
                    <a:pt x="0" y="1680"/>
                  </a:moveTo>
                  <a:cubicBezTo>
                    <a:pt x="152" y="1564"/>
                    <a:pt x="304" y="1448"/>
                    <a:pt x="384" y="1296"/>
                  </a:cubicBezTo>
                  <a:cubicBezTo>
                    <a:pt x="464" y="1144"/>
                    <a:pt x="504" y="984"/>
                    <a:pt x="480" y="768"/>
                  </a:cubicBezTo>
                  <a:cubicBezTo>
                    <a:pt x="456" y="552"/>
                    <a:pt x="348" y="276"/>
                    <a:pt x="240" y="0"/>
                  </a:cubicBezTo>
                </a:path>
              </a:pathLst>
            </a:cu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102" name="Object 20"/>
          <p:cNvGraphicFramePr>
            <a:graphicFrameLocks noChangeAspect="1"/>
          </p:cNvGraphicFramePr>
          <p:nvPr>
            <p:extLst>
              <p:ext uri="{D42A27DB-BD31-4B8C-83A1-F6EECF244321}">
                <p14:modId xmlns:p14="http://schemas.microsoft.com/office/powerpoint/2010/main" val="1828680045"/>
              </p:ext>
            </p:extLst>
          </p:nvPr>
        </p:nvGraphicFramePr>
        <p:xfrm>
          <a:off x="6517630" y="4905972"/>
          <a:ext cx="347662" cy="403225"/>
        </p:xfrm>
        <a:graphic>
          <a:graphicData uri="http://schemas.openxmlformats.org/presentationml/2006/ole">
            <mc:AlternateContent xmlns:mc="http://schemas.openxmlformats.org/markup-compatibility/2006">
              <mc:Choice xmlns:v="urn:schemas-microsoft-com:vml" Requires="v">
                <p:oleObj spid="_x0000_s132906" name="公式" r:id="rId9" imgW="152280" imgH="177480" progId="Equation.3">
                  <p:embed/>
                </p:oleObj>
              </mc:Choice>
              <mc:Fallback>
                <p:oleObj name="公式" r:id="rId9" imgW="152280" imgH="177480" progId="Equation.3">
                  <p:embed/>
                  <p:pic>
                    <p:nvPicPr>
                      <p:cNvPr id="0" name=""/>
                      <p:cNvPicPr>
                        <a:picLocks noChangeAspect="1" noChangeArrowheads="1"/>
                      </p:cNvPicPr>
                      <p:nvPr/>
                    </p:nvPicPr>
                    <p:blipFill>
                      <a:blip r:embed="rId10"/>
                      <a:srcRect/>
                      <a:stretch>
                        <a:fillRect/>
                      </a:stretch>
                    </p:blipFill>
                    <p:spPr bwMode="auto">
                      <a:xfrm>
                        <a:off x="6517630" y="4905972"/>
                        <a:ext cx="3476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103" name="Object 20"/>
          <p:cNvGraphicFramePr>
            <a:graphicFrameLocks noChangeAspect="1"/>
          </p:cNvGraphicFramePr>
          <p:nvPr>
            <p:extLst>
              <p:ext uri="{D42A27DB-BD31-4B8C-83A1-F6EECF244321}">
                <p14:modId xmlns:p14="http://schemas.microsoft.com/office/powerpoint/2010/main" val="1508312134"/>
              </p:ext>
            </p:extLst>
          </p:nvPr>
        </p:nvGraphicFramePr>
        <p:xfrm>
          <a:off x="9352607" y="4892690"/>
          <a:ext cx="380926" cy="416506"/>
        </p:xfrm>
        <a:graphic>
          <a:graphicData uri="http://schemas.openxmlformats.org/presentationml/2006/ole">
            <mc:AlternateContent xmlns:mc="http://schemas.openxmlformats.org/markup-compatibility/2006">
              <mc:Choice xmlns:v="urn:schemas-microsoft-com:vml" Requires="v">
                <p:oleObj spid="_x0000_s132907" name="公式" r:id="rId11" imgW="126720" imgH="139680" progId="Equation.3">
                  <p:embed/>
                </p:oleObj>
              </mc:Choice>
              <mc:Fallback>
                <p:oleObj name="公式" r:id="rId11" imgW="126720" imgH="139680" progId="Equation.3">
                  <p:embed/>
                  <p:pic>
                    <p:nvPicPr>
                      <p:cNvPr id="0" name=""/>
                      <p:cNvPicPr>
                        <a:picLocks noChangeAspect="1" noChangeArrowheads="1"/>
                      </p:cNvPicPr>
                      <p:nvPr/>
                    </p:nvPicPr>
                    <p:blipFill>
                      <a:blip r:embed="rId12"/>
                      <a:srcRect/>
                      <a:stretch>
                        <a:fillRect/>
                      </a:stretch>
                    </p:blipFill>
                    <p:spPr bwMode="auto">
                      <a:xfrm>
                        <a:off x="9352607" y="4892690"/>
                        <a:ext cx="380926" cy="416506"/>
                      </a:xfrm>
                      <a:prstGeom prst="rect">
                        <a:avLst/>
                      </a:prstGeom>
                      <a:noFill/>
                      <a:ln>
                        <a:noFill/>
                      </a:ln>
                      <a:extLst/>
                    </p:spPr>
                  </p:pic>
                </p:oleObj>
              </mc:Fallback>
            </mc:AlternateContent>
          </a:graphicData>
        </a:graphic>
      </p:graphicFrame>
      <p:sp>
        <p:nvSpPr>
          <p:cNvPr id="104" name="Freeform 33"/>
          <p:cNvSpPr>
            <a:spLocks/>
          </p:cNvSpPr>
          <p:nvPr/>
        </p:nvSpPr>
        <p:spPr bwMode="auto">
          <a:xfrm>
            <a:off x="8623226" y="1901471"/>
            <a:ext cx="142875" cy="142875"/>
          </a:xfrm>
          <a:custGeom>
            <a:avLst/>
            <a:gdLst>
              <a:gd name="T0" fmla="*/ 0 w 144"/>
              <a:gd name="T1" fmla="*/ 0 h 144"/>
              <a:gd name="T2" fmla="*/ 2147483646 w 144"/>
              <a:gd name="T3" fmla="*/ 2147483646 h 144"/>
              <a:gd name="T4" fmla="*/ 2147483646 w 144"/>
              <a:gd name="T5" fmla="*/ 2147483646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0" y="0"/>
                </a:moveTo>
                <a:cubicBezTo>
                  <a:pt x="36" y="12"/>
                  <a:pt x="72" y="24"/>
                  <a:pt x="96" y="48"/>
                </a:cubicBezTo>
                <a:cubicBezTo>
                  <a:pt x="120" y="72"/>
                  <a:pt x="132" y="108"/>
                  <a:pt x="144" y="144"/>
                </a:cubicBez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05" name="Object 25"/>
          <p:cNvGraphicFramePr>
            <a:graphicFrameLocks noChangeAspect="1"/>
          </p:cNvGraphicFramePr>
          <p:nvPr>
            <p:extLst>
              <p:ext uri="{D42A27DB-BD31-4B8C-83A1-F6EECF244321}">
                <p14:modId xmlns:p14="http://schemas.microsoft.com/office/powerpoint/2010/main" val="395402222"/>
              </p:ext>
            </p:extLst>
          </p:nvPr>
        </p:nvGraphicFramePr>
        <p:xfrm>
          <a:off x="8527405" y="3629621"/>
          <a:ext cx="388900" cy="545306"/>
        </p:xfrm>
        <a:graphic>
          <a:graphicData uri="http://schemas.openxmlformats.org/presentationml/2006/ole">
            <mc:AlternateContent xmlns:mc="http://schemas.openxmlformats.org/markup-compatibility/2006">
              <mc:Choice xmlns:v="urn:schemas-microsoft-com:vml" Requires="v">
                <p:oleObj spid="_x0000_s132908" name="公式" r:id="rId13" imgW="152280" imgH="215640" progId="Equation.3">
                  <p:embed/>
                </p:oleObj>
              </mc:Choice>
              <mc:Fallback>
                <p:oleObj name="公式" r:id="rId13" imgW="152280" imgH="215640" progId="Equation.3">
                  <p:embed/>
                  <p:pic>
                    <p:nvPicPr>
                      <p:cNvPr id="0" name=""/>
                      <p:cNvPicPr>
                        <a:picLocks noChangeAspect="1" noChangeArrowheads="1"/>
                      </p:cNvPicPr>
                      <p:nvPr/>
                    </p:nvPicPr>
                    <p:blipFill>
                      <a:blip r:embed="rId14"/>
                      <a:srcRect/>
                      <a:stretch>
                        <a:fillRect/>
                      </a:stretch>
                    </p:blipFill>
                    <p:spPr bwMode="auto">
                      <a:xfrm>
                        <a:off x="8527405" y="3629621"/>
                        <a:ext cx="388900" cy="545306"/>
                      </a:xfrm>
                      <a:prstGeom prst="rect">
                        <a:avLst/>
                      </a:prstGeom>
                      <a:noFill/>
                      <a:ln>
                        <a:noFill/>
                      </a:ln>
                      <a:extLst/>
                    </p:spPr>
                  </p:pic>
                </p:oleObj>
              </mc:Fallback>
            </mc:AlternateContent>
          </a:graphicData>
        </a:graphic>
      </p:graphicFrame>
      <p:sp>
        <p:nvSpPr>
          <p:cNvPr id="106" name="Line 8"/>
          <p:cNvSpPr>
            <a:spLocks noChangeShapeType="1"/>
          </p:cNvSpPr>
          <p:nvPr/>
        </p:nvSpPr>
        <p:spPr bwMode="auto">
          <a:xfrm flipV="1">
            <a:off x="6816080" y="3605808"/>
            <a:ext cx="1676400" cy="1066800"/>
          </a:xfrm>
          <a:prstGeom prst="line">
            <a:avLst/>
          </a:prstGeom>
          <a:noFill/>
          <a:ln w="38100">
            <a:solidFill>
              <a:srgbClr val="00CC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Freeform 15"/>
          <p:cNvSpPr>
            <a:spLocks/>
          </p:cNvSpPr>
          <p:nvPr/>
        </p:nvSpPr>
        <p:spPr bwMode="auto">
          <a:xfrm>
            <a:off x="7260580" y="4401147"/>
            <a:ext cx="165100" cy="271461"/>
          </a:xfrm>
          <a:custGeom>
            <a:avLst/>
            <a:gdLst>
              <a:gd name="T0" fmla="*/ 0 w 104"/>
              <a:gd name="T1" fmla="*/ 0 h 144"/>
              <a:gd name="T2" fmla="*/ 2147483646 w 104"/>
              <a:gd name="T3" fmla="*/ 2147483646 h 144"/>
              <a:gd name="T4" fmla="*/ 2147483646 w 104"/>
              <a:gd name="T5" fmla="*/ 2147483646 h 144"/>
              <a:gd name="T6" fmla="*/ 0 60000 65536"/>
              <a:gd name="T7" fmla="*/ 0 60000 65536"/>
              <a:gd name="T8" fmla="*/ 0 60000 65536"/>
              <a:gd name="T9" fmla="*/ 0 w 104"/>
              <a:gd name="T10" fmla="*/ 0 h 144"/>
              <a:gd name="T11" fmla="*/ 104 w 104"/>
              <a:gd name="T12" fmla="*/ 144 h 144"/>
            </a:gdLst>
            <a:ahLst/>
            <a:cxnLst>
              <a:cxn ang="T6">
                <a:pos x="T0" y="T1"/>
              </a:cxn>
              <a:cxn ang="T7">
                <a:pos x="T2" y="T3"/>
              </a:cxn>
              <a:cxn ang="T8">
                <a:pos x="T4" y="T5"/>
              </a:cxn>
            </a:cxnLst>
            <a:rect l="T9" t="T10" r="T11" b="T12"/>
            <a:pathLst>
              <a:path w="104" h="144">
                <a:moveTo>
                  <a:pt x="0" y="0"/>
                </a:moveTo>
                <a:cubicBezTo>
                  <a:pt x="44" y="12"/>
                  <a:pt x="88" y="24"/>
                  <a:pt x="96" y="48"/>
                </a:cubicBezTo>
                <a:cubicBezTo>
                  <a:pt x="104" y="72"/>
                  <a:pt x="76" y="108"/>
                  <a:pt x="48" y="144"/>
                </a:cubicBez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08" name="Object 24"/>
          <p:cNvGraphicFramePr>
            <a:graphicFrameLocks noChangeAspect="1"/>
          </p:cNvGraphicFramePr>
          <p:nvPr>
            <p:extLst>
              <p:ext uri="{D42A27DB-BD31-4B8C-83A1-F6EECF244321}">
                <p14:modId xmlns:p14="http://schemas.microsoft.com/office/powerpoint/2010/main" val="417704212"/>
              </p:ext>
            </p:extLst>
          </p:nvPr>
        </p:nvGraphicFramePr>
        <p:xfrm>
          <a:off x="7501880" y="4361458"/>
          <a:ext cx="228600" cy="311150"/>
        </p:xfrm>
        <a:graphic>
          <a:graphicData uri="http://schemas.openxmlformats.org/presentationml/2006/ole">
            <mc:AlternateContent xmlns:mc="http://schemas.openxmlformats.org/markup-compatibility/2006">
              <mc:Choice xmlns:v="urn:schemas-microsoft-com:vml" Requires="v">
                <p:oleObj spid="_x0000_s132909" name="公式" r:id="rId15" imgW="139639" imgH="190417" progId="Equation.3">
                  <p:embed/>
                </p:oleObj>
              </mc:Choice>
              <mc:Fallback>
                <p:oleObj name="公式" r:id="rId15" imgW="139639" imgH="1904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01880" y="4361458"/>
                        <a:ext cx="2286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
        <p:nvSpPr>
          <p:cNvPr id="109" name="Line 10"/>
          <p:cNvSpPr>
            <a:spLocks noChangeShapeType="1"/>
          </p:cNvSpPr>
          <p:nvPr/>
        </p:nvSpPr>
        <p:spPr bwMode="auto">
          <a:xfrm flipV="1">
            <a:off x="8492480" y="2996208"/>
            <a:ext cx="990600" cy="609600"/>
          </a:xfrm>
          <a:prstGeom prst="line">
            <a:avLst/>
          </a:prstGeom>
          <a:noFill/>
          <a:ln w="38100">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0" name="Object 20"/>
          <p:cNvGraphicFramePr>
            <a:graphicFrameLocks noChangeAspect="1"/>
          </p:cNvGraphicFramePr>
          <p:nvPr>
            <p:extLst>
              <p:ext uri="{D42A27DB-BD31-4B8C-83A1-F6EECF244321}">
                <p14:modId xmlns:p14="http://schemas.microsoft.com/office/powerpoint/2010/main" val="3232309804"/>
              </p:ext>
            </p:extLst>
          </p:nvPr>
        </p:nvGraphicFramePr>
        <p:xfrm>
          <a:off x="8949680" y="3301008"/>
          <a:ext cx="811212" cy="547688"/>
        </p:xfrm>
        <a:graphic>
          <a:graphicData uri="http://schemas.openxmlformats.org/presentationml/2006/ole">
            <mc:AlternateContent xmlns:mc="http://schemas.openxmlformats.org/markup-compatibility/2006">
              <mc:Choice xmlns:v="urn:schemas-microsoft-com:vml" Requires="v">
                <p:oleObj spid="_x0000_s132910" name="公式" r:id="rId17" imgW="355446" imgH="241195" progId="Equation.3">
                  <p:embed/>
                </p:oleObj>
              </mc:Choice>
              <mc:Fallback>
                <p:oleObj name="公式" r:id="rId17" imgW="355446" imgH="24119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49680" y="3301008"/>
                        <a:ext cx="811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
        <p:nvSpPr>
          <p:cNvPr id="111" name="Line 9"/>
          <p:cNvSpPr>
            <a:spLocks noChangeShapeType="1"/>
          </p:cNvSpPr>
          <p:nvPr/>
        </p:nvSpPr>
        <p:spPr bwMode="auto">
          <a:xfrm flipV="1">
            <a:off x="6816080" y="2256433"/>
            <a:ext cx="1600200" cy="243840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 name="Object 26"/>
          <p:cNvGraphicFramePr>
            <a:graphicFrameLocks noChangeAspect="1"/>
          </p:cNvGraphicFramePr>
          <p:nvPr>
            <p:extLst>
              <p:ext uri="{D42A27DB-BD31-4B8C-83A1-F6EECF244321}">
                <p14:modId xmlns:p14="http://schemas.microsoft.com/office/powerpoint/2010/main" val="47739512"/>
              </p:ext>
            </p:extLst>
          </p:nvPr>
        </p:nvGraphicFramePr>
        <p:xfrm>
          <a:off x="7806681" y="2105622"/>
          <a:ext cx="423862" cy="555109"/>
        </p:xfrm>
        <a:graphic>
          <a:graphicData uri="http://schemas.openxmlformats.org/presentationml/2006/ole">
            <mc:AlternateContent xmlns:mc="http://schemas.openxmlformats.org/markup-compatibility/2006">
              <mc:Choice xmlns:v="urn:schemas-microsoft-com:vml" Requires="v">
                <p:oleObj spid="_x0000_s132911" name="公式" r:id="rId19" imgW="164880" imgH="215640" progId="Equation.3">
                  <p:embed/>
                </p:oleObj>
              </mc:Choice>
              <mc:Fallback>
                <p:oleObj name="公式" r:id="rId19" imgW="164880" imgH="215640" progId="Equation.3">
                  <p:embed/>
                  <p:pic>
                    <p:nvPicPr>
                      <p:cNvPr id="0" name=""/>
                      <p:cNvPicPr>
                        <a:picLocks noChangeAspect="1" noChangeArrowheads="1"/>
                      </p:cNvPicPr>
                      <p:nvPr/>
                    </p:nvPicPr>
                    <p:blipFill>
                      <a:blip r:embed="rId20"/>
                      <a:srcRect/>
                      <a:stretch>
                        <a:fillRect/>
                      </a:stretch>
                    </p:blipFill>
                    <p:spPr bwMode="auto">
                      <a:xfrm>
                        <a:off x="7806681" y="2105622"/>
                        <a:ext cx="423862" cy="555109"/>
                      </a:xfrm>
                      <a:prstGeom prst="rect">
                        <a:avLst/>
                      </a:prstGeom>
                      <a:noFill/>
                      <a:ln>
                        <a:noFill/>
                      </a:ln>
                      <a:extLst/>
                    </p:spPr>
                  </p:pic>
                </p:oleObj>
              </mc:Fallback>
            </mc:AlternateContent>
          </a:graphicData>
        </a:graphic>
      </p:graphicFrame>
      <p:sp>
        <p:nvSpPr>
          <p:cNvPr id="113" name="Line 12"/>
          <p:cNvSpPr>
            <a:spLocks noChangeShapeType="1"/>
          </p:cNvSpPr>
          <p:nvPr/>
        </p:nvSpPr>
        <p:spPr bwMode="auto">
          <a:xfrm flipV="1">
            <a:off x="8416280" y="1243608"/>
            <a:ext cx="609600" cy="990600"/>
          </a:xfrm>
          <a:prstGeom prst="line">
            <a:avLst/>
          </a:prstGeom>
          <a:noFill/>
          <a:ln w="38100">
            <a:solidFill>
              <a:srgbClr val="008E4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4" name="Object 18"/>
          <p:cNvGraphicFramePr>
            <a:graphicFrameLocks noChangeAspect="1"/>
          </p:cNvGraphicFramePr>
          <p:nvPr>
            <p:extLst>
              <p:ext uri="{D42A27DB-BD31-4B8C-83A1-F6EECF244321}">
                <p14:modId xmlns:p14="http://schemas.microsoft.com/office/powerpoint/2010/main" val="2837225993"/>
              </p:ext>
            </p:extLst>
          </p:nvPr>
        </p:nvGraphicFramePr>
        <p:xfrm>
          <a:off x="7535218" y="710208"/>
          <a:ext cx="1598613" cy="585788"/>
        </p:xfrm>
        <a:graphic>
          <a:graphicData uri="http://schemas.openxmlformats.org/presentationml/2006/ole">
            <mc:AlternateContent xmlns:mc="http://schemas.openxmlformats.org/markup-compatibility/2006">
              <mc:Choice xmlns:v="urn:schemas-microsoft-com:vml" Requires="v">
                <p:oleObj spid="_x0000_s132912" name="公式" r:id="rId21" imgW="583920" imgH="215640" progId="Equation.3">
                  <p:embed/>
                </p:oleObj>
              </mc:Choice>
              <mc:Fallback>
                <p:oleObj name="公式" r:id="rId21" imgW="583920" imgH="215640" progId="Equation.3">
                  <p:embed/>
                  <p:pic>
                    <p:nvPicPr>
                      <p:cNvPr id="0" name=""/>
                      <p:cNvPicPr>
                        <a:picLocks noChangeAspect="1" noChangeArrowheads="1"/>
                      </p:cNvPicPr>
                      <p:nvPr/>
                    </p:nvPicPr>
                    <p:blipFill>
                      <a:blip r:embed="rId22"/>
                      <a:srcRect/>
                      <a:stretch>
                        <a:fillRect/>
                      </a:stretch>
                    </p:blipFill>
                    <p:spPr bwMode="auto">
                      <a:xfrm>
                        <a:off x="7535218" y="710208"/>
                        <a:ext cx="15986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
        <p:nvSpPr>
          <p:cNvPr id="115" name="Freeform 16"/>
          <p:cNvSpPr>
            <a:spLocks/>
          </p:cNvSpPr>
          <p:nvPr/>
        </p:nvSpPr>
        <p:spPr bwMode="auto">
          <a:xfrm>
            <a:off x="7243275" y="4058246"/>
            <a:ext cx="228600" cy="228600"/>
          </a:xfrm>
          <a:custGeom>
            <a:avLst/>
            <a:gdLst>
              <a:gd name="T0" fmla="*/ 0 w 144"/>
              <a:gd name="T1" fmla="*/ 0 h 144"/>
              <a:gd name="T2" fmla="*/ 2147483646 w 144"/>
              <a:gd name="T3" fmla="*/ 2147483646 h 144"/>
              <a:gd name="T4" fmla="*/ 2147483646 w 144"/>
              <a:gd name="T5" fmla="*/ 2147483646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0" y="0"/>
                </a:moveTo>
                <a:cubicBezTo>
                  <a:pt x="36" y="12"/>
                  <a:pt x="72" y="24"/>
                  <a:pt x="96" y="48"/>
                </a:cubicBezTo>
                <a:cubicBezTo>
                  <a:pt x="120" y="72"/>
                  <a:pt x="132" y="108"/>
                  <a:pt x="144" y="144"/>
                </a:cubicBez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graphicFrame>
        <p:nvGraphicFramePr>
          <p:cNvPr id="116" name="Object 22"/>
          <p:cNvGraphicFramePr>
            <a:graphicFrameLocks noChangeAspect="1"/>
          </p:cNvGraphicFramePr>
          <p:nvPr>
            <p:extLst>
              <p:ext uri="{D42A27DB-BD31-4B8C-83A1-F6EECF244321}">
                <p14:modId xmlns:p14="http://schemas.microsoft.com/office/powerpoint/2010/main" val="3908523145"/>
              </p:ext>
            </p:extLst>
          </p:nvPr>
        </p:nvGraphicFramePr>
        <p:xfrm>
          <a:off x="7349481" y="3648762"/>
          <a:ext cx="469900" cy="409485"/>
        </p:xfrm>
        <a:graphic>
          <a:graphicData uri="http://schemas.openxmlformats.org/presentationml/2006/ole">
            <mc:AlternateContent xmlns:mc="http://schemas.openxmlformats.org/markup-compatibility/2006">
              <mc:Choice xmlns:v="urn:schemas-microsoft-com:vml" Requires="v">
                <p:oleObj spid="_x0000_s132913" name="公式" r:id="rId23" imgW="203040" imgH="177480" progId="Equation.3">
                  <p:embed/>
                </p:oleObj>
              </mc:Choice>
              <mc:Fallback>
                <p:oleObj name="公式" r:id="rId23" imgW="203040" imgH="177480" progId="Equation.3">
                  <p:embed/>
                  <p:pic>
                    <p:nvPicPr>
                      <p:cNvPr id="0" name=""/>
                      <p:cNvPicPr>
                        <a:picLocks noChangeAspect="1" noChangeArrowheads="1"/>
                      </p:cNvPicPr>
                      <p:nvPr/>
                    </p:nvPicPr>
                    <p:blipFill>
                      <a:blip r:embed="rId24"/>
                      <a:srcRect/>
                      <a:stretch>
                        <a:fillRect/>
                      </a:stretch>
                    </p:blipFill>
                    <p:spPr bwMode="auto">
                      <a:xfrm>
                        <a:off x="7349481" y="3648762"/>
                        <a:ext cx="469900" cy="409485"/>
                      </a:xfrm>
                      <a:prstGeom prst="rect">
                        <a:avLst/>
                      </a:prstGeom>
                      <a:noFill/>
                      <a:ln>
                        <a:noFill/>
                      </a:ln>
                      <a:extLst/>
                    </p:spPr>
                  </p:pic>
                </p:oleObj>
              </mc:Fallback>
            </mc:AlternateContent>
          </a:graphicData>
        </a:graphic>
      </p:graphicFrame>
      <p:sp>
        <p:nvSpPr>
          <p:cNvPr id="117" name="Line 11"/>
          <p:cNvSpPr>
            <a:spLocks noChangeShapeType="1"/>
          </p:cNvSpPr>
          <p:nvPr/>
        </p:nvSpPr>
        <p:spPr bwMode="auto">
          <a:xfrm flipV="1">
            <a:off x="8400405" y="1635520"/>
            <a:ext cx="990600" cy="609600"/>
          </a:xfrm>
          <a:prstGeom prst="line">
            <a:avLst/>
          </a:prstGeom>
          <a:noFill/>
          <a:ln w="38100">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8" name="Object 19"/>
          <p:cNvGraphicFramePr>
            <a:graphicFrameLocks noChangeAspect="1"/>
          </p:cNvGraphicFramePr>
          <p:nvPr>
            <p:extLst>
              <p:ext uri="{D42A27DB-BD31-4B8C-83A1-F6EECF244321}">
                <p14:modId xmlns:p14="http://schemas.microsoft.com/office/powerpoint/2010/main" val="160031576"/>
              </p:ext>
            </p:extLst>
          </p:nvPr>
        </p:nvGraphicFramePr>
        <p:xfrm>
          <a:off x="8909992" y="1834159"/>
          <a:ext cx="801688" cy="542925"/>
        </p:xfrm>
        <a:graphic>
          <a:graphicData uri="http://schemas.openxmlformats.org/presentationml/2006/ole">
            <mc:AlternateContent xmlns:mc="http://schemas.openxmlformats.org/markup-compatibility/2006">
              <mc:Choice xmlns:v="urn:schemas-microsoft-com:vml" Requires="v">
                <p:oleObj spid="_x0000_s132914" name="公式" r:id="rId25" imgW="317087" imgH="215619" progId="Equation.3">
                  <p:embed/>
                </p:oleObj>
              </mc:Choice>
              <mc:Fallback>
                <p:oleObj name="公式" r:id="rId25" imgW="317087" imgH="215619"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909992" y="1834159"/>
                        <a:ext cx="80168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
        <p:nvSpPr>
          <p:cNvPr id="119" name="Line 14"/>
          <p:cNvSpPr>
            <a:spLocks noChangeShapeType="1"/>
          </p:cNvSpPr>
          <p:nvPr/>
        </p:nvSpPr>
        <p:spPr bwMode="auto">
          <a:xfrm flipH="1" flipV="1">
            <a:off x="9013181" y="1269009"/>
            <a:ext cx="377825" cy="377825"/>
          </a:xfrm>
          <a:prstGeom prst="line">
            <a:avLst/>
          </a:prstGeom>
          <a:noFill/>
          <a:ln w="38100">
            <a:solidFill>
              <a:srgbClr val="C808C8"/>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0" name="Object 21"/>
          <p:cNvGraphicFramePr>
            <a:graphicFrameLocks noChangeAspect="1"/>
          </p:cNvGraphicFramePr>
          <p:nvPr>
            <p:extLst>
              <p:ext uri="{D42A27DB-BD31-4B8C-83A1-F6EECF244321}">
                <p14:modId xmlns:p14="http://schemas.microsoft.com/office/powerpoint/2010/main" val="1458268851"/>
              </p:ext>
            </p:extLst>
          </p:nvPr>
        </p:nvGraphicFramePr>
        <p:xfrm>
          <a:off x="9135417" y="954683"/>
          <a:ext cx="592138" cy="558800"/>
        </p:xfrm>
        <a:graphic>
          <a:graphicData uri="http://schemas.openxmlformats.org/presentationml/2006/ole">
            <mc:AlternateContent xmlns:mc="http://schemas.openxmlformats.org/markup-compatibility/2006">
              <mc:Choice xmlns:v="urn:schemas-microsoft-com:vml" Requires="v">
                <p:oleObj spid="_x0000_s132915" name="公式" r:id="rId27" imgW="228600" imgH="215640" progId="Equation.3">
                  <p:embed/>
                </p:oleObj>
              </mc:Choice>
              <mc:Fallback>
                <p:oleObj name="公式" r:id="rId27" imgW="228600" imgH="215640" progId="Equation.3">
                  <p:embed/>
                  <p:pic>
                    <p:nvPicPr>
                      <p:cNvPr id="0" name=""/>
                      <p:cNvPicPr>
                        <a:picLocks noChangeAspect="1" noChangeArrowheads="1"/>
                      </p:cNvPicPr>
                      <p:nvPr/>
                    </p:nvPicPr>
                    <p:blipFill>
                      <a:blip r:embed="rId28"/>
                      <a:srcRect/>
                      <a:stretch>
                        <a:fillRect/>
                      </a:stretch>
                    </p:blipFill>
                    <p:spPr bwMode="auto">
                      <a:xfrm>
                        <a:off x="9135417" y="954683"/>
                        <a:ext cx="5921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
        <p:nvSpPr>
          <p:cNvPr id="121" name="Line 13"/>
          <p:cNvSpPr>
            <a:spLocks noChangeShapeType="1"/>
          </p:cNvSpPr>
          <p:nvPr/>
        </p:nvSpPr>
        <p:spPr bwMode="auto">
          <a:xfrm flipH="1" flipV="1">
            <a:off x="7578080" y="1624608"/>
            <a:ext cx="838200" cy="609600"/>
          </a:xfrm>
          <a:prstGeom prst="line">
            <a:avLst/>
          </a:prstGeom>
          <a:noFill/>
          <a:ln w="38100">
            <a:solidFill>
              <a:srgbClr val="C808C8"/>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2" name="Object 17"/>
          <p:cNvGraphicFramePr>
            <a:graphicFrameLocks noChangeAspect="1"/>
          </p:cNvGraphicFramePr>
          <p:nvPr>
            <p:extLst>
              <p:ext uri="{D42A27DB-BD31-4B8C-83A1-F6EECF244321}">
                <p14:modId xmlns:p14="http://schemas.microsoft.com/office/powerpoint/2010/main" val="4254966698"/>
              </p:ext>
            </p:extLst>
          </p:nvPr>
        </p:nvGraphicFramePr>
        <p:xfrm>
          <a:off x="7349480" y="1750022"/>
          <a:ext cx="412750" cy="560387"/>
        </p:xfrm>
        <a:graphic>
          <a:graphicData uri="http://schemas.openxmlformats.org/presentationml/2006/ole">
            <mc:AlternateContent xmlns:mc="http://schemas.openxmlformats.org/markup-compatibility/2006">
              <mc:Choice xmlns:v="urn:schemas-microsoft-com:vml" Requires="v">
                <p:oleObj spid="_x0000_s132916" name="公式" r:id="rId29" imgW="177646" imgH="241091" progId="Equation.3">
                  <p:embed/>
                </p:oleObj>
              </mc:Choice>
              <mc:Fallback>
                <p:oleObj name="公式" r:id="rId29" imgW="177646" imgH="241091"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349480" y="1750022"/>
                        <a:ext cx="41275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123" name="Object 23"/>
          <p:cNvGraphicFramePr>
            <a:graphicFrameLocks noChangeAspect="1"/>
          </p:cNvGraphicFramePr>
          <p:nvPr>
            <p:extLst>
              <p:ext uri="{D42A27DB-BD31-4B8C-83A1-F6EECF244321}">
                <p14:modId xmlns:p14="http://schemas.microsoft.com/office/powerpoint/2010/main" val="3480462929"/>
              </p:ext>
            </p:extLst>
          </p:nvPr>
        </p:nvGraphicFramePr>
        <p:xfrm>
          <a:off x="8782993" y="1557934"/>
          <a:ext cx="333375" cy="290513"/>
        </p:xfrm>
        <a:graphic>
          <a:graphicData uri="http://schemas.openxmlformats.org/presentationml/2006/ole">
            <mc:AlternateContent xmlns:mc="http://schemas.openxmlformats.org/markup-compatibility/2006">
              <mc:Choice xmlns:v="urn:schemas-microsoft-com:vml" Requires="v">
                <p:oleObj spid="_x0000_s132917" name="公式" r:id="rId31" imgW="203040" imgH="177480" progId="Equation.3">
                  <p:embed/>
                </p:oleObj>
              </mc:Choice>
              <mc:Fallback>
                <p:oleObj name="公式" r:id="rId31" imgW="203040" imgH="177480" progId="Equation.3">
                  <p:embed/>
                  <p:pic>
                    <p:nvPicPr>
                      <p:cNvPr id="0" name=""/>
                      <p:cNvPicPr>
                        <a:picLocks noChangeAspect="1" noChangeArrowheads="1"/>
                      </p:cNvPicPr>
                      <p:nvPr/>
                    </p:nvPicPr>
                    <p:blipFill>
                      <a:blip r:embed="rId32"/>
                      <a:srcRect/>
                      <a:stretch>
                        <a:fillRect/>
                      </a:stretch>
                    </p:blipFill>
                    <p:spPr bwMode="auto">
                      <a:xfrm>
                        <a:off x="8782993" y="1557934"/>
                        <a:ext cx="3333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124" name="Object 22"/>
          <p:cNvGraphicFramePr>
            <a:graphicFrameLocks noChangeAspect="1"/>
          </p:cNvGraphicFramePr>
          <p:nvPr>
            <p:extLst>
              <p:ext uri="{D42A27DB-BD31-4B8C-83A1-F6EECF244321}">
                <p14:modId xmlns:p14="http://schemas.microsoft.com/office/powerpoint/2010/main" val="844175484"/>
              </p:ext>
            </p:extLst>
          </p:nvPr>
        </p:nvGraphicFramePr>
        <p:xfrm>
          <a:off x="6427470" y="3262908"/>
          <a:ext cx="1005821" cy="425451"/>
        </p:xfrm>
        <a:graphic>
          <a:graphicData uri="http://schemas.openxmlformats.org/presentationml/2006/ole">
            <mc:AlternateContent xmlns:mc="http://schemas.openxmlformats.org/markup-compatibility/2006">
              <mc:Choice xmlns:v="urn:schemas-microsoft-com:vml" Requires="v">
                <p:oleObj spid="_x0000_s132918" name="公式" r:id="rId33" imgW="419040" imgH="177480" progId="Equation.3">
                  <p:embed/>
                </p:oleObj>
              </mc:Choice>
              <mc:Fallback>
                <p:oleObj name="公式" r:id="rId33" imgW="419040" imgH="177480" progId="Equation.3">
                  <p:embed/>
                  <p:pic>
                    <p:nvPicPr>
                      <p:cNvPr id="0" name=""/>
                      <p:cNvPicPr>
                        <a:picLocks noChangeAspect="1" noChangeArrowheads="1"/>
                      </p:cNvPicPr>
                      <p:nvPr/>
                    </p:nvPicPr>
                    <p:blipFill>
                      <a:blip r:embed="rId34"/>
                      <a:srcRect/>
                      <a:stretch>
                        <a:fillRect/>
                      </a:stretch>
                    </p:blipFill>
                    <p:spPr bwMode="auto">
                      <a:xfrm>
                        <a:off x="6427470" y="3262908"/>
                        <a:ext cx="1005821" cy="425451"/>
                      </a:xfrm>
                      <a:prstGeom prst="rect">
                        <a:avLst/>
                      </a:prstGeom>
                      <a:noFill/>
                      <a:ln>
                        <a:noFill/>
                      </a:ln>
                      <a:extLst/>
                    </p:spPr>
                  </p:pic>
                </p:oleObj>
              </mc:Fallback>
            </mc:AlternateContent>
          </a:graphicData>
        </a:graphic>
      </p:graphicFrame>
      <p:graphicFrame>
        <p:nvGraphicFramePr>
          <p:cNvPr id="125" name="Object 22"/>
          <p:cNvGraphicFramePr>
            <a:graphicFrameLocks noChangeAspect="1"/>
          </p:cNvGraphicFramePr>
          <p:nvPr>
            <p:extLst>
              <p:ext uri="{D42A27DB-BD31-4B8C-83A1-F6EECF244321}">
                <p14:modId xmlns:p14="http://schemas.microsoft.com/office/powerpoint/2010/main" val="2668020202"/>
              </p:ext>
            </p:extLst>
          </p:nvPr>
        </p:nvGraphicFramePr>
        <p:xfrm>
          <a:off x="7865930" y="3475632"/>
          <a:ext cx="378542" cy="488950"/>
        </p:xfrm>
        <a:graphic>
          <a:graphicData uri="http://schemas.openxmlformats.org/presentationml/2006/ole">
            <mc:AlternateContent xmlns:mc="http://schemas.openxmlformats.org/markup-compatibility/2006">
              <mc:Choice xmlns:v="urn:schemas-microsoft-com:vml" Requires="v">
                <p:oleObj spid="_x0000_s132919" name="公式" r:id="rId35" imgW="126720" imgH="164880" progId="Equation.3">
                  <p:embed/>
                </p:oleObj>
              </mc:Choice>
              <mc:Fallback>
                <p:oleObj name="公式" r:id="rId35" imgW="126720" imgH="164880" progId="Equation.3">
                  <p:embed/>
                  <p:pic>
                    <p:nvPicPr>
                      <p:cNvPr id="0" name=""/>
                      <p:cNvPicPr>
                        <a:picLocks noChangeAspect="1" noChangeArrowheads="1"/>
                      </p:cNvPicPr>
                      <p:nvPr/>
                    </p:nvPicPr>
                    <p:blipFill>
                      <a:blip r:embed="rId36"/>
                      <a:srcRect/>
                      <a:stretch>
                        <a:fillRect/>
                      </a:stretch>
                    </p:blipFill>
                    <p:spPr bwMode="auto">
                      <a:xfrm>
                        <a:off x="7865930" y="3475632"/>
                        <a:ext cx="378542" cy="488950"/>
                      </a:xfrm>
                      <a:prstGeom prst="rect">
                        <a:avLst/>
                      </a:prstGeom>
                      <a:noFill/>
                      <a:ln>
                        <a:noFill/>
                      </a:ln>
                      <a:extLst/>
                    </p:spPr>
                  </p:pic>
                </p:oleObj>
              </mc:Fallback>
            </mc:AlternateContent>
          </a:graphicData>
        </a:graphic>
      </p:graphicFrame>
      <p:sp>
        <p:nvSpPr>
          <p:cNvPr id="126" name="Line 10"/>
          <p:cNvSpPr>
            <a:spLocks noChangeShapeType="1"/>
          </p:cNvSpPr>
          <p:nvPr/>
        </p:nvSpPr>
        <p:spPr bwMode="auto">
          <a:xfrm flipH="1" flipV="1">
            <a:off x="8387705" y="2332633"/>
            <a:ext cx="128586" cy="128428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7" name="Object 22"/>
          <p:cNvGraphicFramePr>
            <a:graphicFrameLocks noChangeAspect="1"/>
          </p:cNvGraphicFramePr>
          <p:nvPr>
            <p:extLst>
              <p:ext uri="{D42A27DB-BD31-4B8C-83A1-F6EECF244321}">
                <p14:modId xmlns:p14="http://schemas.microsoft.com/office/powerpoint/2010/main" val="894536833"/>
              </p:ext>
            </p:extLst>
          </p:nvPr>
        </p:nvGraphicFramePr>
        <p:xfrm>
          <a:off x="7963228" y="2900757"/>
          <a:ext cx="487362" cy="425450"/>
        </p:xfrm>
        <a:graphic>
          <a:graphicData uri="http://schemas.openxmlformats.org/presentationml/2006/ole">
            <mc:AlternateContent xmlns:mc="http://schemas.openxmlformats.org/markup-compatibility/2006">
              <mc:Choice xmlns:v="urn:schemas-microsoft-com:vml" Requires="v">
                <p:oleObj spid="_x0000_s132920" name="公式" r:id="rId37" imgW="203040" imgH="177480" progId="Equation.3">
                  <p:embed/>
                </p:oleObj>
              </mc:Choice>
              <mc:Fallback>
                <p:oleObj name="公式" r:id="rId37" imgW="203040" imgH="177480" progId="Equation.3">
                  <p:embed/>
                  <p:pic>
                    <p:nvPicPr>
                      <p:cNvPr id="0" name=""/>
                      <p:cNvPicPr>
                        <a:picLocks noChangeAspect="1" noChangeArrowheads="1"/>
                      </p:cNvPicPr>
                      <p:nvPr/>
                    </p:nvPicPr>
                    <p:blipFill>
                      <a:blip r:embed="rId38"/>
                      <a:srcRect/>
                      <a:stretch>
                        <a:fillRect/>
                      </a:stretch>
                    </p:blipFill>
                    <p:spPr bwMode="auto">
                      <a:xfrm>
                        <a:off x="7963228" y="2900757"/>
                        <a:ext cx="487362" cy="425450"/>
                      </a:xfrm>
                      <a:prstGeom prst="rect">
                        <a:avLst/>
                      </a:prstGeom>
                      <a:noFill/>
                      <a:ln>
                        <a:noFill/>
                      </a:ln>
                      <a:extLst/>
                    </p:spPr>
                  </p:pic>
                </p:oleObj>
              </mc:Fallback>
            </mc:AlternateContent>
          </a:graphicData>
        </a:graphic>
      </p:graphicFrame>
      <p:graphicFrame>
        <p:nvGraphicFramePr>
          <p:cNvPr id="128" name="Object 10"/>
          <p:cNvGraphicFramePr>
            <a:graphicFrameLocks noChangeAspect="1"/>
          </p:cNvGraphicFramePr>
          <p:nvPr>
            <p:extLst>
              <p:ext uri="{D42A27DB-BD31-4B8C-83A1-F6EECF244321}">
                <p14:modId xmlns:p14="http://schemas.microsoft.com/office/powerpoint/2010/main" val="3598504243"/>
              </p:ext>
            </p:extLst>
          </p:nvPr>
        </p:nvGraphicFramePr>
        <p:xfrm>
          <a:off x="2399421" y="3378001"/>
          <a:ext cx="1782427" cy="684213"/>
        </p:xfrm>
        <a:graphic>
          <a:graphicData uri="http://schemas.openxmlformats.org/presentationml/2006/ole">
            <mc:AlternateContent xmlns:mc="http://schemas.openxmlformats.org/markup-compatibility/2006">
              <mc:Choice xmlns:v="urn:schemas-microsoft-com:vml" Requires="v">
                <p:oleObj spid="_x0000_s132921" name="公式" r:id="rId39" imgW="533160" imgH="228600" progId="Equation.3">
                  <p:embed/>
                </p:oleObj>
              </mc:Choice>
              <mc:Fallback>
                <p:oleObj name="公式" r:id="rId39" imgW="533160" imgH="228600" progId="Equation.3">
                  <p:embed/>
                  <p:pic>
                    <p:nvPicPr>
                      <p:cNvPr id="0" name=""/>
                      <p:cNvPicPr>
                        <a:picLocks noChangeAspect="1" noChangeArrowheads="1"/>
                      </p:cNvPicPr>
                      <p:nvPr/>
                    </p:nvPicPr>
                    <p:blipFill>
                      <a:blip r:embed="rId40"/>
                      <a:srcRect/>
                      <a:stretch>
                        <a:fillRect/>
                      </a:stretch>
                    </p:blipFill>
                    <p:spPr bwMode="auto">
                      <a:xfrm>
                        <a:off x="2399421" y="3378001"/>
                        <a:ext cx="178242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 name="Object 2"/>
          <p:cNvGraphicFramePr>
            <a:graphicFrameLocks noChangeAspect="1"/>
          </p:cNvGraphicFramePr>
          <p:nvPr>
            <p:extLst>
              <p:ext uri="{D42A27DB-BD31-4B8C-83A1-F6EECF244321}">
                <p14:modId xmlns:p14="http://schemas.microsoft.com/office/powerpoint/2010/main" val="471476879"/>
              </p:ext>
            </p:extLst>
          </p:nvPr>
        </p:nvGraphicFramePr>
        <p:xfrm>
          <a:off x="2591993" y="5821725"/>
          <a:ext cx="2630488" cy="685800"/>
        </p:xfrm>
        <a:graphic>
          <a:graphicData uri="http://schemas.openxmlformats.org/presentationml/2006/ole">
            <mc:AlternateContent xmlns:mc="http://schemas.openxmlformats.org/markup-compatibility/2006">
              <mc:Choice xmlns:v="urn:schemas-microsoft-com:vml" Requires="v">
                <p:oleObj spid="_x0000_s132922" name="公式" r:id="rId41" imgW="736560" imgH="228600" progId="Equation.3">
                  <p:embed/>
                </p:oleObj>
              </mc:Choice>
              <mc:Fallback>
                <p:oleObj name="公式" r:id="rId41" imgW="736560" imgH="228600" progId="Equation.3">
                  <p:embed/>
                  <p:pic>
                    <p:nvPicPr>
                      <p:cNvPr id="0" name=""/>
                      <p:cNvPicPr>
                        <a:picLocks noChangeAspect="1" noChangeArrowheads="1"/>
                      </p:cNvPicPr>
                      <p:nvPr/>
                    </p:nvPicPr>
                    <p:blipFill>
                      <a:blip r:embed="rId42"/>
                      <a:srcRect/>
                      <a:stretch>
                        <a:fillRect/>
                      </a:stretch>
                    </p:blipFill>
                    <p:spPr bwMode="auto">
                      <a:xfrm>
                        <a:off x="2591993" y="5821725"/>
                        <a:ext cx="26304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0" name="Group 12"/>
          <p:cNvGrpSpPr>
            <a:grpSpLocks/>
          </p:cNvGrpSpPr>
          <p:nvPr/>
        </p:nvGrpSpPr>
        <p:grpSpPr bwMode="auto">
          <a:xfrm>
            <a:off x="1739255" y="4402572"/>
            <a:ext cx="4286250" cy="760413"/>
            <a:chOff x="432" y="588"/>
            <a:chExt cx="2700" cy="479"/>
          </a:xfrm>
        </p:grpSpPr>
        <p:graphicFrame>
          <p:nvGraphicFramePr>
            <p:cNvPr id="131" name="Object 13"/>
            <p:cNvGraphicFramePr>
              <a:graphicFrameLocks noChangeAspect="1"/>
            </p:cNvGraphicFramePr>
            <p:nvPr>
              <p:extLst>
                <p:ext uri="{D42A27DB-BD31-4B8C-83A1-F6EECF244321}">
                  <p14:modId xmlns:p14="http://schemas.microsoft.com/office/powerpoint/2010/main" val="3446564213"/>
                </p:ext>
              </p:extLst>
            </p:nvPr>
          </p:nvGraphicFramePr>
          <p:xfrm>
            <a:off x="1093" y="588"/>
            <a:ext cx="2039" cy="479"/>
          </p:xfrm>
          <a:graphic>
            <a:graphicData uri="http://schemas.openxmlformats.org/presentationml/2006/ole">
              <mc:AlternateContent xmlns:mc="http://schemas.openxmlformats.org/markup-compatibility/2006">
                <mc:Choice xmlns:v="urn:schemas-microsoft-com:vml" Requires="v">
                  <p:oleObj spid="_x0000_s132923" name="公式" r:id="rId43" imgW="1079280" imgH="253800" progId="Equation.3">
                    <p:embed/>
                  </p:oleObj>
                </mc:Choice>
                <mc:Fallback>
                  <p:oleObj name="公式" r:id="rId43" imgW="1079280" imgH="253800" progId="Equation.3">
                    <p:embed/>
                    <p:pic>
                      <p:nvPicPr>
                        <p:cNvPr id="0" name=""/>
                        <p:cNvPicPr>
                          <a:picLocks noChangeAspect="1" noChangeArrowheads="1"/>
                        </p:cNvPicPr>
                        <p:nvPr/>
                      </p:nvPicPr>
                      <p:blipFill>
                        <a:blip r:embed="rId44"/>
                        <a:srcRect/>
                        <a:stretch>
                          <a:fillRect/>
                        </a:stretch>
                      </p:blipFill>
                      <p:spPr bwMode="auto">
                        <a:xfrm>
                          <a:off x="1093" y="588"/>
                          <a:ext cx="2039"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2" name="Text Box 14"/>
            <p:cNvSpPr txBox="1">
              <a:spLocks noChangeArrowheads="1"/>
            </p:cNvSpPr>
            <p:nvPr/>
          </p:nvSpPr>
          <p:spPr bwMode="auto">
            <a:xfrm>
              <a:off x="432" y="634"/>
              <a:ext cx="103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a:solidFill>
                    <a:srgbClr val="FF00FF"/>
                  </a:solidFill>
                </a:rPr>
                <a:t>大小：</a:t>
              </a:r>
            </a:p>
          </p:txBody>
        </p:sp>
      </p:grpSp>
      <p:graphicFrame>
        <p:nvGraphicFramePr>
          <p:cNvPr id="133" name="对象 132"/>
          <p:cNvGraphicFramePr>
            <a:graphicFrameLocks noChangeAspect="1"/>
          </p:cNvGraphicFramePr>
          <p:nvPr>
            <p:extLst>
              <p:ext uri="{D42A27DB-BD31-4B8C-83A1-F6EECF244321}">
                <p14:modId xmlns:p14="http://schemas.microsoft.com/office/powerpoint/2010/main" val="3110589321"/>
              </p:ext>
            </p:extLst>
          </p:nvPr>
        </p:nvGraphicFramePr>
        <p:xfrm>
          <a:off x="5977108" y="5878316"/>
          <a:ext cx="3157495" cy="660871"/>
        </p:xfrm>
        <a:graphic>
          <a:graphicData uri="http://schemas.openxmlformats.org/presentationml/2006/ole">
            <mc:AlternateContent xmlns:mc="http://schemas.openxmlformats.org/markup-compatibility/2006">
              <mc:Choice xmlns:v="urn:schemas-microsoft-com:vml" Requires="v">
                <p:oleObj spid="_x0000_s132924" name="公式" r:id="rId45" imgW="1091880" imgH="228600" progId="Equation.3">
                  <p:embed/>
                </p:oleObj>
              </mc:Choice>
              <mc:Fallback>
                <p:oleObj name="公式" r:id="rId45" imgW="1091880" imgH="228600" progId="Equation.3">
                  <p:embed/>
                  <p:pic>
                    <p:nvPicPr>
                      <p:cNvPr id="0" name=""/>
                      <p:cNvPicPr/>
                      <p:nvPr/>
                    </p:nvPicPr>
                    <p:blipFill>
                      <a:blip r:embed="rId46"/>
                      <a:stretch>
                        <a:fillRect/>
                      </a:stretch>
                    </p:blipFill>
                    <p:spPr>
                      <a:xfrm>
                        <a:off x="5977108" y="5878316"/>
                        <a:ext cx="3157495" cy="660871"/>
                      </a:xfrm>
                      <a:prstGeom prst="rect">
                        <a:avLst/>
                      </a:prstGeom>
                    </p:spPr>
                  </p:pic>
                </p:oleObj>
              </mc:Fallback>
            </mc:AlternateContent>
          </a:graphicData>
        </a:graphic>
      </p:graphicFrame>
      <p:sp>
        <p:nvSpPr>
          <p:cNvPr id="134" name="AutoShape 19"/>
          <p:cNvSpPr>
            <a:spLocks noChangeArrowheads="1"/>
          </p:cNvSpPr>
          <p:nvPr/>
        </p:nvSpPr>
        <p:spPr bwMode="auto">
          <a:xfrm>
            <a:off x="1830707" y="5974125"/>
            <a:ext cx="957887" cy="381000"/>
          </a:xfrm>
          <a:prstGeom prst="rightArrow">
            <a:avLst>
              <a:gd name="adj1" fmla="val 50000"/>
              <a:gd name="adj2" fmla="val 80000"/>
            </a:avLst>
          </a:prstGeom>
          <a:solidFill>
            <a:srgbClr val="00CC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Tree>
    <p:extLst>
      <p:ext uri="{BB962C8B-B14F-4D97-AF65-F5344CB8AC3E}">
        <p14:creationId xmlns:p14="http://schemas.microsoft.com/office/powerpoint/2010/main" val="342525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1000"/>
                                        <p:tgtEl>
                                          <p:spTgt spid="55"/>
                                        </p:tgtEl>
                                      </p:cBhvr>
                                    </p:animEffect>
                                    <p:anim calcmode="lin" valueType="num">
                                      <p:cBhvr>
                                        <p:cTn id="15" dur="1000" fill="hold"/>
                                        <p:tgtEl>
                                          <p:spTgt spid="55"/>
                                        </p:tgtEl>
                                        <p:attrNameLst>
                                          <p:attrName>ppt_x</p:attrName>
                                        </p:attrNameLst>
                                      </p:cBhvr>
                                      <p:tavLst>
                                        <p:tav tm="0">
                                          <p:val>
                                            <p:strVal val="#ppt_x"/>
                                          </p:val>
                                        </p:tav>
                                        <p:tav tm="100000">
                                          <p:val>
                                            <p:strVal val="#ppt_x"/>
                                          </p:val>
                                        </p:tav>
                                      </p:tavLst>
                                    </p:anim>
                                    <p:anim calcmode="lin" valueType="num">
                                      <p:cBhvr>
                                        <p:cTn id="1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additive="base">
                                        <p:cTn id="21" dur="500" fill="hold"/>
                                        <p:tgtEl>
                                          <p:spTgt spid="53"/>
                                        </p:tgtEl>
                                        <p:attrNameLst>
                                          <p:attrName>ppt_x</p:attrName>
                                        </p:attrNameLst>
                                      </p:cBhvr>
                                      <p:tavLst>
                                        <p:tav tm="0">
                                          <p:val>
                                            <p:strVal val="#ppt_x"/>
                                          </p:val>
                                        </p:tav>
                                        <p:tav tm="100000">
                                          <p:val>
                                            <p:strVal val="#ppt_x"/>
                                          </p:val>
                                        </p:tav>
                                      </p:tavLst>
                                    </p:anim>
                                    <p:anim calcmode="lin" valueType="num">
                                      <p:cBhvr additive="base">
                                        <p:cTn id="2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 calcmode="lin" valueType="num">
                                      <p:cBhvr additive="base">
                                        <p:cTn id="27" dur="500" fill="hold"/>
                                        <p:tgtEl>
                                          <p:spTgt spid="99"/>
                                        </p:tgtEl>
                                        <p:attrNameLst>
                                          <p:attrName>ppt_x</p:attrName>
                                        </p:attrNameLst>
                                      </p:cBhvr>
                                      <p:tavLst>
                                        <p:tav tm="0">
                                          <p:val>
                                            <p:strVal val="#ppt_x"/>
                                          </p:val>
                                        </p:tav>
                                        <p:tav tm="100000">
                                          <p:val>
                                            <p:strVal val="#ppt_x"/>
                                          </p:val>
                                        </p:tav>
                                      </p:tavLst>
                                    </p:anim>
                                    <p:anim calcmode="lin" valueType="num">
                                      <p:cBhvr additive="base">
                                        <p:cTn id="2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fade">
                                      <p:cBhvr>
                                        <p:cTn id="33" dur="1000"/>
                                        <p:tgtEl>
                                          <p:spTgt spid="102"/>
                                        </p:tgtEl>
                                      </p:cBhvr>
                                    </p:animEffect>
                                    <p:anim calcmode="lin" valueType="num">
                                      <p:cBhvr>
                                        <p:cTn id="34" dur="1000" fill="hold"/>
                                        <p:tgtEl>
                                          <p:spTgt spid="102"/>
                                        </p:tgtEl>
                                        <p:attrNameLst>
                                          <p:attrName>ppt_x</p:attrName>
                                        </p:attrNameLst>
                                      </p:cBhvr>
                                      <p:tavLst>
                                        <p:tav tm="0">
                                          <p:val>
                                            <p:strVal val="#ppt_x"/>
                                          </p:val>
                                        </p:tav>
                                        <p:tav tm="100000">
                                          <p:val>
                                            <p:strVal val="#ppt_x"/>
                                          </p:val>
                                        </p:tav>
                                      </p:tavLst>
                                    </p:anim>
                                    <p:anim calcmode="lin" valueType="num">
                                      <p:cBhvr>
                                        <p:cTn id="3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03"/>
                                        </p:tgtEl>
                                        <p:attrNameLst>
                                          <p:attrName>style.visibility</p:attrName>
                                        </p:attrNameLst>
                                      </p:cBhvr>
                                      <p:to>
                                        <p:strVal val="visible"/>
                                      </p:to>
                                    </p:set>
                                    <p:animEffect transition="in" filter="fade">
                                      <p:cBhvr>
                                        <p:cTn id="40" dur="1000"/>
                                        <p:tgtEl>
                                          <p:spTgt spid="103"/>
                                        </p:tgtEl>
                                      </p:cBhvr>
                                    </p:animEffect>
                                    <p:anim calcmode="lin" valueType="num">
                                      <p:cBhvr>
                                        <p:cTn id="41" dur="1000" fill="hold"/>
                                        <p:tgtEl>
                                          <p:spTgt spid="103"/>
                                        </p:tgtEl>
                                        <p:attrNameLst>
                                          <p:attrName>ppt_x</p:attrName>
                                        </p:attrNameLst>
                                      </p:cBhvr>
                                      <p:tavLst>
                                        <p:tav tm="0">
                                          <p:val>
                                            <p:strVal val="#ppt_x"/>
                                          </p:val>
                                        </p:tav>
                                        <p:tav tm="100000">
                                          <p:val>
                                            <p:strVal val="#ppt_x"/>
                                          </p:val>
                                        </p:tav>
                                      </p:tavLst>
                                    </p:anim>
                                    <p:anim calcmode="lin" valueType="num">
                                      <p:cBhvr>
                                        <p:cTn id="42"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6"/>
                                        </p:tgtEl>
                                        <p:attrNameLst>
                                          <p:attrName>style.visibility</p:attrName>
                                        </p:attrNameLst>
                                      </p:cBhvr>
                                      <p:to>
                                        <p:strVal val="visible"/>
                                      </p:to>
                                    </p:set>
                                    <p:anim calcmode="lin" valueType="num">
                                      <p:cBhvr additive="base">
                                        <p:cTn id="47" dur="500" fill="hold"/>
                                        <p:tgtEl>
                                          <p:spTgt spid="106"/>
                                        </p:tgtEl>
                                        <p:attrNameLst>
                                          <p:attrName>ppt_x</p:attrName>
                                        </p:attrNameLst>
                                      </p:cBhvr>
                                      <p:tavLst>
                                        <p:tav tm="0">
                                          <p:val>
                                            <p:strVal val="#ppt_x"/>
                                          </p:val>
                                        </p:tav>
                                        <p:tav tm="100000">
                                          <p:val>
                                            <p:strVal val="#ppt_x"/>
                                          </p:val>
                                        </p:tav>
                                      </p:tavLst>
                                    </p:anim>
                                    <p:anim calcmode="lin" valueType="num">
                                      <p:cBhvr additive="base">
                                        <p:cTn id="48"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25"/>
                                        </p:tgtEl>
                                        <p:attrNameLst>
                                          <p:attrName>style.visibility</p:attrName>
                                        </p:attrNameLst>
                                      </p:cBhvr>
                                      <p:to>
                                        <p:strVal val="visible"/>
                                      </p:to>
                                    </p:set>
                                    <p:animEffect transition="in" filter="fade">
                                      <p:cBhvr>
                                        <p:cTn id="53" dur="1000"/>
                                        <p:tgtEl>
                                          <p:spTgt spid="125"/>
                                        </p:tgtEl>
                                      </p:cBhvr>
                                    </p:animEffect>
                                    <p:anim calcmode="lin" valueType="num">
                                      <p:cBhvr>
                                        <p:cTn id="54" dur="1000" fill="hold"/>
                                        <p:tgtEl>
                                          <p:spTgt spid="125"/>
                                        </p:tgtEl>
                                        <p:attrNameLst>
                                          <p:attrName>ppt_x</p:attrName>
                                        </p:attrNameLst>
                                      </p:cBhvr>
                                      <p:tavLst>
                                        <p:tav tm="0">
                                          <p:val>
                                            <p:strVal val="#ppt_x"/>
                                          </p:val>
                                        </p:tav>
                                        <p:tav tm="100000">
                                          <p:val>
                                            <p:strVal val="#ppt_x"/>
                                          </p:val>
                                        </p:tav>
                                      </p:tavLst>
                                    </p:anim>
                                    <p:anim calcmode="lin" valueType="num">
                                      <p:cBhvr>
                                        <p:cTn id="55"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05"/>
                                        </p:tgtEl>
                                        <p:attrNameLst>
                                          <p:attrName>style.visibility</p:attrName>
                                        </p:attrNameLst>
                                      </p:cBhvr>
                                      <p:to>
                                        <p:strVal val="visible"/>
                                      </p:to>
                                    </p:set>
                                    <p:animEffect transition="in" filter="fade">
                                      <p:cBhvr>
                                        <p:cTn id="60" dur="1000"/>
                                        <p:tgtEl>
                                          <p:spTgt spid="105"/>
                                        </p:tgtEl>
                                      </p:cBhvr>
                                    </p:animEffect>
                                    <p:anim calcmode="lin" valueType="num">
                                      <p:cBhvr>
                                        <p:cTn id="61" dur="1000" fill="hold"/>
                                        <p:tgtEl>
                                          <p:spTgt spid="105"/>
                                        </p:tgtEl>
                                        <p:attrNameLst>
                                          <p:attrName>ppt_x</p:attrName>
                                        </p:attrNameLst>
                                      </p:cBhvr>
                                      <p:tavLst>
                                        <p:tav tm="0">
                                          <p:val>
                                            <p:strVal val="#ppt_x"/>
                                          </p:val>
                                        </p:tav>
                                        <p:tav tm="100000">
                                          <p:val>
                                            <p:strVal val="#ppt_x"/>
                                          </p:val>
                                        </p:tav>
                                      </p:tavLst>
                                    </p:anim>
                                    <p:anim calcmode="lin" valueType="num">
                                      <p:cBhvr>
                                        <p:cTn id="62"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7"/>
                                        </p:tgtEl>
                                        <p:attrNameLst>
                                          <p:attrName>style.visibility</p:attrName>
                                        </p:attrNameLst>
                                      </p:cBhvr>
                                      <p:to>
                                        <p:strVal val="visible"/>
                                      </p:to>
                                    </p:set>
                                    <p:anim calcmode="lin" valueType="num">
                                      <p:cBhvr additive="base">
                                        <p:cTn id="67" dur="500" fill="hold"/>
                                        <p:tgtEl>
                                          <p:spTgt spid="107"/>
                                        </p:tgtEl>
                                        <p:attrNameLst>
                                          <p:attrName>ppt_x</p:attrName>
                                        </p:attrNameLst>
                                      </p:cBhvr>
                                      <p:tavLst>
                                        <p:tav tm="0">
                                          <p:val>
                                            <p:strVal val="#ppt_x"/>
                                          </p:val>
                                        </p:tav>
                                        <p:tav tm="100000">
                                          <p:val>
                                            <p:strVal val="#ppt_x"/>
                                          </p:val>
                                        </p:tav>
                                      </p:tavLst>
                                    </p:anim>
                                    <p:anim calcmode="lin" valueType="num">
                                      <p:cBhvr additive="base">
                                        <p:cTn id="6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08"/>
                                        </p:tgtEl>
                                        <p:attrNameLst>
                                          <p:attrName>style.visibility</p:attrName>
                                        </p:attrNameLst>
                                      </p:cBhvr>
                                      <p:to>
                                        <p:strVal val="visible"/>
                                      </p:to>
                                    </p:set>
                                    <p:animEffect transition="in" filter="fade">
                                      <p:cBhvr>
                                        <p:cTn id="73" dur="1000"/>
                                        <p:tgtEl>
                                          <p:spTgt spid="108"/>
                                        </p:tgtEl>
                                      </p:cBhvr>
                                    </p:animEffect>
                                    <p:anim calcmode="lin" valueType="num">
                                      <p:cBhvr>
                                        <p:cTn id="74" dur="1000" fill="hold"/>
                                        <p:tgtEl>
                                          <p:spTgt spid="108"/>
                                        </p:tgtEl>
                                        <p:attrNameLst>
                                          <p:attrName>ppt_x</p:attrName>
                                        </p:attrNameLst>
                                      </p:cBhvr>
                                      <p:tavLst>
                                        <p:tav tm="0">
                                          <p:val>
                                            <p:strVal val="#ppt_x"/>
                                          </p:val>
                                        </p:tav>
                                        <p:tav tm="100000">
                                          <p:val>
                                            <p:strVal val="#ppt_x"/>
                                          </p:val>
                                        </p:tav>
                                      </p:tavLst>
                                    </p:anim>
                                    <p:anim calcmode="lin" valueType="num">
                                      <p:cBhvr>
                                        <p:cTn id="75"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09"/>
                                        </p:tgtEl>
                                        <p:attrNameLst>
                                          <p:attrName>style.visibility</p:attrName>
                                        </p:attrNameLst>
                                      </p:cBhvr>
                                      <p:to>
                                        <p:strVal val="visible"/>
                                      </p:to>
                                    </p:set>
                                    <p:anim calcmode="lin" valueType="num">
                                      <p:cBhvr additive="base">
                                        <p:cTn id="80" dur="500" fill="hold"/>
                                        <p:tgtEl>
                                          <p:spTgt spid="109"/>
                                        </p:tgtEl>
                                        <p:attrNameLst>
                                          <p:attrName>ppt_x</p:attrName>
                                        </p:attrNameLst>
                                      </p:cBhvr>
                                      <p:tavLst>
                                        <p:tav tm="0">
                                          <p:val>
                                            <p:strVal val="#ppt_x"/>
                                          </p:val>
                                        </p:tav>
                                        <p:tav tm="100000">
                                          <p:val>
                                            <p:strVal val="#ppt_x"/>
                                          </p:val>
                                        </p:tav>
                                      </p:tavLst>
                                    </p:anim>
                                    <p:anim calcmode="lin" valueType="num">
                                      <p:cBhvr additive="base">
                                        <p:cTn id="81"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110"/>
                                        </p:tgtEl>
                                        <p:attrNameLst>
                                          <p:attrName>style.visibility</p:attrName>
                                        </p:attrNameLst>
                                      </p:cBhvr>
                                      <p:to>
                                        <p:strVal val="visible"/>
                                      </p:to>
                                    </p:set>
                                    <p:animEffect transition="in" filter="fade">
                                      <p:cBhvr>
                                        <p:cTn id="86" dur="1000"/>
                                        <p:tgtEl>
                                          <p:spTgt spid="110"/>
                                        </p:tgtEl>
                                      </p:cBhvr>
                                    </p:animEffect>
                                    <p:anim calcmode="lin" valueType="num">
                                      <p:cBhvr>
                                        <p:cTn id="87" dur="1000" fill="hold"/>
                                        <p:tgtEl>
                                          <p:spTgt spid="110"/>
                                        </p:tgtEl>
                                        <p:attrNameLst>
                                          <p:attrName>ppt_x</p:attrName>
                                        </p:attrNameLst>
                                      </p:cBhvr>
                                      <p:tavLst>
                                        <p:tav tm="0">
                                          <p:val>
                                            <p:strVal val="#ppt_x"/>
                                          </p:val>
                                        </p:tav>
                                        <p:tav tm="100000">
                                          <p:val>
                                            <p:strVal val="#ppt_x"/>
                                          </p:val>
                                        </p:tav>
                                      </p:tavLst>
                                    </p:anim>
                                    <p:anim calcmode="lin" valueType="num">
                                      <p:cBhvr>
                                        <p:cTn id="88"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11"/>
                                        </p:tgtEl>
                                        <p:attrNameLst>
                                          <p:attrName>style.visibility</p:attrName>
                                        </p:attrNameLst>
                                      </p:cBhvr>
                                      <p:to>
                                        <p:strVal val="visible"/>
                                      </p:to>
                                    </p:set>
                                    <p:anim calcmode="lin" valueType="num">
                                      <p:cBhvr additive="base">
                                        <p:cTn id="93" dur="500" fill="hold"/>
                                        <p:tgtEl>
                                          <p:spTgt spid="111"/>
                                        </p:tgtEl>
                                        <p:attrNameLst>
                                          <p:attrName>ppt_x</p:attrName>
                                        </p:attrNameLst>
                                      </p:cBhvr>
                                      <p:tavLst>
                                        <p:tav tm="0">
                                          <p:val>
                                            <p:strVal val="#ppt_x"/>
                                          </p:val>
                                        </p:tav>
                                        <p:tav tm="100000">
                                          <p:val>
                                            <p:strVal val="#ppt_x"/>
                                          </p:val>
                                        </p:tav>
                                      </p:tavLst>
                                    </p:anim>
                                    <p:anim calcmode="lin" valueType="num">
                                      <p:cBhvr additive="base">
                                        <p:cTn id="94"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124"/>
                                        </p:tgtEl>
                                        <p:attrNameLst>
                                          <p:attrName>style.visibility</p:attrName>
                                        </p:attrNameLst>
                                      </p:cBhvr>
                                      <p:to>
                                        <p:strVal val="visible"/>
                                      </p:to>
                                    </p:set>
                                    <p:animEffect transition="in" filter="fade">
                                      <p:cBhvr>
                                        <p:cTn id="99" dur="1000"/>
                                        <p:tgtEl>
                                          <p:spTgt spid="124"/>
                                        </p:tgtEl>
                                      </p:cBhvr>
                                    </p:animEffect>
                                    <p:anim calcmode="lin" valueType="num">
                                      <p:cBhvr>
                                        <p:cTn id="100" dur="1000" fill="hold"/>
                                        <p:tgtEl>
                                          <p:spTgt spid="124"/>
                                        </p:tgtEl>
                                        <p:attrNameLst>
                                          <p:attrName>ppt_x</p:attrName>
                                        </p:attrNameLst>
                                      </p:cBhvr>
                                      <p:tavLst>
                                        <p:tav tm="0">
                                          <p:val>
                                            <p:strVal val="#ppt_x"/>
                                          </p:val>
                                        </p:tav>
                                        <p:tav tm="100000">
                                          <p:val>
                                            <p:strVal val="#ppt_x"/>
                                          </p:val>
                                        </p:tav>
                                      </p:tavLst>
                                    </p:anim>
                                    <p:anim calcmode="lin" valueType="num">
                                      <p:cBhvr>
                                        <p:cTn id="101"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112"/>
                                        </p:tgtEl>
                                        <p:attrNameLst>
                                          <p:attrName>style.visibility</p:attrName>
                                        </p:attrNameLst>
                                      </p:cBhvr>
                                      <p:to>
                                        <p:strVal val="visible"/>
                                      </p:to>
                                    </p:set>
                                    <p:animEffect transition="in" filter="fade">
                                      <p:cBhvr>
                                        <p:cTn id="106" dur="1000"/>
                                        <p:tgtEl>
                                          <p:spTgt spid="112"/>
                                        </p:tgtEl>
                                      </p:cBhvr>
                                    </p:animEffect>
                                    <p:anim calcmode="lin" valueType="num">
                                      <p:cBhvr>
                                        <p:cTn id="107" dur="1000" fill="hold"/>
                                        <p:tgtEl>
                                          <p:spTgt spid="112"/>
                                        </p:tgtEl>
                                        <p:attrNameLst>
                                          <p:attrName>ppt_x</p:attrName>
                                        </p:attrNameLst>
                                      </p:cBhvr>
                                      <p:tavLst>
                                        <p:tav tm="0">
                                          <p:val>
                                            <p:strVal val="#ppt_x"/>
                                          </p:val>
                                        </p:tav>
                                        <p:tav tm="100000">
                                          <p:val>
                                            <p:strVal val="#ppt_x"/>
                                          </p:val>
                                        </p:tav>
                                      </p:tavLst>
                                    </p:anim>
                                    <p:anim calcmode="lin" valueType="num">
                                      <p:cBhvr>
                                        <p:cTn id="108"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26"/>
                                        </p:tgtEl>
                                        <p:attrNameLst>
                                          <p:attrName>style.visibility</p:attrName>
                                        </p:attrNameLst>
                                      </p:cBhvr>
                                      <p:to>
                                        <p:strVal val="visible"/>
                                      </p:to>
                                    </p:set>
                                    <p:anim calcmode="lin" valueType="num">
                                      <p:cBhvr additive="base">
                                        <p:cTn id="113" dur="500" fill="hold"/>
                                        <p:tgtEl>
                                          <p:spTgt spid="126"/>
                                        </p:tgtEl>
                                        <p:attrNameLst>
                                          <p:attrName>ppt_x</p:attrName>
                                        </p:attrNameLst>
                                      </p:cBhvr>
                                      <p:tavLst>
                                        <p:tav tm="0">
                                          <p:val>
                                            <p:strVal val="#ppt_x"/>
                                          </p:val>
                                        </p:tav>
                                        <p:tav tm="100000">
                                          <p:val>
                                            <p:strVal val="#ppt_x"/>
                                          </p:val>
                                        </p:tav>
                                      </p:tavLst>
                                    </p:anim>
                                    <p:anim calcmode="lin" valueType="num">
                                      <p:cBhvr additive="base">
                                        <p:cTn id="114"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27"/>
                                        </p:tgtEl>
                                        <p:attrNameLst>
                                          <p:attrName>style.visibility</p:attrName>
                                        </p:attrNameLst>
                                      </p:cBhvr>
                                      <p:to>
                                        <p:strVal val="visible"/>
                                      </p:to>
                                    </p:set>
                                    <p:animEffect transition="in" filter="fade">
                                      <p:cBhvr>
                                        <p:cTn id="119" dur="1000"/>
                                        <p:tgtEl>
                                          <p:spTgt spid="127"/>
                                        </p:tgtEl>
                                      </p:cBhvr>
                                    </p:animEffect>
                                    <p:anim calcmode="lin" valueType="num">
                                      <p:cBhvr>
                                        <p:cTn id="120" dur="1000" fill="hold"/>
                                        <p:tgtEl>
                                          <p:spTgt spid="127"/>
                                        </p:tgtEl>
                                        <p:attrNameLst>
                                          <p:attrName>ppt_x</p:attrName>
                                        </p:attrNameLst>
                                      </p:cBhvr>
                                      <p:tavLst>
                                        <p:tav tm="0">
                                          <p:val>
                                            <p:strVal val="#ppt_x"/>
                                          </p:val>
                                        </p:tav>
                                        <p:tav tm="100000">
                                          <p:val>
                                            <p:strVal val="#ppt_x"/>
                                          </p:val>
                                        </p:tav>
                                      </p:tavLst>
                                    </p:anim>
                                    <p:anim calcmode="lin" valueType="num">
                                      <p:cBhvr>
                                        <p:cTn id="121"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115"/>
                                        </p:tgtEl>
                                        <p:attrNameLst>
                                          <p:attrName>style.visibility</p:attrName>
                                        </p:attrNameLst>
                                      </p:cBhvr>
                                      <p:to>
                                        <p:strVal val="visible"/>
                                      </p:to>
                                    </p:set>
                                    <p:anim calcmode="lin" valueType="num">
                                      <p:cBhvr additive="base">
                                        <p:cTn id="126" dur="500" fill="hold"/>
                                        <p:tgtEl>
                                          <p:spTgt spid="115"/>
                                        </p:tgtEl>
                                        <p:attrNameLst>
                                          <p:attrName>ppt_x</p:attrName>
                                        </p:attrNameLst>
                                      </p:cBhvr>
                                      <p:tavLst>
                                        <p:tav tm="0">
                                          <p:val>
                                            <p:strVal val="#ppt_x"/>
                                          </p:val>
                                        </p:tav>
                                        <p:tav tm="100000">
                                          <p:val>
                                            <p:strVal val="#ppt_x"/>
                                          </p:val>
                                        </p:tav>
                                      </p:tavLst>
                                    </p:anim>
                                    <p:anim calcmode="lin" valueType="num">
                                      <p:cBhvr additive="base">
                                        <p:cTn id="127"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116"/>
                                        </p:tgtEl>
                                        <p:attrNameLst>
                                          <p:attrName>style.visibility</p:attrName>
                                        </p:attrNameLst>
                                      </p:cBhvr>
                                      <p:to>
                                        <p:strVal val="visible"/>
                                      </p:to>
                                    </p:set>
                                    <p:animEffect transition="in" filter="fade">
                                      <p:cBhvr>
                                        <p:cTn id="132" dur="1000"/>
                                        <p:tgtEl>
                                          <p:spTgt spid="116"/>
                                        </p:tgtEl>
                                      </p:cBhvr>
                                    </p:animEffect>
                                    <p:anim calcmode="lin" valueType="num">
                                      <p:cBhvr>
                                        <p:cTn id="133" dur="1000" fill="hold"/>
                                        <p:tgtEl>
                                          <p:spTgt spid="116"/>
                                        </p:tgtEl>
                                        <p:attrNameLst>
                                          <p:attrName>ppt_x</p:attrName>
                                        </p:attrNameLst>
                                      </p:cBhvr>
                                      <p:tavLst>
                                        <p:tav tm="0">
                                          <p:val>
                                            <p:strVal val="#ppt_x"/>
                                          </p:val>
                                        </p:tav>
                                        <p:tav tm="100000">
                                          <p:val>
                                            <p:strVal val="#ppt_x"/>
                                          </p:val>
                                        </p:tav>
                                      </p:tavLst>
                                    </p:anim>
                                    <p:anim calcmode="lin" valueType="num">
                                      <p:cBhvr>
                                        <p:cTn id="13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13"/>
                                        </p:tgtEl>
                                        <p:attrNameLst>
                                          <p:attrName>style.visibility</p:attrName>
                                        </p:attrNameLst>
                                      </p:cBhvr>
                                      <p:to>
                                        <p:strVal val="visible"/>
                                      </p:to>
                                    </p:set>
                                    <p:anim calcmode="lin" valueType="num">
                                      <p:cBhvr additive="base">
                                        <p:cTn id="139" dur="500" fill="hold"/>
                                        <p:tgtEl>
                                          <p:spTgt spid="113"/>
                                        </p:tgtEl>
                                        <p:attrNameLst>
                                          <p:attrName>ppt_x</p:attrName>
                                        </p:attrNameLst>
                                      </p:cBhvr>
                                      <p:tavLst>
                                        <p:tav tm="0">
                                          <p:val>
                                            <p:strVal val="#ppt_x"/>
                                          </p:val>
                                        </p:tav>
                                        <p:tav tm="100000">
                                          <p:val>
                                            <p:strVal val="#ppt_x"/>
                                          </p:val>
                                        </p:tav>
                                      </p:tavLst>
                                    </p:anim>
                                    <p:anim calcmode="lin" valueType="num">
                                      <p:cBhvr additive="base">
                                        <p:cTn id="140"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nodeType="clickEffect">
                                  <p:stCondLst>
                                    <p:cond delay="0"/>
                                  </p:stCondLst>
                                  <p:childTnLst>
                                    <p:set>
                                      <p:cBhvr>
                                        <p:cTn id="144" dur="1" fill="hold">
                                          <p:stCondLst>
                                            <p:cond delay="0"/>
                                          </p:stCondLst>
                                        </p:cTn>
                                        <p:tgtEl>
                                          <p:spTgt spid="114"/>
                                        </p:tgtEl>
                                        <p:attrNameLst>
                                          <p:attrName>style.visibility</p:attrName>
                                        </p:attrNameLst>
                                      </p:cBhvr>
                                      <p:to>
                                        <p:strVal val="visible"/>
                                      </p:to>
                                    </p:set>
                                    <p:animEffect transition="in" filter="fade">
                                      <p:cBhvr>
                                        <p:cTn id="145" dur="1000"/>
                                        <p:tgtEl>
                                          <p:spTgt spid="114"/>
                                        </p:tgtEl>
                                      </p:cBhvr>
                                    </p:animEffect>
                                    <p:anim calcmode="lin" valueType="num">
                                      <p:cBhvr>
                                        <p:cTn id="146" dur="1000" fill="hold"/>
                                        <p:tgtEl>
                                          <p:spTgt spid="114"/>
                                        </p:tgtEl>
                                        <p:attrNameLst>
                                          <p:attrName>ppt_x</p:attrName>
                                        </p:attrNameLst>
                                      </p:cBhvr>
                                      <p:tavLst>
                                        <p:tav tm="0">
                                          <p:val>
                                            <p:strVal val="#ppt_x"/>
                                          </p:val>
                                        </p:tav>
                                        <p:tav tm="100000">
                                          <p:val>
                                            <p:strVal val="#ppt_x"/>
                                          </p:val>
                                        </p:tav>
                                      </p:tavLst>
                                    </p:anim>
                                    <p:anim calcmode="lin" valueType="num">
                                      <p:cBhvr>
                                        <p:cTn id="147"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grpId="0" nodeType="clickEffect">
                                  <p:stCondLst>
                                    <p:cond delay="0"/>
                                  </p:stCondLst>
                                  <p:childTnLst>
                                    <p:set>
                                      <p:cBhvr>
                                        <p:cTn id="151" dur="1" fill="hold">
                                          <p:stCondLst>
                                            <p:cond delay="0"/>
                                          </p:stCondLst>
                                        </p:cTn>
                                        <p:tgtEl>
                                          <p:spTgt spid="117"/>
                                        </p:tgtEl>
                                        <p:attrNameLst>
                                          <p:attrName>style.visibility</p:attrName>
                                        </p:attrNameLst>
                                      </p:cBhvr>
                                      <p:to>
                                        <p:strVal val="visible"/>
                                      </p:to>
                                    </p:set>
                                    <p:anim calcmode="lin" valueType="num">
                                      <p:cBhvr additive="base">
                                        <p:cTn id="152" dur="500" fill="hold"/>
                                        <p:tgtEl>
                                          <p:spTgt spid="117"/>
                                        </p:tgtEl>
                                        <p:attrNameLst>
                                          <p:attrName>ppt_x</p:attrName>
                                        </p:attrNameLst>
                                      </p:cBhvr>
                                      <p:tavLst>
                                        <p:tav tm="0">
                                          <p:val>
                                            <p:strVal val="#ppt_x"/>
                                          </p:val>
                                        </p:tav>
                                        <p:tav tm="100000">
                                          <p:val>
                                            <p:strVal val="#ppt_x"/>
                                          </p:val>
                                        </p:tav>
                                      </p:tavLst>
                                    </p:anim>
                                    <p:anim calcmode="lin" valueType="num">
                                      <p:cBhvr additive="base">
                                        <p:cTn id="153"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nodeType="clickEffect">
                                  <p:stCondLst>
                                    <p:cond delay="0"/>
                                  </p:stCondLst>
                                  <p:childTnLst>
                                    <p:set>
                                      <p:cBhvr>
                                        <p:cTn id="157" dur="1" fill="hold">
                                          <p:stCondLst>
                                            <p:cond delay="0"/>
                                          </p:stCondLst>
                                        </p:cTn>
                                        <p:tgtEl>
                                          <p:spTgt spid="118"/>
                                        </p:tgtEl>
                                        <p:attrNameLst>
                                          <p:attrName>style.visibility</p:attrName>
                                        </p:attrNameLst>
                                      </p:cBhvr>
                                      <p:to>
                                        <p:strVal val="visible"/>
                                      </p:to>
                                    </p:set>
                                    <p:animEffect transition="in" filter="fade">
                                      <p:cBhvr>
                                        <p:cTn id="158" dur="1000"/>
                                        <p:tgtEl>
                                          <p:spTgt spid="118"/>
                                        </p:tgtEl>
                                      </p:cBhvr>
                                    </p:animEffect>
                                    <p:anim calcmode="lin" valueType="num">
                                      <p:cBhvr>
                                        <p:cTn id="159" dur="1000" fill="hold"/>
                                        <p:tgtEl>
                                          <p:spTgt spid="118"/>
                                        </p:tgtEl>
                                        <p:attrNameLst>
                                          <p:attrName>ppt_x</p:attrName>
                                        </p:attrNameLst>
                                      </p:cBhvr>
                                      <p:tavLst>
                                        <p:tav tm="0">
                                          <p:val>
                                            <p:strVal val="#ppt_x"/>
                                          </p:val>
                                        </p:tav>
                                        <p:tav tm="100000">
                                          <p:val>
                                            <p:strVal val="#ppt_x"/>
                                          </p:val>
                                        </p:tav>
                                      </p:tavLst>
                                    </p:anim>
                                    <p:anim calcmode="lin" valueType="num">
                                      <p:cBhvr>
                                        <p:cTn id="160"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119"/>
                                        </p:tgtEl>
                                        <p:attrNameLst>
                                          <p:attrName>style.visibility</p:attrName>
                                        </p:attrNameLst>
                                      </p:cBhvr>
                                      <p:to>
                                        <p:strVal val="visible"/>
                                      </p:to>
                                    </p:set>
                                    <p:anim calcmode="lin" valueType="num">
                                      <p:cBhvr additive="base">
                                        <p:cTn id="165" dur="500" fill="hold"/>
                                        <p:tgtEl>
                                          <p:spTgt spid="119"/>
                                        </p:tgtEl>
                                        <p:attrNameLst>
                                          <p:attrName>ppt_x</p:attrName>
                                        </p:attrNameLst>
                                      </p:cBhvr>
                                      <p:tavLst>
                                        <p:tav tm="0">
                                          <p:val>
                                            <p:strVal val="#ppt_x"/>
                                          </p:val>
                                        </p:tav>
                                        <p:tav tm="100000">
                                          <p:val>
                                            <p:strVal val="#ppt_x"/>
                                          </p:val>
                                        </p:tav>
                                      </p:tavLst>
                                    </p:anim>
                                    <p:anim calcmode="lin" valueType="num">
                                      <p:cBhvr additive="base">
                                        <p:cTn id="16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entr" presetSubtype="0" fill="hold" nodeType="clickEffect">
                                  <p:stCondLst>
                                    <p:cond delay="0"/>
                                  </p:stCondLst>
                                  <p:childTnLst>
                                    <p:set>
                                      <p:cBhvr>
                                        <p:cTn id="170" dur="1" fill="hold">
                                          <p:stCondLst>
                                            <p:cond delay="0"/>
                                          </p:stCondLst>
                                        </p:cTn>
                                        <p:tgtEl>
                                          <p:spTgt spid="120"/>
                                        </p:tgtEl>
                                        <p:attrNameLst>
                                          <p:attrName>style.visibility</p:attrName>
                                        </p:attrNameLst>
                                      </p:cBhvr>
                                      <p:to>
                                        <p:strVal val="visible"/>
                                      </p:to>
                                    </p:set>
                                    <p:animEffect transition="in" filter="fade">
                                      <p:cBhvr>
                                        <p:cTn id="171" dur="1000"/>
                                        <p:tgtEl>
                                          <p:spTgt spid="120"/>
                                        </p:tgtEl>
                                      </p:cBhvr>
                                    </p:animEffect>
                                    <p:anim calcmode="lin" valueType="num">
                                      <p:cBhvr>
                                        <p:cTn id="172" dur="1000" fill="hold"/>
                                        <p:tgtEl>
                                          <p:spTgt spid="120"/>
                                        </p:tgtEl>
                                        <p:attrNameLst>
                                          <p:attrName>ppt_x</p:attrName>
                                        </p:attrNameLst>
                                      </p:cBhvr>
                                      <p:tavLst>
                                        <p:tav tm="0">
                                          <p:val>
                                            <p:strVal val="#ppt_x"/>
                                          </p:val>
                                        </p:tav>
                                        <p:tav tm="100000">
                                          <p:val>
                                            <p:strVal val="#ppt_x"/>
                                          </p:val>
                                        </p:tav>
                                      </p:tavLst>
                                    </p:anim>
                                    <p:anim calcmode="lin" valueType="num">
                                      <p:cBhvr>
                                        <p:cTn id="173"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4" fill="hold" grpId="0" nodeType="clickEffect">
                                  <p:stCondLst>
                                    <p:cond delay="0"/>
                                  </p:stCondLst>
                                  <p:childTnLst>
                                    <p:set>
                                      <p:cBhvr>
                                        <p:cTn id="177" dur="1" fill="hold">
                                          <p:stCondLst>
                                            <p:cond delay="0"/>
                                          </p:stCondLst>
                                        </p:cTn>
                                        <p:tgtEl>
                                          <p:spTgt spid="104"/>
                                        </p:tgtEl>
                                        <p:attrNameLst>
                                          <p:attrName>style.visibility</p:attrName>
                                        </p:attrNameLst>
                                      </p:cBhvr>
                                      <p:to>
                                        <p:strVal val="visible"/>
                                      </p:to>
                                    </p:set>
                                    <p:anim calcmode="lin" valueType="num">
                                      <p:cBhvr additive="base">
                                        <p:cTn id="178" dur="500" fill="hold"/>
                                        <p:tgtEl>
                                          <p:spTgt spid="104"/>
                                        </p:tgtEl>
                                        <p:attrNameLst>
                                          <p:attrName>ppt_x</p:attrName>
                                        </p:attrNameLst>
                                      </p:cBhvr>
                                      <p:tavLst>
                                        <p:tav tm="0">
                                          <p:val>
                                            <p:strVal val="#ppt_x"/>
                                          </p:val>
                                        </p:tav>
                                        <p:tav tm="100000">
                                          <p:val>
                                            <p:strVal val="#ppt_x"/>
                                          </p:val>
                                        </p:tav>
                                      </p:tavLst>
                                    </p:anim>
                                    <p:anim calcmode="lin" valueType="num">
                                      <p:cBhvr additive="base">
                                        <p:cTn id="179"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42" presetClass="entr" presetSubtype="0" fill="hold" nodeType="clickEffect">
                                  <p:stCondLst>
                                    <p:cond delay="0"/>
                                  </p:stCondLst>
                                  <p:childTnLst>
                                    <p:set>
                                      <p:cBhvr>
                                        <p:cTn id="183" dur="1" fill="hold">
                                          <p:stCondLst>
                                            <p:cond delay="0"/>
                                          </p:stCondLst>
                                        </p:cTn>
                                        <p:tgtEl>
                                          <p:spTgt spid="123"/>
                                        </p:tgtEl>
                                        <p:attrNameLst>
                                          <p:attrName>style.visibility</p:attrName>
                                        </p:attrNameLst>
                                      </p:cBhvr>
                                      <p:to>
                                        <p:strVal val="visible"/>
                                      </p:to>
                                    </p:set>
                                    <p:animEffect transition="in" filter="fade">
                                      <p:cBhvr>
                                        <p:cTn id="184" dur="1000"/>
                                        <p:tgtEl>
                                          <p:spTgt spid="123"/>
                                        </p:tgtEl>
                                      </p:cBhvr>
                                    </p:animEffect>
                                    <p:anim calcmode="lin" valueType="num">
                                      <p:cBhvr>
                                        <p:cTn id="185" dur="1000" fill="hold"/>
                                        <p:tgtEl>
                                          <p:spTgt spid="123"/>
                                        </p:tgtEl>
                                        <p:attrNameLst>
                                          <p:attrName>ppt_x</p:attrName>
                                        </p:attrNameLst>
                                      </p:cBhvr>
                                      <p:tavLst>
                                        <p:tav tm="0">
                                          <p:val>
                                            <p:strVal val="#ppt_x"/>
                                          </p:val>
                                        </p:tav>
                                        <p:tav tm="100000">
                                          <p:val>
                                            <p:strVal val="#ppt_x"/>
                                          </p:val>
                                        </p:tav>
                                      </p:tavLst>
                                    </p:anim>
                                    <p:anim calcmode="lin" valueType="num">
                                      <p:cBhvr>
                                        <p:cTn id="186"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121"/>
                                        </p:tgtEl>
                                        <p:attrNameLst>
                                          <p:attrName>style.visibility</p:attrName>
                                        </p:attrNameLst>
                                      </p:cBhvr>
                                      <p:to>
                                        <p:strVal val="visible"/>
                                      </p:to>
                                    </p:set>
                                    <p:anim calcmode="lin" valueType="num">
                                      <p:cBhvr additive="base">
                                        <p:cTn id="191" dur="500" fill="hold"/>
                                        <p:tgtEl>
                                          <p:spTgt spid="121"/>
                                        </p:tgtEl>
                                        <p:attrNameLst>
                                          <p:attrName>ppt_x</p:attrName>
                                        </p:attrNameLst>
                                      </p:cBhvr>
                                      <p:tavLst>
                                        <p:tav tm="0">
                                          <p:val>
                                            <p:strVal val="#ppt_x"/>
                                          </p:val>
                                        </p:tav>
                                        <p:tav tm="100000">
                                          <p:val>
                                            <p:strVal val="#ppt_x"/>
                                          </p:val>
                                        </p:tav>
                                      </p:tavLst>
                                    </p:anim>
                                    <p:anim calcmode="lin" valueType="num">
                                      <p:cBhvr additive="base">
                                        <p:cTn id="192"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42" presetClass="entr" presetSubtype="0" fill="hold" nodeType="clickEffect">
                                  <p:stCondLst>
                                    <p:cond delay="0"/>
                                  </p:stCondLst>
                                  <p:childTnLst>
                                    <p:set>
                                      <p:cBhvr>
                                        <p:cTn id="196" dur="1" fill="hold">
                                          <p:stCondLst>
                                            <p:cond delay="0"/>
                                          </p:stCondLst>
                                        </p:cTn>
                                        <p:tgtEl>
                                          <p:spTgt spid="122"/>
                                        </p:tgtEl>
                                        <p:attrNameLst>
                                          <p:attrName>style.visibility</p:attrName>
                                        </p:attrNameLst>
                                      </p:cBhvr>
                                      <p:to>
                                        <p:strVal val="visible"/>
                                      </p:to>
                                    </p:set>
                                    <p:animEffect transition="in" filter="fade">
                                      <p:cBhvr>
                                        <p:cTn id="197" dur="1000"/>
                                        <p:tgtEl>
                                          <p:spTgt spid="122"/>
                                        </p:tgtEl>
                                      </p:cBhvr>
                                    </p:animEffect>
                                    <p:anim calcmode="lin" valueType="num">
                                      <p:cBhvr>
                                        <p:cTn id="198" dur="1000" fill="hold"/>
                                        <p:tgtEl>
                                          <p:spTgt spid="122"/>
                                        </p:tgtEl>
                                        <p:attrNameLst>
                                          <p:attrName>ppt_x</p:attrName>
                                        </p:attrNameLst>
                                      </p:cBhvr>
                                      <p:tavLst>
                                        <p:tav tm="0">
                                          <p:val>
                                            <p:strVal val="#ppt_x"/>
                                          </p:val>
                                        </p:tav>
                                        <p:tav tm="100000">
                                          <p:val>
                                            <p:strVal val="#ppt_x"/>
                                          </p:val>
                                        </p:tav>
                                      </p:tavLst>
                                    </p:anim>
                                    <p:anim calcmode="lin" valueType="num">
                                      <p:cBhvr>
                                        <p:cTn id="199"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2" presetClass="entr" presetSubtype="4" fill="hold" nodeType="clickEffect">
                                  <p:stCondLst>
                                    <p:cond delay="0"/>
                                  </p:stCondLst>
                                  <p:childTnLst>
                                    <p:set>
                                      <p:cBhvr>
                                        <p:cTn id="203" dur="1" fill="hold">
                                          <p:stCondLst>
                                            <p:cond delay="0"/>
                                          </p:stCondLst>
                                        </p:cTn>
                                        <p:tgtEl>
                                          <p:spTgt spid="128"/>
                                        </p:tgtEl>
                                        <p:attrNameLst>
                                          <p:attrName>style.visibility</p:attrName>
                                        </p:attrNameLst>
                                      </p:cBhvr>
                                      <p:to>
                                        <p:strVal val="visible"/>
                                      </p:to>
                                    </p:set>
                                    <p:anim calcmode="lin" valueType="num">
                                      <p:cBhvr additive="base">
                                        <p:cTn id="204" dur="500" fill="hold"/>
                                        <p:tgtEl>
                                          <p:spTgt spid="128"/>
                                        </p:tgtEl>
                                        <p:attrNameLst>
                                          <p:attrName>ppt_x</p:attrName>
                                        </p:attrNameLst>
                                      </p:cBhvr>
                                      <p:tavLst>
                                        <p:tav tm="0">
                                          <p:val>
                                            <p:strVal val="#ppt_x"/>
                                          </p:val>
                                        </p:tav>
                                        <p:tav tm="100000">
                                          <p:val>
                                            <p:strVal val="#ppt_x"/>
                                          </p:val>
                                        </p:tav>
                                      </p:tavLst>
                                    </p:anim>
                                    <p:anim calcmode="lin" valueType="num">
                                      <p:cBhvr additive="base">
                                        <p:cTn id="205"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42" presetClass="entr" presetSubtype="0" fill="hold" nodeType="clickEffect">
                                  <p:stCondLst>
                                    <p:cond delay="0"/>
                                  </p:stCondLst>
                                  <p:childTnLst>
                                    <p:set>
                                      <p:cBhvr>
                                        <p:cTn id="209" dur="1" fill="hold">
                                          <p:stCondLst>
                                            <p:cond delay="0"/>
                                          </p:stCondLst>
                                        </p:cTn>
                                        <p:tgtEl>
                                          <p:spTgt spid="130"/>
                                        </p:tgtEl>
                                        <p:attrNameLst>
                                          <p:attrName>style.visibility</p:attrName>
                                        </p:attrNameLst>
                                      </p:cBhvr>
                                      <p:to>
                                        <p:strVal val="visible"/>
                                      </p:to>
                                    </p:set>
                                    <p:animEffect transition="in" filter="fade">
                                      <p:cBhvr>
                                        <p:cTn id="210" dur="1000"/>
                                        <p:tgtEl>
                                          <p:spTgt spid="130"/>
                                        </p:tgtEl>
                                      </p:cBhvr>
                                    </p:animEffect>
                                    <p:anim calcmode="lin" valueType="num">
                                      <p:cBhvr>
                                        <p:cTn id="211" dur="1000" fill="hold"/>
                                        <p:tgtEl>
                                          <p:spTgt spid="130"/>
                                        </p:tgtEl>
                                        <p:attrNameLst>
                                          <p:attrName>ppt_x</p:attrName>
                                        </p:attrNameLst>
                                      </p:cBhvr>
                                      <p:tavLst>
                                        <p:tav tm="0">
                                          <p:val>
                                            <p:strVal val="#ppt_x"/>
                                          </p:val>
                                        </p:tav>
                                        <p:tav tm="100000">
                                          <p:val>
                                            <p:strVal val="#ppt_x"/>
                                          </p:val>
                                        </p:tav>
                                      </p:tavLst>
                                    </p:anim>
                                    <p:anim calcmode="lin" valueType="num">
                                      <p:cBhvr>
                                        <p:cTn id="212"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2" presetClass="entr" presetSubtype="4" fill="hold" grpId="0" nodeType="clickEffect">
                                  <p:stCondLst>
                                    <p:cond delay="0"/>
                                  </p:stCondLst>
                                  <p:childTnLst>
                                    <p:set>
                                      <p:cBhvr>
                                        <p:cTn id="216" dur="1" fill="hold">
                                          <p:stCondLst>
                                            <p:cond delay="0"/>
                                          </p:stCondLst>
                                        </p:cTn>
                                        <p:tgtEl>
                                          <p:spTgt spid="134"/>
                                        </p:tgtEl>
                                        <p:attrNameLst>
                                          <p:attrName>style.visibility</p:attrName>
                                        </p:attrNameLst>
                                      </p:cBhvr>
                                      <p:to>
                                        <p:strVal val="visible"/>
                                      </p:to>
                                    </p:set>
                                    <p:animEffect transition="in" filter="wipe(down)">
                                      <p:cBhvr>
                                        <p:cTn id="217" dur="500"/>
                                        <p:tgtEl>
                                          <p:spTgt spid="134"/>
                                        </p:tgtEl>
                                      </p:cBhvr>
                                    </p:animEffect>
                                  </p:childTnLst>
                                </p:cTn>
                              </p:par>
                            </p:childTnLst>
                          </p:cTn>
                        </p:par>
                      </p:childTnLst>
                    </p:cTn>
                  </p:par>
                  <p:par>
                    <p:cTn id="218" fill="hold">
                      <p:stCondLst>
                        <p:cond delay="indefinite"/>
                      </p:stCondLst>
                      <p:childTnLst>
                        <p:par>
                          <p:cTn id="219" fill="hold">
                            <p:stCondLst>
                              <p:cond delay="0"/>
                            </p:stCondLst>
                            <p:childTnLst>
                              <p:par>
                                <p:cTn id="220" presetID="2" presetClass="entr" presetSubtype="4" fill="hold" nodeType="clickEffect">
                                  <p:stCondLst>
                                    <p:cond delay="0"/>
                                  </p:stCondLst>
                                  <p:childTnLst>
                                    <p:set>
                                      <p:cBhvr>
                                        <p:cTn id="221" dur="1" fill="hold">
                                          <p:stCondLst>
                                            <p:cond delay="0"/>
                                          </p:stCondLst>
                                        </p:cTn>
                                        <p:tgtEl>
                                          <p:spTgt spid="129"/>
                                        </p:tgtEl>
                                        <p:attrNameLst>
                                          <p:attrName>style.visibility</p:attrName>
                                        </p:attrNameLst>
                                      </p:cBhvr>
                                      <p:to>
                                        <p:strVal val="visible"/>
                                      </p:to>
                                    </p:set>
                                    <p:anim calcmode="lin" valueType="num">
                                      <p:cBhvr additive="base">
                                        <p:cTn id="222" dur="500" fill="hold"/>
                                        <p:tgtEl>
                                          <p:spTgt spid="129"/>
                                        </p:tgtEl>
                                        <p:attrNameLst>
                                          <p:attrName>ppt_x</p:attrName>
                                        </p:attrNameLst>
                                      </p:cBhvr>
                                      <p:tavLst>
                                        <p:tav tm="0">
                                          <p:val>
                                            <p:strVal val="#ppt_x"/>
                                          </p:val>
                                        </p:tav>
                                        <p:tav tm="100000">
                                          <p:val>
                                            <p:strVal val="#ppt_x"/>
                                          </p:val>
                                        </p:tav>
                                      </p:tavLst>
                                    </p:anim>
                                    <p:anim calcmode="lin" valueType="num">
                                      <p:cBhvr additive="base">
                                        <p:cTn id="223"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31" presetClass="entr" presetSubtype="0" fill="hold" nodeType="clickEffect">
                                  <p:stCondLst>
                                    <p:cond delay="0"/>
                                  </p:stCondLst>
                                  <p:childTnLst>
                                    <p:set>
                                      <p:cBhvr>
                                        <p:cTn id="227" dur="1" fill="hold">
                                          <p:stCondLst>
                                            <p:cond delay="0"/>
                                          </p:stCondLst>
                                        </p:cTn>
                                        <p:tgtEl>
                                          <p:spTgt spid="133"/>
                                        </p:tgtEl>
                                        <p:attrNameLst>
                                          <p:attrName>style.visibility</p:attrName>
                                        </p:attrNameLst>
                                      </p:cBhvr>
                                      <p:to>
                                        <p:strVal val="visible"/>
                                      </p:to>
                                    </p:set>
                                    <p:anim calcmode="lin" valueType="num">
                                      <p:cBhvr>
                                        <p:cTn id="228" dur="1000" fill="hold"/>
                                        <p:tgtEl>
                                          <p:spTgt spid="133"/>
                                        </p:tgtEl>
                                        <p:attrNameLst>
                                          <p:attrName>ppt_w</p:attrName>
                                        </p:attrNameLst>
                                      </p:cBhvr>
                                      <p:tavLst>
                                        <p:tav tm="0">
                                          <p:val>
                                            <p:fltVal val="0"/>
                                          </p:val>
                                        </p:tav>
                                        <p:tav tm="100000">
                                          <p:val>
                                            <p:strVal val="#ppt_w"/>
                                          </p:val>
                                        </p:tav>
                                      </p:tavLst>
                                    </p:anim>
                                    <p:anim calcmode="lin" valueType="num">
                                      <p:cBhvr>
                                        <p:cTn id="229" dur="1000" fill="hold"/>
                                        <p:tgtEl>
                                          <p:spTgt spid="133"/>
                                        </p:tgtEl>
                                        <p:attrNameLst>
                                          <p:attrName>ppt_h</p:attrName>
                                        </p:attrNameLst>
                                      </p:cBhvr>
                                      <p:tavLst>
                                        <p:tav tm="0">
                                          <p:val>
                                            <p:fltVal val="0"/>
                                          </p:val>
                                        </p:tav>
                                        <p:tav tm="100000">
                                          <p:val>
                                            <p:strVal val="#ppt_h"/>
                                          </p:val>
                                        </p:tav>
                                      </p:tavLst>
                                    </p:anim>
                                    <p:anim calcmode="lin" valueType="num">
                                      <p:cBhvr>
                                        <p:cTn id="230" dur="1000" fill="hold"/>
                                        <p:tgtEl>
                                          <p:spTgt spid="133"/>
                                        </p:tgtEl>
                                        <p:attrNameLst>
                                          <p:attrName>style.rotation</p:attrName>
                                        </p:attrNameLst>
                                      </p:cBhvr>
                                      <p:tavLst>
                                        <p:tav tm="0">
                                          <p:val>
                                            <p:fltVal val="90"/>
                                          </p:val>
                                        </p:tav>
                                        <p:tav tm="100000">
                                          <p:val>
                                            <p:fltVal val="0"/>
                                          </p:val>
                                        </p:tav>
                                      </p:tavLst>
                                    </p:anim>
                                    <p:animEffect transition="in" filter="fade">
                                      <p:cBhvr>
                                        <p:cTn id="231" dur="10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6" grpId="0" animBg="1"/>
      <p:bldP spid="107" grpId="0" animBg="1"/>
      <p:bldP spid="109" grpId="0" animBg="1"/>
      <p:bldP spid="111" grpId="0" animBg="1"/>
      <p:bldP spid="113" grpId="0" animBg="1"/>
      <p:bldP spid="115" grpId="0" animBg="1"/>
      <p:bldP spid="117" grpId="0" animBg="1"/>
      <p:bldP spid="119" grpId="0" animBg="1"/>
      <p:bldP spid="121" grpId="0" animBg="1"/>
      <p:bldP spid="126" grpId="0" animBg="1"/>
      <p:bldP spid="1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p:cNvGraphicFramePr>
            <a:graphicFrameLocks noChangeAspect="1"/>
          </p:cNvGraphicFramePr>
          <p:nvPr>
            <p:extLst>
              <p:ext uri="{D42A27DB-BD31-4B8C-83A1-F6EECF244321}">
                <p14:modId xmlns:p14="http://schemas.microsoft.com/office/powerpoint/2010/main" val="4120964962"/>
              </p:ext>
            </p:extLst>
          </p:nvPr>
        </p:nvGraphicFramePr>
        <p:xfrm>
          <a:off x="2100306" y="118594"/>
          <a:ext cx="3157495" cy="660871"/>
        </p:xfrm>
        <a:graphic>
          <a:graphicData uri="http://schemas.openxmlformats.org/presentationml/2006/ole">
            <mc:AlternateContent xmlns:mc="http://schemas.openxmlformats.org/markup-compatibility/2006">
              <mc:Choice xmlns:v="urn:schemas-microsoft-com:vml" Requires="v">
                <p:oleObj spid="_x0000_s150532" name="公式" r:id="rId3" imgW="1091880" imgH="228600" progId="Equation.3">
                  <p:embed/>
                </p:oleObj>
              </mc:Choice>
              <mc:Fallback>
                <p:oleObj name="公式" r:id="rId3" imgW="1091880" imgH="228600" progId="Equation.3">
                  <p:embed/>
                  <p:pic>
                    <p:nvPicPr>
                      <p:cNvPr id="0" name=""/>
                      <p:cNvPicPr/>
                      <p:nvPr/>
                    </p:nvPicPr>
                    <p:blipFill>
                      <a:blip r:embed="rId4"/>
                      <a:stretch>
                        <a:fillRect/>
                      </a:stretch>
                    </p:blipFill>
                    <p:spPr>
                      <a:xfrm>
                        <a:off x="2100306" y="118594"/>
                        <a:ext cx="3157495" cy="660871"/>
                      </a:xfrm>
                      <a:prstGeom prst="rect">
                        <a:avLst/>
                      </a:prstGeom>
                    </p:spPr>
                  </p:pic>
                </p:oleObj>
              </mc:Fallback>
            </mc:AlternateContent>
          </a:graphicData>
        </a:graphic>
      </p:graphicFrame>
      <p:sp>
        <p:nvSpPr>
          <p:cNvPr id="9" name="AutoShape 19"/>
          <p:cNvSpPr>
            <a:spLocks noChangeArrowheads="1"/>
          </p:cNvSpPr>
          <p:nvPr/>
        </p:nvSpPr>
        <p:spPr bwMode="auto">
          <a:xfrm>
            <a:off x="1669768" y="1203120"/>
            <a:ext cx="861075" cy="381000"/>
          </a:xfrm>
          <a:prstGeom prst="rightArrow">
            <a:avLst>
              <a:gd name="adj1" fmla="val 50000"/>
              <a:gd name="adj2" fmla="val 80000"/>
            </a:avLst>
          </a:prstGeom>
          <a:solidFill>
            <a:srgbClr val="00CC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10" name="Object 5"/>
          <p:cNvGraphicFramePr>
            <a:graphicFrameLocks noChangeAspect="1"/>
          </p:cNvGraphicFramePr>
          <p:nvPr>
            <p:extLst>
              <p:ext uri="{D42A27DB-BD31-4B8C-83A1-F6EECF244321}">
                <p14:modId xmlns:p14="http://schemas.microsoft.com/office/powerpoint/2010/main" val="2417957235"/>
              </p:ext>
            </p:extLst>
          </p:nvPr>
        </p:nvGraphicFramePr>
        <p:xfrm>
          <a:off x="2530843" y="937426"/>
          <a:ext cx="2574057" cy="696844"/>
        </p:xfrm>
        <a:graphic>
          <a:graphicData uri="http://schemas.openxmlformats.org/presentationml/2006/ole">
            <mc:AlternateContent xmlns:mc="http://schemas.openxmlformats.org/markup-compatibility/2006">
              <mc:Choice xmlns:v="urn:schemas-microsoft-com:vml" Requires="v">
                <p:oleObj spid="_x0000_s150533" name="公式" r:id="rId5" imgW="876240" imgH="215640" progId="Equation.3">
                  <p:embed/>
                </p:oleObj>
              </mc:Choice>
              <mc:Fallback>
                <p:oleObj name="公式" r:id="rId5" imgW="876240" imgH="215640" progId="Equation.3">
                  <p:embed/>
                  <p:pic>
                    <p:nvPicPr>
                      <p:cNvPr id="0" name=""/>
                      <p:cNvPicPr>
                        <a:picLocks noChangeAspect="1" noChangeArrowheads="1"/>
                      </p:cNvPicPr>
                      <p:nvPr/>
                    </p:nvPicPr>
                    <p:blipFill>
                      <a:blip r:embed="rId6"/>
                      <a:srcRect/>
                      <a:stretch>
                        <a:fillRect/>
                      </a:stretch>
                    </p:blipFill>
                    <p:spPr bwMode="auto">
                      <a:xfrm>
                        <a:off x="2530843" y="937426"/>
                        <a:ext cx="2574057" cy="696844"/>
                      </a:xfrm>
                      <a:prstGeom prst="rect">
                        <a:avLst/>
                      </a:prstGeom>
                      <a:noFill/>
                      <a:ln>
                        <a:noFill/>
                      </a:ln>
                      <a:effectLs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1586576"/>
              </p:ext>
            </p:extLst>
          </p:nvPr>
        </p:nvGraphicFramePr>
        <p:xfrm>
          <a:off x="5110028" y="1014803"/>
          <a:ext cx="5410647" cy="653635"/>
        </p:xfrm>
        <a:graphic>
          <a:graphicData uri="http://schemas.openxmlformats.org/presentationml/2006/ole">
            <mc:AlternateContent xmlns:mc="http://schemas.openxmlformats.org/markup-compatibility/2006">
              <mc:Choice xmlns:v="urn:schemas-microsoft-com:vml" Requires="v">
                <p:oleObj spid="_x0000_s150534" name="公式" r:id="rId7" imgW="1892160" imgH="228600" progId="Equation.3">
                  <p:embed/>
                </p:oleObj>
              </mc:Choice>
              <mc:Fallback>
                <p:oleObj name="公式" r:id="rId7" imgW="1892160" imgH="228600" progId="Equation.3">
                  <p:embed/>
                  <p:pic>
                    <p:nvPicPr>
                      <p:cNvPr id="0" name=""/>
                      <p:cNvPicPr/>
                      <p:nvPr/>
                    </p:nvPicPr>
                    <p:blipFill>
                      <a:blip r:embed="rId8"/>
                      <a:stretch>
                        <a:fillRect/>
                      </a:stretch>
                    </p:blipFill>
                    <p:spPr>
                      <a:xfrm>
                        <a:off x="5110028" y="1014803"/>
                        <a:ext cx="5410647" cy="653635"/>
                      </a:xfrm>
                      <a:prstGeom prst="rect">
                        <a:avLst/>
                      </a:prstGeom>
                    </p:spPr>
                  </p:pic>
                </p:oleObj>
              </mc:Fallback>
            </mc:AlternateContent>
          </a:graphicData>
        </a:graphic>
      </p:graphicFrame>
      <p:graphicFrame>
        <p:nvGraphicFramePr>
          <p:cNvPr id="19" name="Object 6"/>
          <p:cNvGraphicFramePr>
            <a:graphicFrameLocks noChangeAspect="1"/>
          </p:cNvGraphicFramePr>
          <p:nvPr>
            <p:extLst>
              <p:ext uri="{D42A27DB-BD31-4B8C-83A1-F6EECF244321}">
                <p14:modId xmlns:p14="http://schemas.microsoft.com/office/powerpoint/2010/main" val="3896421849"/>
              </p:ext>
            </p:extLst>
          </p:nvPr>
        </p:nvGraphicFramePr>
        <p:xfrm>
          <a:off x="2473792" y="1912157"/>
          <a:ext cx="3141974" cy="756110"/>
        </p:xfrm>
        <a:graphic>
          <a:graphicData uri="http://schemas.openxmlformats.org/presentationml/2006/ole">
            <mc:AlternateContent xmlns:mc="http://schemas.openxmlformats.org/markup-compatibility/2006">
              <mc:Choice xmlns:v="urn:schemas-microsoft-com:vml" Requires="v">
                <p:oleObj spid="_x0000_s150535" name="公式" r:id="rId9" imgW="977760" imgH="228600" progId="Equation.3">
                  <p:embed/>
                </p:oleObj>
              </mc:Choice>
              <mc:Fallback>
                <p:oleObj name="公式" r:id="rId9" imgW="977760" imgH="228600" progId="Equation.3">
                  <p:embed/>
                  <p:pic>
                    <p:nvPicPr>
                      <p:cNvPr id="0" name=""/>
                      <p:cNvPicPr>
                        <a:picLocks noChangeAspect="1" noChangeArrowheads="1"/>
                      </p:cNvPicPr>
                      <p:nvPr/>
                    </p:nvPicPr>
                    <p:blipFill>
                      <a:blip r:embed="rId10"/>
                      <a:srcRect/>
                      <a:stretch>
                        <a:fillRect/>
                      </a:stretch>
                    </p:blipFill>
                    <p:spPr bwMode="auto">
                      <a:xfrm>
                        <a:off x="2473792" y="1912157"/>
                        <a:ext cx="3141974" cy="756110"/>
                      </a:xfrm>
                      <a:prstGeom prst="rect">
                        <a:avLst/>
                      </a:prstGeom>
                      <a:noFill/>
                      <a:ln>
                        <a:noFill/>
                      </a:ln>
                      <a:effectLst/>
                      <a:extLst/>
                    </p:spPr>
                  </p:pic>
                </p:oleObj>
              </mc:Fallback>
            </mc:AlternateContent>
          </a:graphicData>
        </a:graphic>
      </p:graphicFrame>
      <p:graphicFrame>
        <p:nvGraphicFramePr>
          <p:cNvPr id="26" name="Object 3"/>
          <p:cNvGraphicFramePr>
            <a:graphicFrameLocks noChangeAspect="1"/>
          </p:cNvGraphicFramePr>
          <p:nvPr>
            <p:extLst>
              <p:ext uri="{D42A27DB-BD31-4B8C-83A1-F6EECF244321}">
                <p14:modId xmlns:p14="http://schemas.microsoft.com/office/powerpoint/2010/main" val="3602378184"/>
              </p:ext>
            </p:extLst>
          </p:nvPr>
        </p:nvGraphicFramePr>
        <p:xfrm>
          <a:off x="5714635" y="1681882"/>
          <a:ext cx="4201430" cy="1020922"/>
        </p:xfrm>
        <a:graphic>
          <a:graphicData uri="http://schemas.openxmlformats.org/presentationml/2006/ole">
            <mc:AlternateContent xmlns:mc="http://schemas.openxmlformats.org/markup-compatibility/2006">
              <mc:Choice xmlns:v="urn:schemas-microsoft-com:vml" Requires="v">
                <p:oleObj spid="_x0000_s150536" name="公式" r:id="rId11" imgW="1612800" imgH="393480" progId="Equation.3">
                  <p:embed/>
                </p:oleObj>
              </mc:Choice>
              <mc:Fallback>
                <p:oleObj name="公式" r:id="rId11" imgW="1612800" imgH="393480" progId="Equation.3">
                  <p:embed/>
                  <p:pic>
                    <p:nvPicPr>
                      <p:cNvPr id="0" name=""/>
                      <p:cNvPicPr>
                        <a:picLocks noChangeAspect="1" noChangeArrowheads="1"/>
                      </p:cNvPicPr>
                      <p:nvPr/>
                    </p:nvPicPr>
                    <p:blipFill>
                      <a:blip r:embed="rId12"/>
                      <a:srcRect/>
                      <a:stretch>
                        <a:fillRect/>
                      </a:stretch>
                    </p:blipFill>
                    <p:spPr bwMode="auto">
                      <a:xfrm>
                        <a:off x="5714635" y="1681882"/>
                        <a:ext cx="4201430" cy="1020922"/>
                      </a:xfrm>
                      <a:prstGeom prst="rect">
                        <a:avLst/>
                      </a:prstGeom>
                      <a:noFill/>
                      <a:ln>
                        <a:noFill/>
                      </a:ln>
                      <a:effectLst/>
                      <a:extLst/>
                    </p:spPr>
                  </p:pic>
                </p:oleObj>
              </mc:Fallback>
            </mc:AlternateContent>
          </a:graphicData>
        </a:graphic>
      </p:graphicFrame>
      <p:graphicFrame>
        <p:nvGraphicFramePr>
          <p:cNvPr id="27" name="Object 7"/>
          <p:cNvGraphicFramePr>
            <a:graphicFrameLocks noChangeAspect="1"/>
          </p:cNvGraphicFramePr>
          <p:nvPr>
            <p:extLst>
              <p:ext uri="{D42A27DB-BD31-4B8C-83A1-F6EECF244321}">
                <p14:modId xmlns:p14="http://schemas.microsoft.com/office/powerpoint/2010/main" val="1877254047"/>
              </p:ext>
            </p:extLst>
          </p:nvPr>
        </p:nvGraphicFramePr>
        <p:xfrm>
          <a:off x="5257801" y="2788255"/>
          <a:ext cx="4293939" cy="1138402"/>
        </p:xfrm>
        <a:graphic>
          <a:graphicData uri="http://schemas.openxmlformats.org/presentationml/2006/ole">
            <mc:AlternateContent xmlns:mc="http://schemas.openxmlformats.org/markup-compatibility/2006">
              <mc:Choice xmlns:v="urn:schemas-microsoft-com:vml" Requires="v">
                <p:oleObj spid="_x0000_s150537" name="公式" r:id="rId13" imgW="1422360" imgH="393480" progId="Equation.3">
                  <p:embed/>
                </p:oleObj>
              </mc:Choice>
              <mc:Fallback>
                <p:oleObj name="公式" r:id="rId13" imgW="1422360" imgH="393480" progId="Equation.3">
                  <p:embed/>
                  <p:pic>
                    <p:nvPicPr>
                      <p:cNvPr id="0" name=""/>
                      <p:cNvPicPr>
                        <a:picLocks noChangeAspect="1" noChangeArrowheads="1"/>
                      </p:cNvPicPr>
                      <p:nvPr/>
                    </p:nvPicPr>
                    <p:blipFill>
                      <a:blip r:embed="rId14"/>
                      <a:srcRect/>
                      <a:stretch>
                        <a:fillRect/>
                      </a:stretch>
                    </p:blipFill>
                    <p:spPr bwMode="auto">
                      <a:xfrm>
                        <a:off x="5257801" y="2788255"/>
                        <a:ext cx="4293939" cy="1138402"/>
                      </a:xfrm>
                      <a:prstGeom prst="rect">
                        <a:avLst/>
                      </a:prstGeom>
                      <a:noFill/>
                      <a:ln>
                        <a:noFill/>
                      </a:ln>
                      <a:effectLst/>
                      <a:extLst/>
                    </p:spPr>
                  </p:pic>
                </p:oleObj>
              </mc:Fallback>
            </mc:AlternateContent>
          </a:graphicData>
        </a:graphic>
      </p:graphicFrame>
      <p:sp>
        <p:nvSpPr>
          <p:cNvPr id="28" name="AutoShape 8"/>
          <p:cNvSpPr>
            <a:spLocks noChangeArrowheads="1"/>
          </p:cNvSpPr>
          <p:nvPr/>
        </p:nvSpPr>
        <p:spPr bwMode="auto">
          <a:xfrm>
            <a:off x="3143672" y="3248158"/>
            <a:ext cx="1612900" cy="304800"/>
          </a:xfrm>
          <a:prstGeom prst="rightArrow">
            <a:avLst>
              <a:gd name="adj1" fmla="val 50000"/>
              <a:gd name="adj2" fmla="val 132292"/>
            </a:avLst>
          </a:prstGeom>
          <a:solidFill>
            <a:srgbClr val="71FFDD"/>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29" name="Object 10"/>
          <p:cNvGraphicFramePr>
            <a:graphicFrameLocks noChangeAspect="1"/>
          </p:cNvGraphicFramePr>
          <p:nvPr>
            <p:extLst>
              <p:ext uri="{D42A27DB-BD31-4B8C-83A1-F6EECF244321}">
                <p14:modId xmlns:p14="http://schemas.microsoft.com/office/powerpoint/2010/main" val="1782412215"/>
              </p:ext>
            </p:extLst>
          </p:nvPr>
        </p:nvGraphicFramePr>
        <p:xfrm>
          <a:off x="4347013" y="4107373"/>
          <a:ext cx="4492625" cy="1293812"/>
        </p:xfrm>
        <a:graphic>
          <a:graphicData uri="http://schemas.openxmlformats.org/presentationml/2006/ole">
            <mc:AlternateContent xmlns:mc="http://schemas.openxmlformats.org/markup-compatibility/2006">
              <mc:Choice xmlns:v="urn:schemas-microsoft-com:vml" Requires="v">
                <p:oleObj spid="_x0000_s150538" name="公式" r:id="rId15" imgW="1498320" imgH="431640" progId="Equation.3">
                  <p:embed/>
                </p:oleObj>
              </mc:Choice>
              <mc:Fallback>
                <p:oleObj name="公式" r:id="rId15" imgW="1498320" imgH="431640" progId="Equation.3">
                  <p:embed/>
                  <p:pic>
                    <p:nvPicPr>
                      <p:cNvPr id="0" name=""/>
                      <p:cNvPicPr>
                        <a:picLocks noChangeAspect="1" noChangeArrowheads="1"/>
                      </p:cNvPicPr>
                      <p:nvPr/>
                    </p:nvPicPr>
                    <p:blipFill>
                      <a:blip r:embed="rId16"/>
                      <a:srcRect/>
                      <a:stretch>
                        <a:fillRect/>
                      </a:stretch>
                    </p:blipFill>
                    <p:spPr bwMode="auto">
                      <a:xfrm>
                        <a:off x="4347013" y="4107373"/>
                        <a:ext cx="4492625" cy="1293812"/>
                      </a:xfrm>
                      <a:prstGeom prst="rect">
                        <a:avLst/>
                      </a:prstGeom>
                      <a:solidFill>
                        <a:srgbClr val="FFFF00"/>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AutoShape 11"/>
          <p:cNvSpPr>
            <a:spLocks noChangeArrowheads="1"/>
          </p:cNvSpPr>
          <p:nvPr/>
        </p:nvSpPr>
        <p:spPr bwMode="auto">
          <a:xfrm>
            <a:off x="2825579" y="4521841"/>
            <a:ext cx="1289050" cy="338138"/>
          </a:xfrm>
          <a:prstGeom prst="rightArrow">
            <a:avLst>
              <a:gd name="adj1" fmla="val 50000"/>
              <a:gd name="adj2" fmla="val 95305"/>
            </a:avLst>
          </a:prstGeom>
          <a:solidFill>
            <a:srgbClr val="00CC00"/>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31" name="Object 12"/>
          <p:cNvGraphicFramePr>
            <a:graphicFrameLocks noChangeAspect="1"/>
          </p:cNvGraphicFramePr>
          <p:nvPr>
            <p:extLst>
              <p:ext uri="{D42A27DB-BD31-4B8C-83A1-F6EECF244321}">
                <p14:modId xmlns:p14="http://schemas.microsoft.com/office/powerpoint/2010/main" val="4119887670"/>
              </p:ext>
            </p:extLst>
          </p:nvPr>
        </p:nvGraphicFramePr>
        <p:xfrm>
          <a:off x="4347013" y="5678488"/>
          <a:ext cx="4111625" cy="1179512"/>
        </p:xfrm>
        <a:graphic>
          <a:graphicData uri="http://schemas.openxmlformats.org/presentationml/2006/ole">
            <mc:AlternateContent xmlns:mc="http://schemas.openxmlformats.org/markup-compatibility/2006">
              <mc:Choice xmlns:v="urn:schemas-microsoft-com:vml" Requires="v">
                <p:oleObj spid="_x0000_s150539" name="公式" r:id="rId17" imgW="1371600" imgH="393480" progId="Equation.3">
                  <p:embed/>
                </p:oleObj>
              </mc:Choice>
              <mc:Fallback>
                <p:oleObj name="公式" r:id="rId17" imgW="1371600" imgH="393480" progId="Equation.3">
                  <p:embed/>
                  <p:pic>
                    <p:nvPicPr>
                      <p:cNvPr id="0" name=""/>
                      <p:cNvPicPr>
                        <a:picLocks noChangeAspect="1" noChangeArrowheads="1"/>
                      </p:cNvPicPr>
                      <p:nvPr/>
                    </p:nvPicPr>
                    <p:blipFill>
                      <a:blip r:embed="rId18"/>
                      <a:srcRect/>
                      <a:stretch>
                        <a:fillRect/>
                      </a:stretch>
                    </p:blipFill>
                    <p:spPr bwMode="auto">
                      <a:xfrm>
                        <a:off x="4347013" y="5678488"/>
                        <a:ext cx="4111625" cy="1179512"/>
                      </a:xfrm>
                      <a:prstGeom prst="rect">
                        <a:avLst/>
                      </a:prstGeom>
                      <a:solidFill>
                        <a:srgbClr val="85FFE0"/>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AutoShape 19"/>
          <p:cNvSpPr>
            <a:spLocks noChangeArrowheads="1"/>
          </p:cNvSpPr>
          <p:nvPr/>
        </p:nvSpPr>
        <p:spPr bwMode="auto">
          <a:xfrm>
            <a:off x="2530842" y="5887244"/>
            <a:ext cx="1219200" cy="381000"/>
          </a:xfrm>
          <a:prstGeom prst="rightArrow">
            <a:avLst>
              <a:gd name="adj1" fmla="val 50000"/>
              <a:gd name="adj2" fmla="val 80000"/>
            </a:avLst>
          </a:prstGeom>
          <a:solidFill>
            <a:srgbClr val="FF9900"/>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Tree>
    <p:extLst>
      <p:ext uri="{BB962C8B-B14F-4D97-AF65-F5344CB8AC3E}">
        <p14:creationId xmlns:p14="http://schemas.microsoft.com/office/powerpoint/2010/main" val="420030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90"/>
                                          </p:val>
                                        </p:tav>
                                        <p:tav tm="100000">
                                          <p:val>
                                            <p:fltVal val="0"/>
                                          </p:val>
                                        </p:tav>
                                      </p:tavLst>
                                    </p:anim>
                                    <p:animEffect transition="in" filter="fade">
                                      <p:cBhvr>
                                        <p:cTn id="28" dur="1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left)">
                                      <p:cBhvr>
                                        <p:cTn id="61" dur="500"/>
                                        <p:tgtEl>
                                          <p:spTgt spid="32"/>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left)">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P spid="30"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2514600" y="381000"/>
            <a:ext cx="6324600" cy="641350"/>
          </a:xfrm>
          <a:prstGeom prst="rect">
            <a:avLst/>
          </a:prstGeom>
          <a:solidFill>
            <a:schemeClr val="accent1">
              <a:lumMod val="60000"/>
              <a:lumOff val="40000"/>
            </a:schemeClr>
          </a:solidFill>
          <a:ln w="9525">
            <a:noFill/>
            <a:miter lim="800000"/>
            <a:headEnd/>
            <a:tailEnd/>
          </a:ln>
        </p:spPr>
        <p:txBody>
          <a:bodyPr>
            <a:spAutoFit/>
          </a:bodyPr>
          <a:lstStyle/>
          <a:p>
            <a:pPr algn="ctr" eaLnBrk="1" hangingPunct="1">
              <a:defRPr/>
            </a:pPr>
            <a:r>
              <a:rPr lang="zh-CN" altLang="en-US" sz="3600" dirty="0">
                <a:solidFill>
                  <a:schemeClr val="accent4"/>
                </a:solidFill>
              </a:rPr>
              <a:t>场强 </a:t>
            </a:r>
            <a:r>
              <a:rPr lang="en-US" altLang="zh-CN" sz="3600" i="1" dirty="0">
                <a:solidFill>
                  <a:schemeClr val="accent4"/>
                </a:solidFill>
              </a:rPr>
              <a:t>E</a:t>
            </a:r>
            <a:r>
              <a:rPr lang="en-US" altLang="zh-CN" sz="3600" dirty="0">
                <a:solidFill>
                  <a:schemeClr val="accent4"/>
                </a:solidFill>
              </a:rPr>
              <a:t> </a:t>
            </a:r>
            <a:r>
              <a:rPr lang="zh-CN" altLang="en-US" sz="3600" dirty="0">
                <a:solidFill>
                  <a:schemeClr val="accent4"/>
                </a:solidFill>
              </a:rPr>
              <a:t>与电势 </a:t>
            </a:r>
            <a:r>
              <a:rPr lang="en-US" altLang="zh-CN" sz="3600" i="1" dirty="0">
                <a:solidFill>
                  <a:schemeClr val="accent4"/>
                </a:solidFill>
              </a:rPr>
              <a:t>V</a:t>
            </a:r>
            <a:r>
              <a:rPr lang="en-US" altLang="zh-CN" sz="3600" dirty="0">
                <a:solidFill>
                  <a:schemeClr val="accent4"/>
                </a:solidFill>
              </a:rPr>
              <a:t> </a:t>
            </a:r>
            <a:r>
              <a:rPr lang="zh-CN" altLang="en-US" sz="3600" dirty="0">
                <a:solidFill>
                  <a:schemeClr val="accent4"/>
                </a:solidFill>
              </a:rPr>
              <a:t>的两种关系</a:t>
            </a:r>
          </a:p>
        </p:txBody>
      </p:sp>
      <p:sp>
        <p:nvSpPr>
          <p:cNvPr id="161795" name="Text Box 3"/>
          <p:cNvSpPr txBox="1">
            <a:spLocks noChangeArrowheads="1"/>
          </p:cNvSpPr>
          <p:nvPr/>
        </p:nvSpPr>
        <p:spPr bwMode="auto">
          <a:xfrm>
            <a:off x="2057400" y="1600201"/>
            <a:ext cx="304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1</a:t>
            </a:r>
            <a:r>
              <a:rPr lang="zh-CN" altLang="en-US" sz="2800">
                <a:solidFill>
                  <a:schemeClr val="accent2"/>
                </a:solidFill>
              </a:rPr>
              <a:t>）积分关系</a:t>
            </a:r>
          </a:p>
        </p:txBody>
      </p:sp>
      <p:graphicFrame>
        <p:nvGraphicFramePr>
          <p:cNvPr id="161796" name="Object 4"/>
          <p:cNvGraphicFramePr>
            <a:graphicFrameLocks noChangeAspect="1"/>
          </p:cNvGraphicFramePr>
          <p:nvPr>
            <p:extLst>
              <p:ext uri="{D42A27DB-BD31-4B8C-83A1-F6EECF244321}">
                <p14:modId xmlns:p14="http://schemas.microsoft.com/office/powerpoint/2010/main" val="364123227"/>
              </p:ext>
            </p:extLst>
          </p:nvPr>
        </p:nvGraphicFramePr>
        <p:xfrm>
          <a:off x="4775201" y="1143001"/>
          <a:ext cx="3211983" cy="1158875"/>
        </p:xfrm>
        <a:graphic>
          <a:graphicData uri="http://schemas.openxmlformats.org/presentationml/2006/ole">
            <mc:AlternateContent xmlns:mc="http://schemas.openxmlformats.org/markup-compatibility/2006">
              <mc:Choice xmlns:v="urn:schemas-microsoft-com:vml" Requires="v">
                <p:oleObj spid="_x0000_s18809" name="公式" r:id="rId3" imgW="812520" imgH="330120" progId="Equation.3">
                  <p:embed/>
                </p:oleObj>
              </mc:Choice>
              <mc:Fallback>
                <p:oleObj name="公式" r:id="rId3" imgW="812520" imgH="330120" progId="Equation.3">
                  <p:embed/>
                  <p:pic>
                    <p:nvPicPr>
                      <p:cNvPr id="0" name="Object 4"/>
                      <p:cNvPicPr>
                        <a:picLocks noChangeAspect="1" noChangeArrowheads="1"/>
                      </p:cNvPicPr>
                      <p:nvPr/>
                    </p:nvPicPr>
                    <p:blipFill>
                      <a:blip r:embed="rId4"/>
                      <a:srcRect/>
                      <a:stretch>
                        <a:fillRect/>
                      </a:stretch>
                    </p:blipFill>
                    <p:spPr bwMode="auto">
                      <a:xfrm>
                        <a:off x="4775201" y="1143001"/>
                        <a:ext cx="3211983" cy="1158875"/>
                      </a:xfrm>
                      <a:prstGeom prst="rect">
                        <a:avLst/>
                      </a:prstGeom>
                      <a:noFill/>
                      <a:ln>
                        <a:noFill/>
                      </a:ln>
                      <a:effectLst/>
                      <a:extLst/>
                    </p:spPr>
                  </p:pic>
                </p:oleObj>
              </mc:Fallback>
            </mc:AlternateContent>
          </a:graphicData>
        </a:graphic>
      </p:graphicFrame>
      <p:sp>
        <p:nvSpPr>
          <p:cNvPr id="161797" name="Text Box 5"/>
          <p:cNvSpPr txBox="1">
            <a:spLocks noChangeArrowheads="1"/>
          </p:cNvSpPr>
          <p:nvPr/>
        </p:nvSpPr>
        <p:spPr bwMode="auto">
          <a:xfrm>
            <a:off x="2057400" y="4083051"/>
            <a:ext cx="312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00FF"/>
                </a:solidFill>
              </a:rPr>
              <a:t>（</a:t>
            </a:r>
            <a:r>
              <a:rPr lang="en-US" altLang="zh-CN" sz="2800">
                <a:solidFill>
                  <a:srgbClr val="FF00FF"/>
                </a:solidFill>
              </a:rPr>
              <a:t>2</a:t>
            </a:r>
            <a:r>
              <a:rPr lang="zh-CN" altLang="en-US" sz="2800">
                <a:solidFill>
                  <a:srgbClr val="FF00FF"/>
                </a:solidFill>
              </a:rPr>
              <a:t>）微分关系</a:t>
            </a:r>
          </a:p>
        </p:txBody>
      </p:sp>
      <p:graphicFrame>
        <p:nvGraphicFramePr>
          <p:cNvPr id="161798" name="Object 6"/>
          <p:cNvGraphicFramePr>
            <a:graphicFrameLocks noChangeAspect="1"/>
          </p:cNvGraphicFramePr>
          <p:nvPr>
            <p:extLst>
              <p:ext uri="{D42A27DB-BD31-4B8C-83A1-F6EECF244321}">
                <p14:modId xmlns:p14="http://schemas.microsoft.com/office/powerpoint/2010/main" val="553990942"/>
              </p:ext>
            </p:extLst>
          </p:nvPr>
        </p:nvGraphicFramePr>
        <p:xfrm>
          <a:off x="4775201" y="3846396"/>
          <a:ext cx="2662857" cy="1030405"/>
        </p:xfrm>
        <a:graphic>
          <a:graphicData uri="http://schemas.openxmlformats.org/presentationml/2006/ole">
            <mc:AlternateContent xmlns:mc="http://schemas.openxmlformats.org/markup-compatibility/2006">
              <mc:Choice xmlns:v="urn:schemas-microsoft-com:vml" Requires="v">
                <p:oleObj spid="_x0000_s18810" name="公式" r:id="rId5" imgW="622080" imgH="215640" progId="Equation.3">
                  <p:embed/>
                </p:oleObj>
              </mc:Choice>
              <mc:Fallback>
                <p:oleObj name="公式" r:id="rId5" imgW="622080" imgH="215640" progId="Equation.3">
                  <p:embed/>
                  <p:pic>
                    <p:nvPicPr>
                      <p:cNvPr id="0" name="Object 6"/>
                      <p:cNvPicPr>
                        <a:picLocks noChangeAspect="1" noChangeArrowheads="1"/>
                      </p:cNvPicPr>
                      <p:nvPr/>
                    </p:nvPicPr>
                    <p:blipFill>
                      <a:blip r:embed="rId6"/>
                      <a:srcRect/>
                      <a:stretch>
                        <a:fillRect/>
                      </a:stretch>
                    </p:blipFill>
                    <p:spPr bwMode="auto">
                      <a:xfrm>
                        <a:off x="4775201" y="3846396"/>
                        <a:ext cx="2662857" cy="1030405"/>
                      </a:xfrm>
                      <a:prstGeom prst="rect">
                        <a:avLst/>
                      </a:prstGeom>
                      <a:noFill/>
                      <a:ln>
                        <a:noFill/>
                      </a:ln>
                      <a:effectLst/>
                      <a:extLst/>
                    </p:spPr>
                  </p:pic>
                </p:oleObj>
              </mc:Fallback>
            </mc:AlternateContent>
          </a:graphicData>
        </a:graphic>
      </p:graphicFrame>
      <p:sp>
        <p:nvSpPr>
          <p:cNvPr id="161804" name="Text Box 12"/>
          <p:cNvSpPr txBox="1">
            <a:spLocks noChangeArrowheads="1"/>
          </p:cNvSpPr>
          <p:nvPr/>
        </p:nvSpPr>
        <p:spPr bwMode="auto">
          <a:xfrm>
            <a:off x="2933700" y="2362200"/>
            <a:ext cx="6248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C00000"/>
                </a:solidFill>
              </a:rPr>
              <a:t>如果知道电场强度分布，则可以利用积分关系找到电场的电势描述。</a:t>
            </a:r>
          </a:p>
        </p:txBody>
      </p:sp>
      <p:sp>
        <p:nvSpPr>
          <p:cNvPr id="161805" name="Text Box 13"/>
          <p:cNvSpPr txBox="1">
            <a:spLocks noChangeArrowheads="1"/>
          </p:cNvSpPr>
          <p:nvPr/>
        </p:nvSpPr>
        <p:spPr bwMode="auto">
          <a:xfrm>
            <a:off x="2895600" y="4876800"/>
            <a:ext cx="5943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00FF"/>
                </a:solidFill>
              </a:rPr>
              <a:t>如果知道电势分布，则可以利用微分关系找到电场的电场强度描述。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wipe(left)">
                                      <p:cBhvr>
                                        <p:cTn id="7" dur="500"/>
                                        <p:tgtEl>
                                          <p:spTgt spid="16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795"/>
                                        </p:tgtEl>
                                        <p:attrNameLst>
                                          <p:attrName>style.visibility</p:attrName>
                                        </p:attrNameLst>
                                      </p:cBhvr>
                                      <p:to>
                                        <p:strVal val="visible"/>
                                      </p:to>
                                    </p:set>
                                    <p:animEffect transition="in" filter="wipe(left)">
                                      <p:cBhvr>
                                        <p:cTn id="12" dur="500"/>
                                        <p:tgtEl>
                                          <p:spTgt spid="16179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61796"/>
                                        </p:tgtEl>
                                        <p:attrNameLst>
                                          <p:attrName>style.visibility</p:attrName>
                                        </p:attrNameLst>
                                      </p:cBhvr>
                                      <p:to>
                                        <p:strVal val="visible"/>
                                      </p:to>
                                    </p:set>
                                    <p:animEffect transition="in" filter="wipe(left)">
                                      <p:cBhvr>
                                        <p:cTn id="16" dur="500"/>
                                        <p:tgtEl>
                                          <p:spTgt spid="1617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1804"/>
                                        </p:tgtEl>
                                        <p:attrNameLst>
                                          <p:attrName>style.visibility</p:attrName>
                                        </p:attrNameLst>
                                      </p:cBhvr>
                                      <p:to>
                                        <p:strVal val="visible"/>
                                      </p:to>
                                    </p:set>
                                    <p:animEffect transition="in" filter="wipe(left)">
                                      <p:cBhvr>
                                        <p:cTn id="21" dur="500"/>
                                        <p:tgtEl>
                                          <p:spTgt spid="16180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1797"/>
                                        </p:tgtEl>
                                        <p:attrNameLst>
                                          <p:attrName>style.visibility</p:attrName>
                                        </p:attrNameLst>
                                      </p:cBhvr>
                                      <p:to>
                                        <p:strVal val="visible"/>
                                      </p:to>
                                    </p:set>
                                    <p:animEffect transition="in" filter="wipe(left)">
                                      <p:cBhvr>
                                        <p:cTn id="26" dur="500"/>
                                        <p:tgtEl>
                                          <p:spTgt spid="161797"/>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61798"/>
                                        </p:tgtEl>
                                        <p:attrNameLst>
                                          <p:attrName>style.visibility</p:attrName>
                                        </p:attrNameLst>
                                      </p:cBhvr>
                                      <p:to>
                                        <p:strVal val="visible"/>
                                      </p:to>
                                    </p:set>
                                    <p:animEffect transition="in" filter="wipe(left)">
                                      <p:cBhvr>
                                        <p:cTn id="30" dur="500"/>
                                        <p:tgtEl>
                                          <p:spTgt spid="1617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1805"/>
                                        </p:tgtEl>
                                        <p:attrNameLst>
                                          <p:attrName>style.visibility</p:attrName>
                                        </p:attrNameLst>
                                      </p:cBhvr>
                                      <p:to>
                                        <p:strVal val="visible"/>
                                      </p:to>
                                    </p:set>
                                    <p:animEffect transition="in" filter="wipe(left)">
                                      <p:cBhvr>
                                        <p:cTn id="35" dur="500"/>
                                        <p:tgtEl>
                                          <p:spTgt spid="161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autoUpdateAnimBg="0"/>
      <p:bldP spid="161795" grpId="0" autoUpdateAnimBg="0"/>
      <p:bldP spid="161797" grpId="0" autoUpdateAnimBg="0"/>
      <p:bldP spid="161804" grpId="0" autoUpdateAnimBg="0"/>
      <p:bldP spid="16180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052"/>
          <p:cNvGraphicFramePr>
            <a:graphicFrameLocks noChangeAspect="1"/>
          </p:cNvGraphicFramePr>
          <p:nvPr>
            <p:extLst>
              <p:ext uri="{D42A27DB-BD31-4B8C-83A1-F6EECF244321}">
                <p14:modId xmlns:p14="http://schemas.microsoft.com/office/powerpoint/2010/main" val="2986046052"/>
              </p:ext>
            </p:extLst>
          </p:nvPr>
        </p:nvGraphicFramePr>
        <p:xfrm>
          <a:off x="4524375" y="1341438"/>
          <a:ext cx="2363788" cy="647700"/>
        </p:xfrm>
        <a:graphic>
          <a:graphicData uri="http://schemas.openxmlformats.org/presentationml/2006/ole">
            <mc:AlternateContent xmlns:mc="http://schemas.openxmlformats.org/markup-compatibility/2006">
              <mc:Choice xmlns:v="urn:schemas-microsoft-com:vml" Requires="v">
                <p:oleObj spid="_x0000_s114934" name="公式" r:id="rId3" imgW="812520" imgH="228600" progId="Equation.3">
                  <p:embed/>
                </p:oleObj>
              </mc:Choice>
              <mc:Fallback>
                <p:oleObj name="公式" r:id="rId3" imgW="812520" imgH="228600" progId="Equation.3">
                  <p:embed/>
                  <p:pic>
                    <p:nvPicPr>
                      <p:cNvPr id="0" name=""/>
                      <p:cNvPicPr>
                        <a:picLocks noChangeAspect="1" noChangeArrowheads="1"/>
                      </p:cNvPicPr>
                      <p:nvPr/>
                    </p:nvPicPr>
                    <p:blipFill>
                      <a:blip r:embed="rId4"/>
                      <a:srcRect/>
                      <a:stretch>
                        <a:fillRect/>
                      </a:stretch>
                    </p:blipFill>
                    <p:spPr bwMode="auto">
                      <a:xfrm>
                        <a:off x="4524375" y="1341438"/>
                        <a:ext cx="23637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053"/>
          <p:cNvSpPr>
            <a:spLocks noChangeArrowheads="1"/>
          </p:cNvSpPr>
          <p:nvPr/>
        </p:nvSpPr>
        <p:spPr bwMode="auto">
          <a:xfrm>
            <a:off x="1952625" y="428625"/>
            <a:ext cx="8064500" cy="946150"/>
          </a:xfrm>
          <a:prstGeom prst="rect">
            <a:avLst/>
          </a:prstGeom>
          <a:noFill/>
          <a:ln w="9525" algn="ctr">
            <a:noFill/>
            <a:miter lim="800000"/>
            <a:headEnd/>
            <a:tailEnd/>
          </a:ln>
        </p:spPr>
        <p:txBody>
          <a:bodyPr anchor="b">
            <a:spAutoFit/>
          </a:bodyPr>
          <a:lstStyle/>
          <a:p>
            <a:pPr>
              <a:defRPr/>
            </a:pPr>
            <a:r>
              <a:rPr lang="en-US" altLang="zh-CN" sz="2800" dirty="0">
                <a:solidFill>
                  <a:srgbClr val="FF0000"/>
                </a:solidFill>
                <a:latin typeface="宋体" pitchFamily="2" charset="-122"/>
              </a:rPr>
              <a:t>【</a:t>
            </a:r>
            <a:r>
              <a:rPr lang="zh-CN" altLang="en-US" sz="2800" dirty="0">
                <a:solidFill>
                  <a:srgbClr val="FF0000"/>
                </a:solidFill>
                <a:latin typeface="宋体" pitchFamily="2" charset="-122"/>
              </a:rPr>
              <a:t>补充例</a:t>
            </a:r>
            <a:r>
              <a:rPr lang="en-US" altLang="zh-CN" sz="2800" dirty="0">
                <a:solidFill>
                  <a:srgbClr val="FF0000"/>
                </a:solidFill>
                <a:latin typeface="宋体" pitchFamily="2" charset="-122"/>
              </a:rPr>
              <a:t>】</a:t>
            </a:r>
            <a:r>
              <a:rPr lang="zh-CN" altLang="en-US" sz="2800" dirty="0">
                <a:solidFill>
                  <a:schemeClr val="accent6"/>
                </a:solidFill>
                <a:latin typeface="宋体" pitchFamily="2" charset="-122"/>
              </a:rPr>
              <a:t>在空间的某些区域，电势为如下 </a:t>
            </a:r>
            <a:r>
              <a:rPr lang="en-US" altLang="zh-CN" sz="2800" dirty="0" err="1">
                <a:solidFill>
                  <a:srgbClr val="FF0000"/>
                </a:solidFill>
                <a:latin typeface="宋体" pitchFamily="2" charset="-122"/>
              </a:rPr>
              <a:t>x</a:t>
            </a:r>
            <a:r>
              <a:rPr lang="en-US" altLang="zh-CN" sz="2800" dirty="0" err="1">
                <a:solidFill>
                  <a:schemeClr val="accent6"/>
                </a:solidFill>
                <a:latin typeface="宋体" pitchFamily="2" charset="-122"/>
              </a:rPr>
              <a:t>,</a:t>
            </a:r>
            <a:r>
              <a:rPr lang="en-US" altLang="zh-CN" sz="2800" dirty="0" err="1">
                <a:solidFill>
                  <a:srgbClr val="FF0000"/>
                </a:solidFill>
                <a:latin typeface="宋体" pitchFamily="2" charset="-122"/>
              </a:rPr>
              <a:t>y</a:t>
            </a:r>
            <a:r>
              <a:rPr lang="en-US" altLang="zh-CN" sz="2800" dirty="0">
                <a:solidFill>
                  <a:schemeClr val="accent6"/>
                </a:solidFill>
                <a:latin typeface="宋体" pitchFamily="2" charset="-122"/>
              </a:rPr>
              <a:t> </a:t>
            </a:r>
            <a:r>
              <a:rPr lang="zh-CN" altLang="en-US" sz="2800" dirty="0">
                <a:solidFill>
                  <a:schemeClr val="accent6"/>
                </a:solidFill>
                <a:latin typeface="宋体" pitchFamily="2" charset="-122"/>
              </a:rPr>
              <a:t>和 </a:t>
            </a:r>
            <a:r>
              <a:rPr lang="en-US" altLang="zh-CN" sz="2800" dirty="0">
                <a:solidFill>
                  <a:srgbClr val="FF0000"/>
                </a:solidFill>
                <a:latin typeface="宋体" pitchFamily="2" charset="-122"/>
              </a:rPr>
              <a:t>z</a:t>
            </a:r>
            <a:r>
              <a:rPr lang="zh-CN" altLang="en-US" sz="2800" dirty="0">
                <a:solidFill>
                  <a:schemeClr val="accent6"/>
                </a:solidFill>
                <a:latin typeface="宋体" pitchFamily="2" charset="-122"/>
              </a:rPr>
              <a:t>的函数</a:t>
            </a:r>
            <a:r>
              <a:rPr lang="en-US" altLang="zh-CN" sz="2800" dirty="0">
                <a:solidFill>
                  <a:schemeClr val="accent6"/>
                </a:solidFill>
                <a:latin typeface="宋体" pitchFamily="2" charset="-122"/>
              </a:rPr>
              <a:t>:</a:t>
            </a:r>
          </a:p>
        </p:txBody>
      </p:sp>
      <p:sp>
        <p:nvSpPr>
          <p:cNvPr id="4" name="Rectangle 2054"/>
          <p:cNvSpPr>
            <a:spLocks noChangeArrowheads="1"/>
          </p:cNvSpPr>
          <p:nvPr/>
        </p:nvSpPr>
        <p:spPr bwMode="auto">
          <a:xfrm>
            <a:off x="2063751" y="1916113"/>
            <a:ext cx="7402513" cy="946150"/>
          </a:xfrm>
          <a:prstGeom prst="rect">
            <a:avLst/>
          </a:prstGeom>
          <a:noFill/>
          <a:ln w="9525" algn="ctr">
            <a:noFill/>
            <a:miter lim="800000"/>
            <a:headEnd/>
            <a:tailEnd/>
          </a:ln>
        </p:spPr>
        <p:txBody>
          <a:bodyPr anchor="b">
            <a:spAutoFit/>
          </a:bodyPr>
          <a:lstStyle/>
          <a:p>
            <a:pPr>
              <a:defRPr/>
            </a:pPr>
            <a:r>
              <a:rPr lang="zh-CN" altLang="en-US" sz="2800" dirty="0">
                <a:solidFill>
                  <a:schemeClr val="accent6"/>
                </a:solidFill>
                <a:latin typeface="宋体" pitchFamily="2" charset="-122"/>
              </a:rPr>
              <a:t>其中电势的单位是伏特，距离的单位是米，</a:t>
            </a:r>
            <a:r>
              <a:rPr lang="zh-CN" altLang="en-US" sz="2800" dirty="0">
                <a:solidFill>
                  <a:srgbClr val="FF00FF"/>
                </a:solidFill>
                <a:latin typeface="宋体" pitchFamily="2" charset="-122"/>
              </a:rPr>
              <a:t>求点</a:t>
            </a:r>
            <a:r>
              <a:rPr lang="en-US" altLang="zh-CN" sz="2800" dirty="0">
                <a:solidFill>
                  <a:srgbClr val="00B050"/>
                </a:solidFill>
                <a:latin typeface="宋体" pitchFamily="2" charset="-122"/>
              </a:rPr>
              <a:t>x=2</a:t>
            </a:r>
            <a:r>
              <a:rPr lang="en-US" altLang="zh-CN" sz="2800" dirty="0">
                <a:solidFill>
                  <a:srgbClr val="FF00FF"/>
                </a:solidFill>
                <a:latin typeface="宋体" pitchFamily="2" charset="-122"/>
              </a:rPr>
              <a:t>,</a:t>
            </a:r>
            <a:r>
              <a:rPr lang="en-US" altLang="zh-CN" sz="2800" dirty="0">
                <a:solidFill>
                  <a:srgbClr val="00B050"/>
                </a:solidFill>
                <a:latin typeface="宋体" pitchFamily="2" charset="-122"/>
              </a:rPr>
              <a:t>y=2</a:t>
            </a:r>
            <a:r>
              <a:rPr lang="zh-CN" altLang="en-US" sz="2800" dirty="0">
                <a:solidFill>
                  <a:srgbClr val="FF00FF"/>
                </a:solidFill>
                <a:latin typeface="宋体" pitchFamily="2" charset="-122"/>
              </a:rPr>
              <a:t>的电场强度。</a:t>
            </a:r>
          </a:p>
        </p:txBody>
      </p:sp>
      <p:sp>
        <p:nvSpPr>
          <p:cNvPr id="5" name="Text Box 2055"/>
          <p:cNvSpPr txBox="1">
            <a:spLocks noChangeArrowheads="1"/>
          </p:cNvSpPr>
          <p:nvPr/>
        </p:nvSpPr>
        <p:spPr bwMode="auto">
          <a:xfrm>
            <a:off x="2024064" y="3214688"/>
            <a:ext cx="661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a:solidFill>
                  <a:srgbClr val="990000"/>
                </a:solidFill>
              </a:rPr>
              <a:t>解</a:t>
            </a:r>
            <a:r>
              <a:rPr lang="en-US" altLang="zh-CN" sz="2800">
                <a:solidFill>
                  <a:srgbClr val="990000"/>
                </a:solidFill>
              </a:rPr>
              <a:t>:</a:t>
            </a:r>
          </a:p>
        </p:txBody>
      </p:sp>
      <p:graphicFrame>
        <p:nvGraphicFramePr>
          <p:cNvPr id="6" name="Object 2056"/>
          <p:cNvGraphicFramePr>
            <a:graphicFrameLocks noChangeAspect="1"/>
          </p:cNvGraphicFramePr>
          <p:nvPr>
            <p:extLst>
              <p:ext uri="{D42A27DB-BD31-4B8C-83A1-F6EECF244321}">
                <p14:modId xmlns:p14="http://schemas.microsoft.com/office/powerpoint/2010/main" val="1349096920"/>
              </p:ext>
            </p:extLst>
          </p:nvPr>
        </p:nvGraphicFramePr>
        <p:xfrm>
          <a:off x="3941763" y="4162426"/>
          <a:ext cx="3275012" cy="682625"/>
        </p:xfrm>
        <a:graphic>
          <a:graphicData uri="http://schemas.openxmlformats.org/presentationml/2006/ole">
            <mc:AlternateContent xmlns:mc="http://schemas.openxmlformats.org/markup-compatibility/2006">
              <mc:Choice xmlns:v="urn:schemas-microsoft-com:vml" Requires="v">
                <p:oleObj spid="_x0000_s114935" name="公式" r:id="rId5" imgW="1155600" imgH="228600" progId="Equation.3">
                  <p:embed/>
                </p:oleObj>
              </mc:Choice>
              <mc:Fallback>
                <p:oleObj name="公式" r:id="rId5" imgW="1155600" imgH="228600" progId="Equation.3">
                  <p:embed/>
                  <p:pic>
                    <p:nvPicPr>
                      <p:cNvPr id="0" name=""/>
                      <p:cNvPicPr>
                        <a:picLocks noChangeAspect="1" noChangeArrowheads="1"/>
                      </p:cNvPicPr>
                      <p:nvPr/>
                    </p:nvPicPr>
                    <p:blipFill>
                      <a:blip r:embed="rId6"/>
                      <a:srcRect/>
                      <a:stretch>
                        <a:fillRect/>
                      </a:stretch>
                    </p:blipFill>
                    <p:spPr bwMode="auto">
                      <a:xfrm>
                        <a:off x="3941763" y="4162426"/>
                        <a:ext cx="3275012"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062"/>
          <p:cNvSpPr>
            <a:spLocks noChangeArrowheads="1"/>
          </p:cNvSpPr>
          <p:nvPr/>
        </p:nvSpPr>
        <p:spPr bwMode="auto">
          <a:xfrm>
            <a:off x="2309814" y="5000626"/>
            <a:ext cx="324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a:solidFill>
                  <a:srgbClr val="008000"/>
                </a:solidFill>
                <a:sym typeface="Symbol" panose="05050102010706020507" pitchFamily="18" charset="2"/>
              </a:rPr>
              <a:t>所以代入数据可得</a:t>
            </a:r>
          </a:p>
        </p:txBody>
      </p:sp>
      <p:graphicFrame>
        <p:nvGraphicFramePr>
          <p:cNvPr id="8" name="Object 2063"/>
          <p:cNvGraphicFramePr>
            <a:graphicFrameLocks noChangeAspect="1"/>
          </p:cNvGraphicFramePr>
          <p:nvPr>
            <p:extLst>
              <p:ext uri="{D42A27DB-BD31-4B8C-83A1-F6EECF244321}">
                <p14:modId xmlns:p14="http://schemas.microsoft.com/office/powerpoint/2010/main" val="2109648816"/>
              </p:ext>
            </p:extLst>
          </p:nvPr>
        </p:nvGraphicFramePr>
        <p:xfrm>
          <a:off x="3381375" y="5929314"/>
          <a:ext cx="3384550" cy="719137"/>
        </p:xfrm>
        <a:graphic>
          <a:graphicData uri="http://schemas.openxmlformats.org/presentationml/2006/ole">
            <mc:AlternateContent xmlns:mc="http://schemas.openxmlformats.org/markup-compatibility/2006">
              <mc:Choice xmlns:v="urn:schemas-microsoft-com:vml" Requires="v">
                <p:oleObj spid="_x0000_s114936" name="公式" r:id="rId7" imgW="1130040" imgH="241200" progId="Equation.3">
                  <p:embed/>
                </p:oleObj>
              </mc:Choice>
              <mc:Fallback>
                <p:oleObj name="公式" r:id="rId7" imgW="1130040" imgH="241200" progId="Equation.3">
                  <p:embed/>
                  <p:pic>
                    <p:nvPicPr>
                      <p:cNvPr id="0" name=""/>
                      <p:cNvPicPr>
                        <a:picLocks noChangeAspect="1" noChangeArrowheads="1"/>
                      </p:cNvPicPr>
                      <p:nvPr/>
                    </p:nvPicPr>
                    <p:blipFill>
                      <a:blip r:embed="rId8"/>
                      <a:srcRect/>
                      <a:stretch>
                        <a:fillRect/>
                      </a:stretch>
                    </p:blipFill>
                    <p:spPr bwMode="auto">
                      <a:xfrm>
                        <a:off x="3381375" y="5929314"/>
                        <a:ext cx="338455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59088775"/>
              </p:ext>
            </p:extLst>
          </p:nvPr>
        </p:nvGraphicFramePr>
        <p:xfrm>
          <a:off x="3524251" y="2928939"/>
          <a:ext cx="5902325" cy="1214437"/>
        </p:xfrm>
        <a:graphic>
          <a:graphicData uri="http://schemas.openxmlformats.org/presentationml/2006/ole">
            <mc:AlternateContent xmlns:mc="http://schemas.openxmlformats.org/markup-compatibility/2006">
              <mc:Choice xmlns:v="urn:schemas-microsoft-com:vml" Requires="v">
                <p:oleObj spid="_x0000_s114937" name="公式" r:id="rId9" imgW="2222280" imgH="457200" progId="Equation.3">
                  <p:embed/>
                </p:oleObj>
              </mc:Choice>
              <mc:Fallback>
                <p:oleObj name="公式" r:id="rId9" imgW="2222280" imgH="457200" progId="Equation.3">
                  <p:embed/>
                  <p:pic>
                    <p:nvPicPr>
                      <p:cNvPr id="0" name=""/>
                      <p:cNvPicPr>
                        <a:picLocks noChangeAspect="1" noChangeArrowheads="1"/>
                      </p:cNvPicPr>
                      <p:nvPr/>
                    </p:nvPicPr>
                    <p:blipFill>
                      <a:blip r:embed="rId10"/>
                      <a:srcRect/>
                      <a:stretch>
                        <a:fillRect/>
                      </a:stretch>
                    </p:blipFill>
                    <p:spPr bwMode="auto">
                      <a:xfrm>
                        <a:off x="3524251" y="2928939"/>
                        <a:ext cx="5902325"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3300"/>
                            </a:solidFill>
                            <a:miter lim="800000"/>
                            <a:headEnd/>
                            <a:tailEnd type="none" w="sm" len="lg"/>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78051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991544" y="776365"/>
            <a:ext cx="7488832" cy="954107"/>
          </a:xfrm>
          <a:prstGeom prst="rect">
            <a:avLst/>
          </a:prstGeom>
        </p:spPr>
        <p:txBody>
          <a:bodyPr wrap="square">
            <a:spAutoFit/>
          </a:bodyPr>
          <a:lstStyle/>
          <a:p>
            <a:r>
              <a:rPr lang="zh-CN" altLang="en-US" sz="2800" dirty="0">
                <a:solidFill>
                  <a:srgbClr val="3C23F5"/>
                </a:solidFill>
              </a:rPr>
              <a:t>已知电场强度                                                ，     和 </a:t>
            </a:r>
            <a:r>
              <a:rPr lang="en-US" altLang="zh-CN" sz="2800" dirty="0">
                <a:solidFill>
                  <a:srgbClr val="FF0000"/>
                </a:solidFill>
              </a:rPr>
              <a:t>c</a:t>
            </a:r>
            <a:r>
              <a:rPr lang="zh-CN" altLang="en-US" sz="2800" dirty="0">
                <a:solidFill>
                  <a:srgbClr val="3C23F5"/>
                </a:solidFill>
              </a:rPr>
              <a:t>为常数，求电势，</a:t>
            </a:r>
            <a:r>
              <a:rPr lang="zh-CN" altLang="en-US" sz="2800" dirty="0">
                <a:solidFill>
                  <a:srgbClr val="CC0000"/>
                </a:solidFill>
              </a:rPr>
              <a:t>零点取为</a:t>
            </a:r>
          </a:p>
        </p:txBody>
      </p:sp>
      <p:graphicFrame>
        <p:nvGraphicFramePr>
          <p:cNvPr id="18" name="对象 17"/>
          <p:cNvGraphicFramePr>
            <a:graphicFrameLocks noChangeAspect="1"/>
          </p:cNvGraphicFramePr>
          <p:nvPr>
            <p:extLst>
              <p:ext uri="{D42A27DB-BD31-4B8C-83A1-F6EECF244321}">
                <p14:modId xmlns:p14="http://schemas.microsoft.com/office/powerpoint/2010/main" val="2513220276"/>
              </p:ext>
            </p:extLst>
          </p:nvPr>
        </p:nvGraphicFramePr>
        <p:xfrm>
          <a:off x="4194175" y="625177"/>
          <a:ext cx="3803650" cy="682625"/>
        </p:xfrm>
        <a:graphic>
          <a:graphicData uri="http://schemas.openxmlformats.org/presentationml/2006/ole">
            <mc:AlternateContent xmlns:mc="http://schemas.openxmlformats.org/markup-compatibility/2006">
              <mc:Choice xmlns:v="urn:schemas-microsoft-com:vml" Requires="v">
                <p:oleObj spid="_x0000_s118441" name="公式" r:id="rId3" imgW="1396800" imgH="253800" progId="Equation.3">
                  <p:embed/>
                </p:oleObj>
              </mc:Choice>
              <mc:Fallback>
                <p:oleObj name="公式" r:id="rId3" imgW="1396800" imgH="253800" progId="Equation.3">
                  <p:embed/>
                  <p:pic>
                    <p:nvPicPr>
                      <p:cNvPr id="0" name=""/>
                      <p:cNvPicPr>
                        <a:picLocks noChangeAspect="1" noChangeArrowheads="1"/>
                      </p:cNvPicPr>
                      <p:nvPr/>
                    </p:nvPicPr>
                    <p:blipFill>
                      <a:blip r:embed="rId4"/>
                      <a:srcRect/>
                      <a:stretch>
                        <a:fillRect/>
                      </a:stretch>
                    </p:blipFill>
                    <p:spPr bwMode="auto">
                      <a:xfrm>
                        <a:off x="4194175" y="625177"/>
                        <a:ext cx="3803650" cy="682625"/>
                      </a:xfrm>
                      <a:prstGeom prst="rect">
                        <a:avLst/>
                      </a:prstGeom>
                      <a:noFill/>
                    </p:spPr>
                  </p:pic>
                </p:oleObj>
              </mc:Fallback>
            </mc:AlternateContent>
          </a:graphicData>
        </a:graphic>
      </p:graphicFrame>
      <p:sp>
        <p:nvSpPr>
          <p:cNvPr id="19" name="Rectangle 17"/>
          <p:cNvSpPr>
            <a:spLocks noChangeArrowheads="1"/>
          </p:cNvSpPr>
          <p:nvPr/>
        </p:nvSpPr>
        <p:spPr bwMode="auto">
          <a:xfrm>
            <a:off x="152400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9"/>
          <p:cNvSpPr>
            <a:spLocks noChangeArrowheads="1"/>
          </p:cNvSpPr>
          <p:nvPr/>
        </p:nvSpPr>
        <p:spPr bwMode="auto">
          <a:xfrm>
            <a:off x="152400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189656178"/>
              </p:ext>
            </p:extLst>
          </p:nvPr>
        </p:nvGraphicFramePr>
        <p:xfrm>
          <a:off x="7100731" y="1307802"/>
          <a:ext cx="1656184" cy="557895"/>
        </p:xfrm>
        <a:graphic>
          <a:graphicData uri="http://schemas.openxmlformats.org/presentationml/2006/ole">
            <mc:AlternateContent xmlns:mc="http://schemas.openxmlformats.org/markup-compatibility/2006">
              <mc:Choice xmlns:v="urn:schemas-microsoft-com:vml" Requires="v">
                <p:oleObj spid="_x0000_s118442" name="公式" r:id="rId5" imgW="647640" imgH="215640" progId="Equation.3">
                  <p:embed/>
                </p:oleObj>
              </mc:Choice>
              <mc:Fallback>
                <p:oleObj name="公式" r:id="rId5" imgW="647640" imgH="215640" progId="Equation.3">
                  <p:embed/>
                  <p:pic>
                    <p:nvPicPr>
                      <p:cNvPr id="0" name="Object 18"/>
                      <p:cNvPicPr>
                        <a:picLocks noChangeAspect="1" noChangeArrowheads="1"/>
                      </p:cNvPicPr>
                      <p:nvPr/>
                    </p:nvPicPr>
                    <p:blipFill>
                      <a:blip r:embed="rId6"/>
                      <a:srcRect/>
                      <a:stretch>
                        <a:fillRect/>
                      </a:stretch>
                    </p:blipFill>
                    <p:spPr bwMode="auto">
                      <a:xfrm>
                        <a:off x="7100731" y="1307802"/>
                        <a:ext cx="1656184" cy="557895"/>
                      </a:xfrm>
                      <a:prstGeom prst="rect">
                        <a:avLst/>
                      </a:prstGeom>
                      <a:noFill/>
                    </p:spPr>
                  </p:pic>
                </p:oleObj>
              </mc:Fallback>
            </mc:AlternateContent>
          </a:graphicData>
        </a:graphic>
      </p:graphicFrame>
      <p:graphicFrame>
        <p:nvGraphicFramePr>
          <p:cNvPr id="23" name="Object 5"/>
          <p:cNvGraphicFramePr>
            <a:graphicFrameLocks noChangeAspect="1"/>
          </p:cNvGraphicFramePr>
          <p:nvPr>
            <p:extLst>
              <p:ext uri="{D42A27DB-BD31-4B8C-83A1-F6EECF244321}">
                <p14:modId xmlns:p14="http://schemas.microsoft.com/office/powerpoint/2010/main" val="767556838"/>
              </p:ext>
            </p:extLst>
          </p:nvPr>
        </p:nvGraphicFramePr>
        <p:xfrm>
          <a:off x="2784798" y="1818227"/>
          <a:ext cx="5902325" cy="1214437"/>
        </p:xfrm>
        <a:graphic>
          <a:graphicData uri="http://schemas.openxmlformats.org/presentationml/2006/ole">
            <mc:AlternateContent xmlns:mc="http://schemas.openxmlformats.org/markup-compatibility/2006">
              <mc:Choice xmlns:v="urn:schemas-microsoft-com:vml" Requires="v">
                <p:oleObj spid="_x0000_s118443" name="公式" r:id="rId7" imgW="2222280" imgH="457200" progId="Equation.3">
                  <p:embed/>
                </p:oleObj>
              </mc:Choice>
              <mc:Fallback>
                <p:oleObj name="公式" r:id="rId7" imgW="2222280" imgH="457200" progId="Equation.3">
                  <p:embed/>
                  <p:pic>
                    <p:nvPicPr>
                      <p:cNvPr id="0" name=""/>
                      <p:cNvPicPr>
                        <a:picLocks noChangeAspect="1" noChangeArrowheads="1"/>
                      </p:cNvPicPr>
                      <p:nvPr/>
                    </p:nvPicPr>
                    <p:blipFill>
                      <a:blip r:embed="rId8"/>
                      <a:srcRect/>
                      <a:stretch>
                        <a:fillRect/>
                      </a:stretch>
                    </p:blipFill>
                    <p:spPr bwMode="auto">
                      <a:xfrm>
                        <a:off x="2784798" y="1818227"/>
                        <a:ext cx="5902325"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3300"/>
                            </a:solidFill>
                            <a:miter lim="800000"/>
                            <a:headEnd/>
                            <a:tailEnd type="none" w="sm" len="lg"/>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913225302"/>
              </p:ext>
            </p:extLst>
          </p:nvPr>
        </p:nvGraphicFramePr>
        <p:xfrm>
          <a:off x="3498850" y="2906282"/>
          <a:ext cx="3421062" cy="647700"/>
        </p:xfrm>
        <a:graphic>
          <a:graphicData uri="http://schemas.openxmlformats.org/presentationml/2006/ole">
            <mc:AlternateContent xmlns:mc="http://schemas.openxmlformats.org/markup-compatibility/2006">
              <mc:Choice xmlns:v="urn:schemas-microsoft-com:vml" Requires="v">
                <p:oleObj spid="_x0000_s118444" name="公式" r:id="rId9" imgW="1257120" imgH="241200" progId="Equation.3">
                  <p:embed/>
                </p:oleObj>
              </mc:Choice>
              <mc:Fallback>
                <p:oleObj name="公式" r:id="rId9" imgW="1257120" imgH="241200" progId="Equation.3">
                  <p:embed/>
                  <p:pic>
                    <p:nvPicPr>
                      <p:cNvPr id="0" name=""/>
                      <p:cNvPicPr>
                        <a:picLocks noChangeAspect="1" noChangeArrowheads="1"/>
                      </p:cNvPicPr>
                      <p:nvPr/>
                    </p:nvPicPr>
                    <p:blipFill>
                      <a:blip r:embed="rId10"/>
                      <a:srcRect/>
                      <a:stretch>
                        <a:fillRect/>
                      </a:stretch>
                    </p:blipFill>
                    <p:spPr bwMode="auto">
                      <a:xfrm>
                        <a:off x="3498850" y="2906282"/>
                        <a:ext cx="3421062" cy="647700"/>
                      </a:xfrm>
                      <a:prstGeom prst="rect">
                        <a:avLst/>
                      </a:prstGeom>
                      <a:noFill/>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184812931"/>
              </p:ext>
            </p:extLst>
          </p:nvPr>
        </p:nvGraphicFramePr>
        <p:xfrm>
          <a:off x="2567609" y="3592493"/>
          <a:ext cx="2777877" cy="1090818"/>
        </p:xfrm>
        <a:graphic>
          <a:graphicData uri="http://schemas.openxmlformats.org/presentationml/2006/ole">
            <mc:AlternateContent xmlns:mc="http://schemas.openxmlformats.org/markup-compatibility/2006">
              <mc:Choice xmlns:v="urn:schemas-microsoft-com:vml" Requires="v">
                <p:oleObj spid="_x0000_s118445" name="公式" r:id="rId11" imgW="1002960" imgH="393480" progId="Equation.3">
                  <p:embed/>
                </p:oleObj>
              </mc:Choice>
              <mc:Fallback>
                <p:oleObj name="公式" r:id="rId11" imgW="1002960" imgH="393480" progId="Equation.3">
                  <p:embed/>
                  <p:pic>
                    <p:nvPicPr>
                      <p:cNvPr id="0" name=""/>
                      <p:cNvPicPr/>
                      <p:nvPr/>
                    </p:nvPicPr>
                    <p:blipFill>
                      <a:blip r:embed="rId12"/>
                      <a:stretch>
                        <a:fillRect/>
                      </a:stretch>
                    </p:blipFill>
                    <p:spPr>
                      <a:xfrm>
                        <a:off x="2567609" y="3592493"/>
                        <a:ext cx="2777877" cy="109081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919596523"/>
              </p:ext>
            </p:extLst>
          </p:nvPr>
        </p:nvGraphicFramePr>
        <p:xfrm>
          <a:off x="2605456" y="4778895"/>
          <a:ext cx="1786788" cy="1053620"/>
        </p:xfrm>
        <a:graphic>
          <a:graphicData uri="http://schemas.openxmlformats.org/presentationml/2006/ole">
            <mc:AlternateContent xmlns:mc="http://schemas.openxmlformats.org/markup-compatibility/2006">
              <mc:Choice xmlns:v="urn:schemas-microsoft-com:vml" Requires="v">
                <p:oleObj spid="_x0000_s118446" name="公式" r:id="rId13" imgW="711000" imgH="419040" progId="Equation.3">
                  <p:embed/>
                </p:oleObj>
              </mc:Choice>
              <mc:Fallback>
                <p:oleObj name="公式" r:id="rId13" imgW="711000" imgH="419040" progId="Equation.3">
                  <p:embed/>
                  <p:pic>
                    <p:nvPicPr>
                      <p:cNvPr id="0" name=""/>
                      <p:cNvPicPr/>
                      <p:nvPr/>
                    </p:nvPicPr>
                    <p:blipFill>
                      <a:blip r:embed="rId14"/>
                      <a:stretch>
                        <a:fillRect/>
                      </a:stretch>
                    </p:blipFill>
                    <p:spPr>
                      <a:xfrm>
                        <a:off x="2605456" y="4778895"/>
                        <a:ext cx="1786788" cy="105362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4074210186"/>
              </p:ext>
            </p:extLst>
          </p:nvPr>
        </p:nvGraphicFramePr>
        <p:xfrm>
          <a:off x="5905500" y="3714750"/>
          <a:ext cx="4548188" cy="812800"/>
        </p:xfrm>
        <a:graphic>
          <a:graphicData uri="http://schemas.openxmlformats.org/presentationml/2006/ole">
            <mc:AlternateContent xmlns:mc="http://schemas.openxmlformats.org/markup-compatibility/2006">
              <mc:Choice xmlns:v="urn:schemas-microsoft-com:vml" Requires="v">
                <p:oleObj spid="_x0000_s118447" name="Equation" r:id="rId15" imgW="1422360" imgH="253800" progId="Equation.DSMT4">
                  <p:embed/>
                </p:oleObj>
              </mc:Choice>
              <mc:Fallback>
                <p:oleObj name="Equation" r:id="rId15" imgW="1422360" imgH="253800" progId="Equation.DSMT4">
                  <p:embed/>
                  <p:pic>
                    <p:nvPicPr>
                      <p:cNvPr id="0" name=""/>
                      <p:cNvPicPr/>
                      <p:nvPr/>
                    </p:nvPicPr>
                    <p:blipFill>
                      <a:blip r:embed="rId16"/>
                      <a:stretch>
                        <a:fillRect/>
                      </a:stretch>
                    </p:blipFill>
                    <p:spPr>
                      <a:xfrm>
                        <a:off x="5905500" y="3714750"/>
                        <a:ext cx="4548188" cy="812800"/>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2855445914"/>
              </p:ext>
            </p:extLst>
          </p:nvPr>
        </p:nvGraphicFramePr>
        <p:xfrm>
          <a:off x="5580063" y="4900613"/>
          <a:ext cx="3575050" cy="812800"/>
        </p:xfrm>
        <a:graphic>
          <a:graphicData uri="http://schemas.openxmlformats.org/presentationml/2006/ole">
            <mc:AlternateContent xmlns:mc="http://schemas.openxmlformats.org/markup-compatibility/2006">
              <mc:Choice xmlns:v="urn:schemas-microsoft-com:vml" Requires="v">
                <p:oleObj spid="_x0000_s118448" name="Equation" r:id="rId17" imgW="1117440" imgH="253800" progId="Equation.DSMT4">
                  <p:embed/>
                </p:oleObj>
              </mc:Choice>
              <mc:Fallback>
                <p:oleObj name="Equation" r:id="rId17" imgW="1117440" imgH="253800" progId="Equation.DSMT4">
                  <p:embed/>
                  <p:pic>
                    <p:nvPicPr>
                      <p:cNvPr id="0" name=""/>
                      <p:cNvPicPr/>
                      <p:nvPr/>
                    </p:nvPicPr>
                    <p:blipFill>
                      <a:blip r:embed="rId18"/>
                      <a:stretch>
                        <a:fillRect/>
                      </a:stretch>
                    </p:blipFill>
                    <p:spPr>
                      <a:xfrm>
                        <a:off x="5580063" y="4900613"/>
                        <a:ext cx="3575050" cy="812800"/>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1996139189"/>
              </p:ext>
            </p:extLst>
          </p:nvPr>
        </p:nvGraphicFramePr>
        <p:xfrm>
          <a:off x="2165941" y="6021289"/>
          <a:ext cx="1417761" cy="477581"/>
        </p:xfrm>
        <a:graphic>
          <a:graphicData uri="http://schemas.openxmlformats.org/presentationml/2006/ole">
            <mc:AlternateContent xmlns:mc="http://schemas.openxmlformats.org/markup-compatibility/2006">
              <mc:Choice xmlns:v="urn:schemas-microsoft-com:vml" Requires="v">
                <p:oleObj spid="_x0000_s118449" name="公式" r:id="rId19" imgW="647640" imgH="215640" progId="Equation.3">
                  <p:embed/>
                </p:oleObj>
              </mc:Choice>
              <mc:Fallback>
                <p:oleObj name="公式" r:id="rId19" imgW="647640" imgH="215640" progId="Equation.3">
                  <p:embed/>
                  <p:pic>
                    <p:nvPicPr>
                      <p:cNvPr id="0" name=""/>
                      <p:cNvPicPr>
                        <a:picLocks noChangeAspect="1" noChangeArrowheads="1"/>
                      </p:cNvPicPr>
                      <p:nvPr/>
                    </p:nvPicPr>
                    <p:blipFill>
                      <a:blip r:embed="rId6"/>
                      <a:srcRect/>
                      <a:stretch>
                        <a:fillRect/>
                      </a:stretch>
                    </p:blipFill>
                    <p:spPr bwMode="auto">
                      <a:xfrm>
                        <a:off x="2165941" y="6021289"/>
                        <a:ext cx="1417761" cy="477581"/>
                      </a:xfrm>
                      <a:prstGeom prst="rect">
                        <a:avLst/>
                      </a:prstGeom>
                      <a:noFill/>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1397460905"/>
              </p:ext>
            </p:extLst>
          </p:nvPr>
        </p:nvGraphicFramePr>
        <p:xfrm>
          <a:off x="4928237" y="5824210"/>
          <a:ext cx="4344987" cy="773113"/>
        </p:xfrm>
        <a:graphic>
          <a:graphicData uri="http://schemas.openxmlformats.org/presentationml/2006/ole">
            <mc:AlternateContent xmlns:mc="http://schemas.openxmlformats.org/markup-compatibility/2006">
              <mc:Choice xmlns:v="urn:schemas-microsoft-com:vml" Requires="v">
                <p:oleObj spid="_x0000_s118450" name="公式" r:id="rId20" imgW="1358640" imgH="241200" progId="Equation.3">
                  <p:embed/>
                </p:oleObj>
              </mc:Choice>
              <mc:Fallback>
                <p:oleObj name="公式" r:id="rId20" imgW="1358640" imgH="241200" progId="Equation.3">
                  <p:embed/>
                  <p:pic>
                    <p:nvPicPr>
                      <p:cNvPr id="0" name=""/>
                      <p:cNvPicPr/>
                      <p:nvPr/>
                    </p:nvPicPr>
                    <p:blipFill>
                      <a:blip r:embed="rId21"/>
                      <a:stretch>
                        <a:fillRect/>
                      </a:stretch>
                    </p:blipFill>
                    <p:spPr>
                      <a:xfrm>
                        <a:off x="4928237" y="5824210"/>
                        <a:ext cx="4344987" cy="773113"/>
                      </a:xfrm>
                      <a:prstGeom prst="rect">
                        <a:avLst/>
                      </a:prstGeom>
                    </p:spPr>
                  </p:pic>
                </p:oleObj>
              </mc:Fallback>
            </mc:AlternateContent>
          </a:graphicData>
        </a:graphic>
      </p:graphicFrame>
      <p:sp>
        <p:nvSpPr>
          <p:cNvPr id="32" name="AutoShape 11"/>
          <p:cNvSpPr>
            <a:spLocks noChangeArrowheads="1"/>
          </p:cNvSpPr>
          <p:nvPr/>
        </p:nvSpPr>
        <p:spPr bwMode="auto">
          <a:xfrm>
            <a:off x="1991544" y="3933056"/>
            <a:ext cx="540838" cy="293180"/>
          </a:xfrm>
          <a:prstGeom prst="rightArrow">
            <a:avLst>
              <a:gd name="adj1" fmla="val 50000"/>
              <a:gd name="adj2" fmla="val 95305"/>
            </a:avLst>
          </a:prstGeom>
          <a:solidFill>
            <a:srgbClr val="00CC00"/>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33" name="AutoShape 11"/>
          <p:cNvSpPr>
            <a:spLocks noChangeArrowheads="1"/>
          </p:cNvSpPr>
          <p:nvPr/>
        </p:nvSpPr>
        <p:spPr bwMode="auto">
          <a:xfrm>
            <a:off x="5371133" y="3991312"/>
            <a:ext cx="540838" cy="293180"/>
          </a:xfrm>
          <a:prstGeom prst="rightArrow">
            <a:avLst>
              <a:gd name="adj1" fmla="val 50000"/>
              <a:gd name="adj2" fmla="val 95305"/>
            </a:avLst>
          </a:prstGeom>
          <a:solidFill>
            <a:srgbClr val="FFFF00"/>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34" name="AutoShape 11"/>
          <p:cNvSpPr>
            <a:spLocks noChangeArrowheads="1"/>
          </p:cNvSpPr>
          <p:nvPr/>
        </p:nvSpPr>
        <p:spPr bwMode="auto">
          <a:xfrm>
            <a:off x="1895521" y="5125211"/>
            <a:ext cx="540838" cy="293180"/>
          </a:xfrm>
          <a:prstGeom prst="rightArrow">
            <a:avLst>
              <a:gd name="adj1" fmla="val 50000"/>
              <a:gd name="adj2" fmla="val 95305"/>
            </a:avLst>
          </a:prstGeom>
          <a:solidFill>
            <a:srgbClr val="71FFDD"/>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35" name="AutoShape 11"/>
          <p:cNvSpPr>
            <a:spLocks noChangeArrowheads="1"/>
          </p:cNvSpPr>
          <p:nvPr/>
        </p:nvSpPr>
        <p:spPr bwMode="auto">
          <a:xfrm>
            <a:off x="4561341" y="5201536"/>
            <a:ext cx="910128" cy="276022"/>
          </a:xfrm>
          <a:prstGeom prst="rightArrow">
            <a:avLst>
              <a:gd name="adj1" fmla="val 50000"/>
              <a:gd name="adj2" fmla="val 95305"/>
            </a:avLst>
          </a:prstGeom>
          <a:solidFill>
            <a:srgbClr val="FF9900"/>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36" name="AutoShape 11"/>
          <p:cNvSpPr>
            <a:spLocks noChangeArrowheads="1"/>
          </p:cNvSpPr>
          <p:nvPr/>
        </p:nvSpPr>
        <p:spPr bwMode="auto">
          <a:xfrm>
            <a:off x="3860231" y="6036132"/>
            <a:ext cx="540838" cy="293180"/>
          </a:xfrm>
          <a:prstGeom prst="rightArrow">
            <a:avLst>
              <a:gd name="adj1" fmla="val 50000"/>
              <a:gd name="adj2" fmla="val 95305"/>
            </a:avLst>
          </a:prstGeom>
          <a:solidFill>
            <a:srgbClr val="00CC00"/>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37" name="矩形 60"/>
          <p:cNvSpPr>
            <a:spLocks noChangeArrowheads="1"/>
          </p:cNvSpPr>
          <p:nvPr/>
        </p:nvSpPr>
        <p:spPr bwMode="auto">
          <a:xfrm>
            <a:off x="4270377" y="43929"/>
            <a:ext cx="2655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dirty="0">
                <a:solidFill>
                  <a:srgbClr val="FF0000"/>
                </a:solidFill>
                <a:latin typeface="宋体" panose="02010600030101010101" pitchFamily="2" charset="-122"/>
              </a:rPr>
              <a:t>课堂练习题：</a:t>
            </a:r>
            <a:endParaRPr lang="zh-CN" altLang="en-US" dirty="0">
              <a:solidFill>
                <a:srgbClr val="000000"/>
              </a:solidFill>
            </a:endParaRPr>
          </a:p>
        </p:txBody>
      </p:sp>
      <p:pic>
        <p:nvPicPr>
          <p:cNvPr id="38" name="Picture 24" descr="4C70BBA977B88F3DF7393CB7443DAF2A"/>
          <p:cNvPicPr>
            <a:picLocks noChangeAspect="1" noChangeArrowheads="1" noCrop="1"/>
          </p:cNvPicPr>
          <p:nvPr/>
        </p:nvPicPr>
        <p:blipFill>
          <a:blip r:embed="rId22">
            <a:extLst>
              <a:ext uri="{28A0092B-C50C-407E-A947-70E740481C1C}">
                <a14:useLocalDpi xmlns:a14="http://schemas.microsoft.com/office/drawing/2010/main" val="0"/>
              </a:ext>
            </a:extLst>
          </a:blip>
          <a:srcRect/>
          <a:stretch>
            <a:fillRect/>
          </a:stretch>
        </p:blipFill>
        <p:spPr bwMode="auto">
          <a:xfrm>
            <a:off x="10118815" y="1177515"/>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1533697064"/>
              </p:ext>
            </p:extLst>
          </p:nvPr>
        </p:nvGraphicFramePr>
        <p:xfrm>
          <a:off x="8782889" y="712544"/>
          <a:ext cx="550862" cy="661034"/>
        </p:xfrm>
        <a:graphic>
          <a:graphicData uri="http://schemas.openxmlformats.org/presentationml/2006/ole">
            <mc:AlternateContent xmlns:mc="http://schemas.openxmlformats.org/markup-compatibility/2006">
              <mc:Choice xmlns:v="urn:schemas-microsoft-com:vml" Requires="v">
                <p:oleObj spid="_x0000_s118451" name="公式" r:id="rId23" imgW="190440" imgH="228600" progId="Equation.3">
                  <p:embed/>
                </p:oleObj>
              </mc:Choice>
              <mc:Fallback>
                <p:oleObj name="公式" r:id="rId23" imgW="190440" imgH="228600" progId="Equation.3">
                  <p:embed/>
                  <p:pic>
                    <p:nvPicPr>
                      <p:cNvPr id="0" name=""/>
                      <p:cNvPicPr/>
                      <p:nvPr/>
                    </p:nvPicPr>
                    <p:blipFill>
                      <a:blip r:embed="rId24"/>
                      <a:stretch>
                        <a:fillRect/>
                      </a:stretch>
                    </p:blipFill>
                    <p:spPr>
                      <a:xfrm>
                        <a:off x="8782889" y="712544"/>
                        <a:ext cx="550862" cy="661034"/>
                      </a:xfrm>
                      <a:prstGeom prst="rect">
                        <a:avLst/>
                      </a:prstGeom>
                    </p:spPr>
                  </p:pic>
                </p:oleObj>
              </mc:Fallback>
            </mc:AlternateContent>
          </a:graphicData>
        </a:graphic>
      </p:graphicFrame>
    </p:spTree>
    <p:extLst>
      <p:ext uri="{BB962C8B-B14F-4D97-AF65-F5344CB8AC3E}">
        <p14:creationId xmlns:p14="http://schemas.microsoft.com/office/powerpoint/2010/main" val="199022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arn(inVertical)">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circle(in)">
                                      <p:cBhvr>
                                        <p:cTn id="25" dur="20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down)">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heel(1)">
                                      <p:cBhvr>
                                        <p:cTn id="35" dur="20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barn(inVertical)">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1000" fill="hold"/>
                                        <p:tgtEl>
                                          <p:spTgt spid="26"/>
                                        </p:tgtEl>
                                        <p:attrNameLst>
                                          <p:attrName>ppt_w</p:attrName>
                                        </p:attrNameLst>
                                      </p:cBhvr>
                                      <p:tavLst>
                                        <p:tav tm="0">
                                          <p:val>
                                            <p:fltVal val="0"/>
                                          </p:val>
                                        </p:tav>
                                        <p:tav tm="100000">
                                          <p:val>
                                            <p:strVal val="#ppt_w"/>
                                          </p:val>
                                        </p:tav>
                                      </p:tavLst>
                                    </p:anim>
                                    <p:anim calcmode="lin" valueType="num">
                                      <p:cBhvr>
                                        <p:cTn id="46" dur="1000" fill="hold"/>
                                        <p:tgtEl>
                                          <p:spTgt spid="26"/>
                                        </p:tgtEl>
                                        <p:attrNameLst>
                                          <p:attrName>ppt_h</p:attrName>
                                        </p:attrNameLst>
                                      </p:cBhvr>
                                      <p:tavLst>
                                        <p:tav tm="0">
                                          <p:val>
                                            <p:fltVal val="0"/>
                                          </p:val>
                                        </p:tav>
                                        <p:tav tm="100000">
                                          <p:val>
                                            <p:strVal val="#ppt_h"/>
                                          </p:val>
                                        </p:tav>
                                      </p:tavLst>
                                    </p:anim>
                                    <p:anim calcmode="lin" valueType="num">
                                      <p:cBhvr>
                                        <p:cTn id="47" dur="1000" fill="hold"/>
                                        <p:tgtEl>
                                          <p:spTgt spid="26"/>
                                        </p:tgtEl>
                                        <p:attrNameLst>
                                          <p:attrName>style.rotation</p:attrName>
                                        </p:attrNameLst>
                                      </p:cBhvr>
                                      <p:tavLst>
                                        <p:tav tm="0">
                                          <p:val>
                                            <p:fltVal val="90"/>
                                          </p:val>
                                        </p:tav>
                                        <p:tav tm="100000">
                                          <p:val>
                                            <p:fltVal val="0"/>
                                          </p:val>
                                        </p:tav>
                                      </p:tavLst>
                                    </p:anim>
                                    <p:animEffect transition="in" filter="fade">
                                      <p:cBhvr>
                                        <p:cTn id="48" dur="10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down)">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circle(in)">
                                      <p:cBhvr>
                                        <p:cTn id="58" dur="20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barn(inVertical)">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down)">
                                      <p:cBhvr>
                                        <p:cTn id="68" dur="500"/>
                                        <p:tgtEl>
                                          <p:spTgt spid="36"/>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fltVal val="0"/>
                                          </p:val>
                                        </p:tav>
                                        <p:tav tm="100000">
                                          <p:val>
                                            <p:strVal val="#ppt_w"/>
                                          </p:val>
                                        </p:tav>
                                      </p:tavLst>
                                    </p:anim>
                                    <p:anim calcmode="lin" valueType="num">
                                      <p:cBhvr>
                                        <p:cTn id="74" dur="500" fill="hold"/>
                                        <p:tgtEl>
                                          <p:spTgt spid="31"/>
                                        </p:tgtEl>
                                        <p:attrNameLst>
                                          <p:attrName>ppt_h</p:attrName>
                                        </p:attrNameLst>
                                      </p:cBhvr>
                                      <p:tavLst>
                                        <p:tav tm="0">
                                          <p:val>
                                            <p:fltVal val="0"/>
                                          </p:val>
                                        </p:tav>
                                        <p:tav tm="100000">
                                          <p:val>
                                            <p:strVal val="#ppt_h"/>
                                          </p:val>
                                        </p:tav>
                                      </p:tavLst>
                                    </p:anim>
                                    <p:animEffect transition="in" filter="fade">
                                      <p:cBhvr>
                                        <p:cTn id="7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919536" y="355848"/>
            <a:ext cx="845820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dirty="0">
                <a:solidFill>
                  <a:srgbClr val="009900"/>
                </a:solidFill>
                <a:ea typeface="楷体_GB2312" pitchFamily="49" charset="-122"/>
              </a:rPr>
              <a:t>3、以下各种说法正确的是：          [             ]              </a:t>
            </a:r>
          </a:p>
          <a:p>
            <a:pPr eaLnBrk="1" hangingPunct="1">
              <a:lnSpc>
                <a:spcPct val="60000"/>
              </a:lnSpc>
              <a:spcBef>
                <a:spcPct val="50000"/>
              </a:spcBef>
              <a:buFontTx/>
              <a:buNone/>
            </a:pPr>
            <a:r>
              <a:rPr lang="en-US" altLang="zh-CN" sz="2400" dirty="0">
                <a:solidFill>
                  <a:srgbClr val="009900"/>
                </a:solidFill>
                <a:ea typeface="楷体_GB2312" pitchFamily="49" charset="-122"/>
              </a:rPr>
              <a:t>A） </a:t>
            </a:r>
            <a:r>
              <a:rPr lang="zh-CN" altLang="en-US" sz="2400" dirty="0">
                <a:solidFill>
                  <a:srgbClr val="009900"/>
                </a:solidFill>
                <a:ea typeface="楷体_GB2312" pitchFamily="49" charset="-122"/>
              </a:rPr>
              <a:t>场强为零的地方，电势也一定为零。电势为零的地方， </a:t>
            </a:r>
          </a:p>
          <a:p>
            <a:pPr eaLnBrk="1" hangingPunct="1">
              <a:lnSpc>
                <a:spcPct val="50000"/>
              </a:lnSpc>
              <a:spcBef>
                <a:spcPct val="50000"/>
              </a:spcBef>
              <a:buFontTx/>
              <a:buNone/>
            </a:pPr>
            <a:r>
              <a:rPr lang="zh-CN" altLang="en-US" sz="2400" dirty="0">
                <a:solidFill>
                  <a:srgbClr val="009900"/>
                </a:solidFill>
                <a:ea typeface="楷体_GB2312" pitchFamily="49" charset="-122"/>
              </a:rPr>
              <a:t>        场强也一定为零。</a:t>
            </a:r>
            <a:endParaRPr lang="en-US" altLang="zh-CN" sz="2400" dirty="0">
              <a:solidFill>
                <a:srgbClr val="009900"/>
              </a:solidFill>
              <a:ea typeface="楷体_GB2312" pitchFamily="49" charset="-122"/>
            </a:endParaRPr>
          </a:p>
          <a:p>
            <a:pPr eaLnBrk="1" hangingPunct="1">
              <a:lnSpc>
                <a:spcPct val="80000"/>
              </a:lnSpc>
              <a:spcBef>
                <a:spcPct val="50000"/>
              </a:spcBef>
              <a:buFontTx/>
              <a:buNone/>
            </a:pPr>
            <a:r>
              <a:rPr lang="en-US" altLang="zh-CN" sz="2400" dirty="0">
                <a:solidFill>
                  <a:srgbClr val="009900"/>
                </a:solidFill>
                <a:ea typeface="楷体_GB2312" pitchFamily="49" charset="-122"/>
              </a:rPr>
              <a:t>B） </a:t>
            </a:r>
            <a:r>
              <a:rPr lang="zh-CN" altLang="en-US" sz="2400" dirty="0">
                <a:solidFill>
                  <a:srgbClr val="009900"/>
                </a:solidFill>
                <a:ea typeface="楷体_GB2312" pitchFamily="49" charset="-122"/>
              </a:rPr>
              <a:t>电势较高的地方，场强一定较大。场强较小的地方，</a:t>
            </a:r>
          </a:p>
          <a:p>
            <a:pPr eaLnBrk="1" hangingPunct="1">
              <a:lnSpc>
                <a:spcPct val="60000"/>
              </a:lnSpc>
              <a:spcBef>
                <a:spcPct val="50000"/>
              </a:spcBef>
              <a:buFontTx/>
              <a:buNone/>
            </a:pPr>
            <a:r>
              <a:rPr lang="zh-CN" altLang="en-US" sz="2400" dirty="0">
                <a:solidFill>
                  <a:srgbClr val="009900"/>
                </a:solidFill>
                <a:ea typeface="楷体_GB2312" pitchFamily="49" charset="-122"/>
              </a:rPr>
              <a:t>        电势也一定较低。              </a:t>
            </a:r>
          </a:p>
          <a:p>
            <a:pPr eaLnBrk="1" hangingPunct="1">
              <a:lnSpc>
                <a:spcPct val="80000"/>
              </a:lnSpc>
              <a:spcBef>
                <a:spcPct val="50000"/>
              </a:spcBef>
              <a:buFontTx/>
              <a:buNone/>
            </a:pPr>
            <a:r>
              <a:rPr lang="en-US" altLang="zh-CN" sz="2400" dirty="0">
                <a:solidFill>
                  <a:srgbClr val="009900"/>
                </a:solidFill>
                <a:ea typeface="楷体_GB2312" pitchFamily="49" charset="-122"/>
              </a:rPr>
              <a:t>C） </a:t>
            </a:r>
            <a:r>
              <a:rPr lang="zh-CN" altLang="en-US" sz="2400" dirty="0">
                <a:solidFill>
                  <a:srgbClr val="009900"/>
                </a:solidFill>
                <a:ea typeface="楷体_GB2312" pitchFamily="49" charset="-122"/>
              </a:rPr>
              <a:t>场强相等的地方，电势相同。电势相等的地方，场强也</a:t>
            </a:r>
          </a:p>
          <a:p>
            <a:pPr eaLnBrk="1" hangingPunct="1">
              <a:lnSpc>
                <a:spcPct val="70000"/>
              </a:lnSpc>
              <a:spcBef>
                <a:spcPct val="50000"/>
              </a:spcBef>
              <a:buFontTx/>
              <a:buNone/>
            </a:pPr>
            <a:r>
              <a:rPr lang="zh-CN" altLang="en-US" sz="2400" dirty="0">
                <a:solidFill>
                  <a:srgbClr val="009900"/>
                </a:solidFill>
                <a:ea typeface="楷体_GB2312" pitchFamily="49" charset="-122"/>
              </a:rPr>
              <a:t>        都相等。 </a:t>
            </a:r>
          </a:p>
          <a:p>
            <a:pPr eaLnBrk="1" hangingPunct="1">
              <a:lnSpc>
                <a:spcPct val="80000"/>
              </a:lnSpc>
              <a:spcBef>
                <a:spcPct val="50000"/>
              </a:spcBef>
              <a:buFontTx/>
              <a:buNone/>
            </a:pPr>
            <a:r>
              <a:rPr lang="en-US" altLang="zh-CN" sz="2400" dirty="0">
                <a:solidFill>
                  <a:srgbClr val="009900"/>
                </a:solidFill>
                <a:ea typeface="楷体_GB2312" pitchFamily="49" charset="-122"/>
              </a:rPr>
              <a:t>D） </a:t>
            </a:r>
            <a:r>
              <a:rPr lang="zh-CN" altLang="en-US" sz="2400" dirty="0">
                <a:solidFill>
                  <a:srgbClr val="009900"/>
                </a:solidFill>
                <a:ea typeface="楷体_GB2312" pitchFamily="49" charset="-122"/>
              </a:rPr>
              <a:t>电势不变的空间内，场强一定为零。                </a:t>
            </a:r>
          </a:p>
        </p:txBody>
      </p:sp>
      <p:graphicFrame>
        <p:nvGraphicFramePr>
          <p:cNvPr id="3" name="Object 12"/>
          <p:cNvGraphicFramePr>
            <a:graphicFrameLocks noChangeAspect="1"/>
          </p:cNvGraphicFramePr>
          <p:nvPr>
            <p:extLst>
              <p:ext uri="{D42A27DB-BD31-4B8C-83A1-F6EECF244321}">
                <p14:modId xmlns:p14="http://schemas.microsoft.com/office/powerpoint/2010/main" val="3833115531"/>
              </p:ext>
            </p:extLst>
          </p:nvPr>
        </p:nvGraphicFramePr>
        <p:xfrm>
          <a:off x="7024936" y="355848"/>
          <a:ext cx="438150" cy="436563"/>
        </p:xfrm>
        <a:graphic>
          <a:graphicData uri="http://schemas.openxmlformats.org/presentationml/2006/ole">
            <mc:AlternateContent xmlns:mc="http://schemas.openxmlformats.org/markup-compatibility/2006">
              <mc:Choice xmlns:v="urn:schemas-microsoft-com:vml" Requires="v">
                <p:oleObj spid="_x0000_s142362" name="Equation" r:id="rId3" imgW="152427" imgH="152337" progId="Equation.3">
                  <p:embed/>
                </p:oleObj>
              </mc:Choice>
              <mc:Fallback>
                <p:oleObj name="Equation" r:id="rId3" imgW="152427" imgH="152337" progId="Equation.3">
                  <p:embed/>
                  <p:pic>
                    <p:nvPicPr>
                      <p:cNvPr id="4108"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4936" y="355848"/>
                        <a:ext cx="43815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13"/>
          <p:cNvSpPr txBox="1">
            <a:spLocks noChangeArrowheads="1"/>
          </p:cNvSpPr>
          <p:nvPr/>
        </p:nvSpPr>
        <p:spPr bwMode="auto">
          <a:xfrm>
            <a:off x="1919536" y="3861048"/>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dirty="0">
                <a:solidFill>
                  <a:srgbClr val="0000FF"/>
                </a:solidFill>
                <a:ea typeface="楷体_GB2312" pitchFamily="49" charset="-122"/>
              </a:rPr>
              <a:t>4、在静电场中，下列说法正确的是：[               ]</a:t>
            </a:r>
          </a:p>
        </p:txBody>
      </p:sp>
      <p:sp>
        <p:nvSpPr>
          <p:cNvPr id="5" name="Text Box 14"/>
          <p:cNvSpPr txBox="1">
            <a:spLocks noChangeArrowheads="1"/>
          </p:cNvSpPr>
          <p:nvPr/>
        </p:nvSpPr>
        <p:spPr bwMode="auto">
          <a:xfrm>
            <a:off x="2224336" y="4470648"/>
            <a:ext cx="6477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FF00FF"/>
                </a:solidFill>
                <a:ea typeface="楷体_GB2312" pitchFamily="49" charset="-122"/>
              </a:rPr>
              <a:t>A）</a:t>
            </a:r>
            <a:r>
              <a:rPr lang="zh-CN" altLang="en-US" sz="2400" dirty="0">
                <a:solidFill>
                  <a:srgbClr val="FF00FF"/>
                </a:solidFill>
                <a:ea typeface="楷体_GB2312" pitchFamily="49" charset="-122"/>
              </a:rPr>
              <a:t>带正电荷的导体，其电势一定是正值。</a:t>
            </a:r>
          </a:p>
          <a:p>
            <a:pPr eaLnBrk="1" hangingPunct="1">
              <a:spcBef>
                <a:spcPct val="50000"/>
              </a:spcBef>
              <a:buFontTx/>
              <a:buNone/>
            </a:pPr>
            <a:r>
              <a:rPr lang="en-US" altLang="zh-CN" sz="2400" dirty="0">
                <a:solidFill>
                  <a:srgbClr val="FF00FF"/>
                </a:solidFill>
                <a:ea typeface="楷体_GB2312" pitchFamily="49" charset="-122"/>
              </a:rPr>
              <a:t>B）</a:t>
            </a:r>
            <a:r>
              <a:rPr lang="zh-CN" altLang="en-US" sz="2400" dirty="0">
                <a:solidFill>
                  <a:srgbClr val="FF00FF"/>
                </a:solidFill>
                <a:ea typeface="楷体_GB2312" pitchFamily="49" charset="-122"/>
              </a:rPr>
              <a:t>等势面上各点的场强一定相等。</a:t>
            </a:r>
          </a:p>
          <a:p>
            <a:pPr eaLnBrk="1" hangingPunct="1">
              <a:spcBef>
                <a:spcPct val="50000"/>
              </a:spcBef>
              <a:buFontTx/>
              <a:buNone/>
            </a:pPr>
            <a:r>
              <a:rPr lang="en-US" altLang="zh-CN" sz="2400" dirty="0">
                <a:solidFill>
                  <a:srgbClr val="FF00FF"/>
                </a:solidFill>
                <a:ea typeface="楷体_GB2312" pitchFamily="49" charset="-122"/>
              </a:rPr>
              <a:t>C）</a:t>
            </a:r>
            <a:r>
              <a:rPr lang="zh-CN" altLang="en-US" sz="2400" dirty="0">
                <a:solidFill>
                  <a:srgbClr val="FF00FF"/>
                </a:solidFill>
                <a:ea typeface="楷体_GB2312" pitchFamily="49" charset="-122"/>
              </a:rPr>
              <a:t>场强为零处，电势也一定为零。</a:t>
            </a:r>
          </a:p>
          <a:p>
            <a:pPr eaLnBrk="1" hangingPunct="1">
              <a:spcBef>
                <a:spcPct val="50000"/>
              </a:spcBef>
              <a:buFontTx/>
              <a:buNone/>
            </a:pPr>
            <a:r>
              <a:rPr lang="en-US" altLang="zh-CN" sz="2400" dirty="0">
                <a:solidFill>
                  <a:srgbClr val="FF00FF"/>
                </a:solidFill>
                <a:ea typeface="楷体_GB2312" pitchFamily="49" charset="-122"/>
              </a:rPr>
              <a:t>D）</a:t>
            </a:r>
            <a:r>
              <a:rPr lang="zh-CN" altLang="en-US" sz="2400" dirty="0">
                <a:solidFill>
                  <a:srgbClr val="FF00FF"/>
                </a:solidFill>
                <a:ea typeface="楷体_GB2312" pitchFamily="49" charset="-122"/>
              </a:rPr>
              <a:t>场强相等处，电势梯度矢量一定相等。</a:t>
            </a:r>
          </a:p>
        </p:txBody>
      </p:sp>
      <p:graphicFrame>
        <p:nvGraphicFramePr>
          <p:cNvPr id="6" name="Object 16"/>
          <p:cNvGraphicFramePr>
            <a:graphicFrameLocks noChangeAspect="1"/>
          </p:cNvGraphicFramePr>
          <p:nvPr>
            <p:extLst>
              <p:ext uri="{D42A27DB-BD31-4B8C-83A1-F6EECF244321}">
                <p14:modId xmlns:p14="http://schemas.microsoft.com/office/powerpoint/2010/main" val="3044424450"/>
              </p:ext>
            </p:extLst>
          </p:nvPr>
        </p:nvGraphicFramePr>
        <p:xfrm>
          <a:off x="7482136" y="3861048"/>
          <a:ext cx="438150" cy="436563"/>
        </p:xfrm>
        <a:graphic>
          <a:graphicData uri="http://schemas.openxmlformats.org/presentationml/2006/ole">
            <mc:AlternateContent xmlns:mc="http://schemas.openxmlformats.org/markup-compatibility/2006">
              <mc:Choice xmlns:v="urn:schemas-microsoft-com:vml" Requires="v">
                <p:oleObj spid="_x0000_s142363" name="Equation" r:id="rId5" imgW="152427" imgH="152337" progId="Equation.3">
                  <p:embed/>
                </p:oleObj>
              </mc:Choice>
              <mc:Fallback>
                <p:oleObj name="Equation" r:id="rId5" imgW="152427" imgH="152337" progId="Equation.3">
                  <p:embed/>
                  <p:pic>
                    <p:nvPicPr>
                      <p:cNvPr id="4112"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2136" y="3861048"/>
                        <a:ext cx="43815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8774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14600" y="119768"/>
            <a:ext cx="6324600" cy="1077218"/>
          </a:xfrm>
          <a:prstGeom prst="rect">
            <a:avLst/>
          </a:prstGeom>
          <a:noFill/>
          <a:ln w="9525">
            <a:noFill/>
            <a:miter lim="800000"/>
            <a:headEnd/>
            <a:tailEnd/>
          </a:ln>
        </p:spPr>
        <p:txBody>
          <a:bodyPr>
            <a:spAutoFit/>
          </a:bodyPr>
          <a:lstStyle/>
          <a:p>
            <a:pPr algn="ctr" eaLnBrk="1" hangingPunct="1">
              <a:defRPr/>
            </a:pPr>
            <a:r>
              <a:rPr lang="zh-CN" altLang="en-US" sz="3200" dirty="0">
                <a:solidFill>
                  <a:srgbClr val="FF0000"/>
                </a:solidFill>
                <a:latin typeface="Century Schoolbook" panose="02040604050505020304" pitchFamily="18" charset="0"/>
              </a:rPr>
              <a:t>六、球对称、面对称、轴对称情况下</a:t>
            </a:r>
            <a:r>
              <a:rPr lang="zh-CN" altLang="en-US" sz="3200" dirty="0">
                <a:solidFill>
                  <a:srgbClr val="FF0000"/>
                </a:solidFill>
                <a:latin typeface="宋体" pitchFamily="2" charset="-122"/>
              </a:rPr>
              <a:t>利用电场</a:t>
            </a:r>
            <a:r>
              <a:rPr lang="zh-CN" altLang="en-US" sz="3200" dirty="0">
                <a:solidFill>
                  <a:srgbClr val="FF0000"/>
                </a:solidFill>
              </a:rPr>
              <a:t>计算</a:t>
            </a:r>
            <a:r>
              <a:rPr lang="zh-CN" altLang="en-US" sz="3200" dirty="0">
                <a:solidFill>
                  <a:srgbClr val="FF0000"/>
                </a:solidFill>
                <a:latin typeface="宋体" pitchFamily="2" charset="-122"/>
              </a:rPr>
              <a:t>电势</a:t>
            </a:r>
            <a:endParaRPr lang="zh-CN" altLang="en-US" sz="3200" dirty="0">
              <a:solidFill>
                <a:srgbClr val="FF0000"/>
              </a:solidFill>
            </a:endParaRPr>
          </a:p>
        </p:txBody>
      </p:sp>
      <p:sp>
        <p:nvSpPr>
          <p:cNvPr id="3" name="矩形 4"/>
          <p:cNvSpPr>
            <a:spLocks noChangeArrowheads="1"/>
          </p:cNvSpPr>
          <p:nvPr/>
        </p:nvSpPr>
        <p:spPr bwMode="auto">
          <a:xfrm>
            <a:off x="2108002" y="1271698"/>
            <a:ext cx="689376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dirty="0">
                <a:solidFill>
                  <a:srgbClr val="6600CC"/>
                </a:solidFill>
                <a:latin typeface="MS Reference Sans Serif" panose="020B0604030504040204" pitchFamily="34" charset="0"/>
              </a:rPr>
              <a:t>1.</a:t>
            </a:r>
            <a:r>
              <a:rPr lang="zh-CN" altLang="en-US" sz="2800" dirty="0">
                <a:solidFill>
                  <a:srgbClr val="009900"/>
                </a:solidFill>
                <a:latin typeface="Century Schoolbook" panose="02040604050505020304" pitchFamily="18" charset="0"/>
              </a:rPr>
              <a:t>球对称、面对称、轴对称情况下</a:t>
            </a:r>
            <a:r>
              <a:rPr lang="zh-CN" altLang="en-US" sz="2800" dirty="0">
                <a:solidFill>
                  <a:srgbClr val="6600CC"/>
                </a:solidFill>
                <a:latin typeface="MS Reference Sans Serif" panose="020B0604030504040204" pitchFamily="34" charset="0"/>
              </a:rPr>
              <a:t>使用高斯定理计算电场强度。</a:t>
            </a:r>
            <a:endParaRPr lang="zh-CN" altLang="en-US" sz="2800" dirty="0">
              <a:solidFill>
                <a:srgbClr val="6600CC"/>
              </a:solidFill>
            </a:endParaRPr>
          </a:p>
        </p:txBody>
      </p:sp>
      <p:sp>
        <p:nvSpPr>
          <p:cNvPr id="4" name="矩形 4"/>
          <p:cNvSpPr>
            <a:spLocks noChangeArrowheads="1"/>
          </p:cNvSpPr>
          <p:nvPr/>
        </p:nvSpPr>
        <p:spPr bwMode="auto">
          <a:xfrm>
            <a:off x="1580266" y="2291599"/>
            <a:ext cx="75248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dirty="0">
                <a:solidFill>
                  <a:srgbClr val="CC0000"/>
                </a:solidFill>
                <a:latin typeface="MS Reference Sans Serif" panose="020B0604030504040204" pitchFamily="34" charset="0"/>
              </a:rPr>
              <a:t>2. </a:t>
            </a:r>
            <a:r>
              <a:rPr lang="zh-CN" altLang="en-US" sz="2800" dirty="0">
                <a:solidFill>
                  <a:srgbClr val="CC0000"/>
                </a:solidFill>
                <a:latin typeface="MS Reference Sans Serif" panose="020B0604030504040204" pitchFamily="34" charset="0"/>
              </a:rPr>
              <a:t>使用电场强度与</a:t>
            </a:r>
            <a:r>
              <a:rPr lang="zh-CN" altLang="en-US" sz="2800" dirty="0">
                <a:solidFill>
                  <a:srgbClr val="CC0000"/>
                </a:solidFill>
                <a:latin typeface="宋体" pitchFamily="2" charset="-122"/>
              </a:rPr>
              <a:t>电势的微分关系计算电势</a:t>
            </a:r>
            <a:r>
              <a:rPr lang="zh-CN" altLang="en-US" sz="2800" dirty="0">
                <a:solidFill>
                  <a:srgbClr val="CC0000"/>
                </a:solidFill>
                <a:latin typeface="MS Reference Sans Serif" panose="020B0604030504040204" pitchFamily="34" charset="0"/>
              </a:rPr>
              <a:t>。</a:t>
            </a:r>
            <a:endParaRPr lang="zh-CN" altLang="en-US" sz="2800" dirty="0">
              <a:solidFill>
                <a:srgbClr val="CC0000"/>
              </a:solidFill>
            </a:endParaRPr>
          </a:p>
        </p:txBody>
      </p:sp>
      <p:graphicFrame>
        <p:nvGraphicFramePr>
          <p:cNvPr id="5" name="Object 6"/>
          <p:cNvGraphicFramePr>
            <a:graphicFrameLocks noChangeAspect="1"/>
          </p:cNvGraphicFramePr>
          <p:nvPr>
            <p:extLst>
              <p:ext uri="{D42A27DB-BD31-4B8C-83A1-F6EECF244321}">
                <p14:modId xmlns:p14="http://schemas.microsoft.com/office/powerpoint/2010/main" val="3758909539"/>
              </p:ext>
            </p:extLst>
          </p:nvPr>
        </p:nvGraphicFramePr>
        <p:xfrm>
          <a:off x="8790577" y="2059616"/>
          <a:ext cx="1798761" cy="696039"/>
        </p:xfrm>
        <a:graphic>
          <a:graphicData uri="http://schemas.openxmlformats.org/presentationml/2006/ole">
            <mc:AlternateContent xmlns:mc="http://schemas.openxmlformats.org/markup-compatibility/2006">
              <mc:Choice xmlns:v="urn:schemas-microsoft-com:vml" Requires="v">
                <p:oleObj spid="_x0000_s111943" name="公式" r:id="rId3" imgW="622080" imgH="215640" progId="Equation.3">
                  <p:embed/>
                </p:oleObj>
              </mc:Choice>
              <mc:Fallback>
                <p:oleObj name="公式" r:id="rId3" imgW="622080" imgH="215640" progId="Equation.3">
                  <p:embed/>
                  <p:pic>
                    <p:nvPicPr>
                      <p:cNvPr id="0" name=""/>
                      <p:cNvPicPr>
                        <a:picLocks noChangeAspect="1" noChangeArrowheads="1"/>
                      </p:cNvPicPr>
                      <p:nvPr/>
                    </p:nvPicPr>
                    <p:blipFill>
                      <a:blip r:embed="rId4"/>
                      <a:srcRect/>
                      <a:stretch>
                        <a:fillRect/>
                      </a:stretch>
                    </p:blipFill>
                    <p:spPr bwMode="auto">
                      <a:xfrm>
                        <a:off x="8790577" y="2059616"/>
                        <a:ext cx="1798761" cy="696039"/>
                      </a:xfrm>
                      <a:prstGeom prst="rect">
                        <a:avLst/>
                      </a:prstGeom>
                      <a:noFill/>
                      <a:ln>
                        <a:noFill/>
                      </a:ln>
                      <a:effectLst/>
                      <a:extLst/>
                    </p:spPr>
                  </p:pic>
                </p:oleObj>
              </mc:Fallback>
            </mc:AlternateContent>
          </a:graphicData>
        </a:graphic>
      </p:graphicFrame>
      <p:sp>
        <p:nvSpPr>
          <p:cNvPr id="6" name="矩形 4"/>
          <p:cNvSpPr>
            <a:spLocks noChangeArrowheads="1"/>
          </p:cNvSpPr>
          <p:nvPr/>
        </p:nvSpPr>
        <p:spPr bwMode="auto">
          <a:xfrm>
            <a:off x="2249543" y="3297279"/>
            <a:ext cx="21675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dirty="0">
                <a:solidFill>
                  <a:srgbClr val="009900"/>
                </a:solidFill>
              </a:rPr>
              <a:t>1</a:t>
            </a:r>
            <a:r>
              <a:rPr lang="zh-CN" altLang="en-US" sz="2800" dirty="0">
                <a:solidFill>
                  <a:srgbClr val="009900"/>
                </a:solidFill>
              </a:rPr>
              <a:t>）</a:t>
            </a:r>
            <a:r>
              <a:rPr lang="zh-CN" altLang="en-US" sz="2800" dirty="0">
                <a:solidFill>
                  <a:srgbClr val="009900"/>
                </a:solidFill>
                <a:latin typeface="Century Schoolbook" panose="02040604050505020304" pitchFamily="18" charset="0"/>
              </a:rPr>
              <a:t>面对称</a:t>
            </a:r>
            <a:r>
              <a:rPr lang="zh-CN" altLang="en-US" sz="2800" dirty="0">
                <a:solidFill>
                  <a:srgbClr val="009900"/>
                </a:solidFill>
              </a:rPr>
              <a:t>题</a:t>
            </a:r>
          </a:p>
        </p:txBody>
      </p:sp>
      <p:graphicFrame>
        <p:nvGraphicFramePr>
          <p:cNvPr id="7" name="Object 6"/>
          <p:cNvGraphicFramePr>
            <a:graphicFrameLocks noChangeAspect="1"/>
          </p:cNvGraphicFramePr>
          <p:nvPr>
            <p:extLst>
              <p:ext uri="{D42A27DB-BD31-4B8C-83A1-F6EECF244321}">
                <p14:modId xmlns:p14="http://schemas.microsoft.com/office/powerpoint/2010/main" val="1630590503"/>
              </p:ext>
            </p:extLst>
          </p:nvPr>
        </p:nvGraphicFramePr>
        <p:xfrm>
          <a:off x="4850696" y="2934761"/>
          <a:ext cx="1652409" cy="1142107"/>
        </p:xfrm>
        <a:graphic>
          <a:graphicData uri="http://schemas.openxmlformats.org/presentationml/2006/ole">
            <mc:AlternateContent xmlns:mc="http://schemas.openxmlformats.org/markup-compatibility/2006">
              <mc:Choice xmlns:v="urn:schemas-microsoft-com:vml" Requires="v">
                <p:oleObj spid="_x0000_s111944" name="公式" r:id="rId5" imgW="634680" imgH="393480" progId="Equation.3">
                  <p:embed/>
                </p:oleObj>
              </mc:Choice>
              <mc:Fallback>
                <p:oleObj name="公式" r:id="rId5" imgW="634680" imgH="393480" progId="Equation.3">
                  <p:embed/>
                  <p:pic>
                    <p:nvPicPr>
                      <p:cNvPr id="0" name=""/>
                      <p:cNvPicPr>
                        <a:picLocks noChangeAspect="1" noChangeArrowheads="1"/>
                      </p:cNvPicPr>
                      <p:nvPr/>
                    </p:nvPicPr>
                    <p:blipFill>
                      <a:blip r:embed="rId6"/>
                      <a:srcRect/>
                      <a:stretch>
                        <a:fillRect/>
                      </a:stretch>
                    </p:blipFill>
                    <p:spPr bwMode="auto">
                      <a:xfrm>
                        <a:off x="4850696" y="2934761"/>
                        <a:ext cx="1652409" cy="1142107"/>
                      </a:xfrm>
                      <a:prstGeom prst="rect">
                        <a:avLst/>
                      </a:prstGeom>
                      <a:noFill/>
                      <a:ln>
                        <a:noFill/>
                      </a:ln>
                      <a:effectLs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1470161322"/>
              </p:ext>
            </p:extLst>
          </p:nvPr>
        </p:nvGraphicFramePr>
        <p:xfrm>
          <a:off x="7727656" y="3145612"/>
          <a:ext cx="1921339" cy="826554"/>
        </p:xfrm>
        <a:graphic>
          <a:graphicData uri="http://schemas.openxmlformats.org/presentationml/2006/ole">
            <mc:AlternateContent xmlns:mc="http://schemas.openxmlformats.org/markup-compatibility/2006">
              <mc:Choice xmlns:v="urn:schemas-microsoft-com:vml" Requires="v">
                <p:oleObj spid="_x0000_s111945" name="公式" r:id="rId7" imgW="723600" imgH="279360" progId="Equation.3">
                  <p:embed/>
                </p:oleObj>
              </mc:Choice>
              <mc:Fallback>
                <p:oleObj name="公式" r:id="rId7" imgW="723600" imgH="279360" progId="Equation.3">
                  <p:embed/>
                  <p:pic>
                    <p:nvPicPr>
                      <p:cNvPr id="0" name=""/>
                      <p:cNvPicPr>
                        <a:picLocks noChangeAspect="1" noChangeArrowheads="1"/>
                      </p:cNvPicPr>
                      <p:nvPr/>
                    </p:nvPicPr>
                    <p:blipFill>
                      <a:blip r:embed="rId8"/>
                      <a:srcRect/>
                      <a:stretch>
                        <a:fillRect/>
                      </a:stretch>
                    </p:blipFill>
                    <p:spPr bwMode="auto">
                      <a:xfrm>
                        <a:off x="7727656" y="3145612"/>
                        <a:ext cx="1921339" cy="826554"/>
                      </a:xfrm>
                      <a:prstGeom prst="rect">
                        <a:avLst/>
                      </a:prstGeom>
                      <a:noFill/>
                      <a:ln>
                        <a:noFill/>
                      </a:ln>
                      <a:effectLst/>
                      <a:extLst/>
                    </p:spPr>
                  </p:pic>
                </p:oleObj>
              </mc:Fallback>
            </mc:AlternateContent>
          </a:graphicData>
        </a:graphic>
      </p:graphicFrame>
      <p:sp>
        <p:nvSpPr>
          <p:cNvPr id="9" name="矩形 4"/>
          <p:cNvSpPr>
            <a:spLocks noChangeArrowheads="1"/>
          </p:cNvSpPr>
          <p:nvPr/>
        </p:nvSpPr>
        <p:spPr bwMode="auto">
          <a:xfrm>
            <a:off x="2204288" y="4197533"/>
            <a:ext cx="39709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dirty="0">
                <a:solidFill>
                  <a:srgbClr val="6600CC"/>
                </a:solidFill>
              </a:rPr>
              <a:t>2</a:t>
            </a:r>
            <a:r>
              <a:rPr lang="zh-CN" altLang="en-US" sz="2800" dirty="0">
                <a:solidFill>
                  <a:srgbClr val="6600CC"/>
                </a:solidFill>
              </a:rPr>
              <a:t>）球对称或轴对称问题</a:t>
            </a:r>
          </a:p>
        </p:txBody>
      </p:sp>
      <p:graphicFrame>
        <p:nvGraphicFramePr>
          <p:cNvPr id="10" name="Object 6"/>
          <p:cNvGraphicFramePr>
            <a:graphicFrameLocks noChangeAspect="1"/>
          </p:cNvGraphicFramePr>
          <p:nvPr>
            <p:extLst>
              <p:ext uri="{D42A27DB-BD31-4B8C-83A1-F6EECF244321}">
                <p14:modId xmlns:p14="http://schemas.microsoft.com/office/powerpoint/2010/main" val="1790907450"/>
              </p:ext>
            </p:extLst>
          </p:nvPr>
        </p:nvGraphicFramePr>
        <p:xfrm>
          <a:off x="2984901" y="4715114"/>
          <a:ext cx="1835150" cy="1268413"/>
        </p:xfrm>
        <a:graphic>
          <a:graphicData uri="http://schemas.openxmlformats.org/presentationml/2006/ole">
            <mc:AlternateContent xmlns:mc="http://schemas.openxmlformats.org/markup-compatibility/2006">
              <mc:Choice xmlns:v="urn:schemas-microsoft-com:vml" Requires="v">
                <p:oleObj spid="_x0000_s111946" name="公式" r:id="rId9" imgW="634680" imgH="393480" progId="Equation.3">
                  <p:embed/>
                </p:oleObj>
              </mc:Choice>
              <mc:Fallback>
                <p:oleObj name="公式" r:id="rId9" imgW="634680" imgH="393480" progId="Equation.3">
                  <p:embed/>
                  <p:pic>
                    <p:nvPicPr>
                      <p:cNvPr id="0" name=""/>
                      <p:cNvPicPr>
                        <a:picLocks noChangeAspect="1" noChangeArrowheads="1"/>
                      </p:cNvPicPr>
                      <p:nvPr/>
                    </p:nvPicPr>
                    <p:blipFill>
                      <a:blip r:embed="rId10"/>
                      <a:srcRect/>
                      <a:stretch>
                        <a:fillRect/>
                      </a:stretch>
                    </p:blipFill>
                    <p:spPr bwMode="auto">
                      <a:xfrm>
                        <a:off x="2984901" y="4715114"/>
                        <a:ext cx="1835150" cy="1268413"/>
                      </a:xfrm>
                      <a:prstGeom prst="rect">
                        <a:avLst/>
                      </a:prstGeom>
                      <a:noFill/>
                      <a:ln>
                        <a:noFill/>
                      </a:ln>
                      <a:effectLst/>
                      <a:ex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388616554"/>
              </p:ext>
            </p:extLst>
          </p:nvPr>
        </p:nvGraphicFramePr>
        <p:xfrm>
          <a:off x="6700700" y="4899263"/>
          <a:ext cx="2404383" cy="900112"/>
        </p:xfrm>
        <a:graphic>
          <a:graphicData uri="http://schemas.openxmlformats.org/presentationml/2006/ole">
            <mc:AlternateContent xmlns:mc="http://schemas.openxmlformats.org/markup-compatibility/2006">
              <mc:Choice xmlns:v="urn:schemas-microsoft-com:vml" Requires="v">
                <p:oleObj spid="_x0000_s111947" name="公式" r:id="rId11" imgW="723600" imgH="279360" progId="Equation.3">
                  <p:embed/>
                </p:oleObj>
              </mc:Choice>
              <mc:Fallback>
                <p:oleObj name="公式" r:id="rId11" imgW="723600" imgH="279360" progId="Equation.3">
                  <p:embed/>
                  <p:pic>
                    <p:nvPicPr>
                      <p:cNvPr id="0" name=""/>
                      <p:cNvPicPr>
                        <a:picLocks noChangeAspect="1" noChangeArrowheads="1"/>
                      </p:cNvPicPr>
                      <p:nvPr/>
                    </p:nvPicPr>
                    <p:blipFill>
                      <a:blip r:embed="rId12"/>
                      <a:srcRect/>
                      <a:stretch>
                        <a:fillRect/>
                      </a:stretch>
                    </p:blipFill>
                    <p:spPr bwMode="auto">
                      <a:xfrm>
                        <a:off x="6700700" y="4899263"/>
                        <a:ext cx="2404383" cy="900112"/>
                      </a:xfrm>
                      <a:prstGeom prst="rect">
                        <a:avLst/>
                      </a:prstGeom>
                      <a:noFill/>
                      <a:ln>
                        <a:noFill/>
                      </a:ln>
                      <a:effectLst/>
                      <a:extLst/>
                    </p:spPr>
                  </p:pic>
                </p:oleObj>
              </mc:Fallback>
            </mc:AlternateContent>
          </a:graphicData>
        </a:graphic>
      </p:graphicFrame>
      <p:sp>
        <p:nvSpPr>
          <p:cNvPr id="12" name="矩形 13"/>
          <p:cNvSpPr>
            <a:spLocks noChangeArrowheads="1"/>
          </p:cNvSpPr>
          <p:nvPr/>
        </p:nvSpPr>
        <p:spPr bwMode="auto">
          <a:xfrm>
            <a:off x="2783633" y="5998041"/>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dirty="0">
                <a:solidFill>
                  <a:srgbClr val="FF00FF"/>
                </a:solidFill>
                <a:latin typeface="MS Reference Sans Serif" panose="020B0604030504040204" pitchFamily="34" charset="0"/>
              </a:rPr>
              <a:t>3.</a:t>
            </a:r>
            <a:r>
              <a:rPr kumimoji="0" lang="zh-CN" altLang="en-US" sz="2800" dirty="0">
                <a:solidFill>
                  <a:srgbClr val="FF00FF"/>
                </a:solidFill>
                <a:latin typeface="+mn-ea"/>
                <a:ea typeface="+mn-ea"/>
              </a:rPr>
              <a:t>电势</a:t>
            </a:r>
            <a:r>
              <a:rPr lang="zh-CN" altLang="en-US" sz="2800" dirty="0">
                <a:solidFill>
                  <a:srgbClr val="FF00FF"/>
                </a:solidFill>
                <a:latin typeface="宋体" panose="02010600030101010101" pitchFamily="2" charset="-122"/>
              </a:rPr>
              <a:t>是连续的。</a:t>
            </a:r>
            <a:endParaRPr lang="zh-CN" altLang="en-US" sz="2800" dirty="0">
              <a:solidFill>
                <a:srgbClr val="FF00FF"/>
              </a:solidFill>
            </a:endParaRPr>
          </a:p>
        </p:txBody>
      </p:sp>
    </p:spTree>
    <p:extLst>
      <p:ext uri="{BB962C8B-B14F-4D97-AF65-F5344CB8AC3E}">
        <p14:creationId xmlns:p14="http://schemas.microsoft.com/office/powerpoint/2010/main" val="380997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fltVal val="0"/>
                                          </p:val>
                                        </p:tav>
                                        <p:tav tm="100000">
                                          <p:val>
                                            <p:strVal val="#ppt_w"/>
                                          </p:val>
                                        </p:tav>
                                      </p:tavLst>
                                    </p:anim>
                                    <p:anim calcmode="lin" valueType="num">
                                      <p:cBhvr>
                                        <p:cTn id="21" dur="1000" fill="hold"/>
                                        <p:tgtEl>
                                          <p:spTgt spid="4"/>
                                        </p:tgtEl>
                                        <p:attrNameLst>
                                          <p:attrName>ppt_h</p:attrName>
                                        </p:attrNameLst>
                                      </p:cBhvr>
                                      <p:tavLst>
                                        <p:tav tm="0">
                                          <p:val>
                                            <p:fltVal val="0"/>
                                          </p:val>
                                        </p:tav>
                                        <p:tav tm="100000">
                                          <p:val>
                                            <p:strVal val="#ppt_h"/>
                                          </p:val>
                                        </p:tav>
                                      </p:tavLst>
                                    </p:anim>
                                    <p:anim calcmode="lin" valueType="num">
                                      <p:cBhvr>
                                        <p:cTn id="22" dur="1000" fill="hold"/>
                                        <p:tgtEl>
                                          <p:spTgt spid="4"/>
                                        </p:tgtEl>
                                        <p:attrNameLst>
                                          <p:attrName>style.rotation</p:attrName>
                                        </p:attrNameLst>
                                      </p:cBhvr>
                                      <p:tavLst>
                                        <p:tav tm="0">
                                          <p:val>
                                            <p:fltVal val="90"/>
                                          </p:val>
                                        </p:tav>
                                        <p:tav tm="100000">
                                          <p:val>
                                            <p:fltVal val="0"/>
                                          </p:val>
                                        </p:tav>
                                      </p:tavLst>
                                    </p:anim>
                                    <p:animEffect transition="in" filter="fade">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circle(in)">
                                      <p:cBhvr>
                                        <p:cTn id="42" dur="20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heel(1)">
                                      <p:cBhvr>
                                        <p:cTn id="47" dur="20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Effect transition="in" filter="fade">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circle(in)">
                                      <p:cBhvr>
                                        <p:cTn id="59" dur="20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heel(1)">
                                      <p:cBhvr>
                                        <p:cTn id="64" dur="20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45"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2000"/>
                                        <p:tgtEl>
                                          <p:spTgt spid="12"/>
                                        </p:tgtEl>
                                      </p:cBhvr>
                                    </p:animEffect>
                                    <p:anim calcmode="lin" valueType="num">
                                      <p:cBhvr>
                                        <p:cTn id="70" dur="2000" fill="hold"/>
                                        <p:tgtEl>
                                          <p:spTgt spid="12"/>
                                        </p:tgtEl>
                                        <p:attrNameLst>
                                          <p:attrName>ppt_w</p:attrName>
                                        </p:attrNameLst>
                                      </p:cBhvr>
                                      <p:tavLst>
                                        <p:tav tm="0" fmla="#ppt_w*sin(2.5*pi*$)">
                                          <p:val>
                                            <p:fltVal val="0"/>
                                          </p:val>
                                        </p:tav>
                                        <p:tav tm="100000">
                                          <p:val>
                                            <p:fltVal val="1"/>
                                          </p:val>
                                        </p:tav>
                                      </p:tavLst>
                                    </p:anim>
                                    <p:anim calcmode="lin" valueType="num">
                                      <p:cBhvr>
                                        <p:cTn id="71"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49463" y="914401"/>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a:solidFill>
                  <a:srgbClr val="CC3300"/>
                </a:solidFill>
                <a:latin typeface="宋体" panose="02010600030101010101" pitchFamily="2" charset="-122"/>
              </a:rPr>
              <a:t>一、等势面</a:t>
            </a:r>
          </a:p>
        </p:txBody>
      </p:sp>
      <p:grpSp>
        <p:nvGrpSpPr>
          <p:cNvPr id="3" name="Group 66"/>
          <p:cNvGrpSpPr>
            <a:grpSpLocks/>
          </p:cNvGrpSpPr>
          <p:nvPr/>
        </p:nvGrpSpPr>
        <p:grpSpPr bwMode="auto">
          <a:xfrm>
            <a:off x="8001000" y="76200"/>
            <a:ext cx="2590800" cy="2286000"/>
            <a:chOff x="3840" y="288"/>
            <a:chExt cx="1632" cy="1440"/>
          </a:xfrm>
        </p:grpSpPr>
        <p:grpSp>
          <p:nvGrpSpPr>
            <p:cNvPr id="4" name="Group 59"/>
            <p:cNvGrpSpPr>
              <a:grpSpLocks/>
            </p:cNvGrpSpPr>
            <p:nvPr/>
          </p:nvGrpSpPr>
          <p:grpSpPr bwMode="auto">
            <a:xfrm>
              <a:off x="3840" y="288"/>
              <a:ext cx="1632" cy="1440"/>
              <a:chOff x="3840" y="288"/>
              <a:chExt cx="1448" cy="1440"/>
            </a:xfrm>
          </p:grpSpPr>
          <p:sp>
            <p:nvSpPr>
              <p:cNvPr id="6" name="Arc 9"/>
              <p:cNvSpPr>
                <a:spLocks/>
              </p:cNvSpPr>
              <p:nvPr/>
            </p:nvSpPr>
            <p:spPr bwMode="auto">
              <a:xfrm>
                <a:off x="3848" y="288"/>
                <a:ext cx="1008"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lnTo>
                      <a:pt x="0" y="21600"/>
                    </a:lnTo>
                    <a:close/>
                  </a:path>
                </a:pathLst>
              </a:custGeom>
              <a:noFill/>
              <a:ln w="38100" cap="rnd">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Arc 10"/>
              <p:cNvSpPr>
                <a:spLocks/>
              </p:cNvSpPr>
              <p:nvPr/>
            </p:nvSpPr>
            <p:spPr bwMode="auto">
              <a:xfrm>
                <a:off x="3840" y="752"/>
                <a:ext cx="433" cy="928"/>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38100" cap="rnd">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Arc 11"/>
              <p:cNvSpPr>
                <a:spLocks/>
              </p:cNvSpPr>
              <p:nvPr/>
            </p:nvSpPr>
            <p:spPr bwMode="auto">
              <a:xfrm>
                <a:off x="4280" y="1200"/>
                <a:ext cx="100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lnTo>
                      <a:pt x="0" y="21600"/>
                    </a:lnTo>
                    <a:close/>
                  </a:path>
                </a:pathLst>
              </a:custGeom>
              <a:noFill/>
              <a:ln w="38100" cap="rnd">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 name="Arc 12"/>
              <p:cNvSpPr>
                <a:spLocks/>
              </p:cNvSpPr>
              <p:nvPr/>
            </p:nvSpPr>
            <p:spPr bwMode="auto">
              <a:xfrm>
                <a:off x="4855" y="288"/>
                <a:ext cx="433" cy="912"/>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38100" cap="rnd">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5" name="Object 13"/>
            <p:cNvGraphicFramePr>
              <a:graphicFrameLocks/>
            </p:cNvGraphicFramePr>
            <p:nvPr>
              <p:extLst>
                <p:ext uri="{D42A27DB-BD31-4B8C-83A1-F6EECF244321}">
                  <p14:modId xmlns:p14="http://schemas.microsoft.com/office/powerpoint/2010/main" val="2887067492"/>
                </p:ext>
              </p:extLst>
            </p:nvPr>
          </p:nvGraphicFramePr>
          <p:xfrm>
            <a:off x="3936" y="480"/>
            <a:ext cx="345" cy="384"/>
          </p:xfrm>
          <a:graphic>
            <a:graphicData uri="http://schemas.openxmlformats.org/presentationml/2006/ole">
              <mc:AlternateContent xmlns:mc="http://schemas.openxmlformats.org/markup-compatibility/2006">
                <mc:Choice xmlns:v="urn:schemas-microsoft-com:vml" Requires="v">
                  <p:oleObj spid="_x0000_s76383" name="公式" r:id="rId3" imgW="152280" imgH="215640" progId="Equation.3">
                    <p:embed/>
                  </p:oleObj>
                </mc:Choice>
                <mc:Fallback>
                  <p:oleObj name="公式" r:id="rId3" imgW="152280" imgH="215640" progId="Equation.3">
                    <p:embed/>
                    <p:pic>
                      <p:nvPicPr>
                        <p:cNvPr id="0" name=""/>
                        <p:cNvPicPr>
                          <a:picLocks noChangeArrowheads="1"/>
                        </p:cNvPicPr>
                        <p:nvPr/>
                      </p:nvPicPr>
                      <p:blipFill>
                        <a:blip r:embed="rId4"/>
                        <a:srcRect/>
                        <a:stretch>
                          <a:fillRect/>
                        </a:stretch>
                      </p:blipFill>
                      <p:spPr bwMode="auto">
                        <a:xfrm>
                          <a:off x="3936" y="480"/>
                          <a:ext cx="34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0" name="Object 14"/>
          <p:cNvGraphicFramePr>
            <a:graphicFrameLocks/>
          </p:cNvGraphicFramePr>
          <p:nvPr>
            <p:extLst>
              <p:ext uri="{D42A27DB-BD31-4B8C-83A1-F6EECF244321}">
                <p14:modId xmlns:p14="http://schemas.microsoft.com/office/powerpoint/2010/main" val="3276228771"/>
              </p:ext>
            </p:extLst>
          </p:nvPr>
        </p:nvGraphicFramePr>
        <p:xfrm>
          <a:off x="1912025" y="4705350"/>
          <a:ext cx="5468938" cy="723900"/>
        </p:xfrm>
        <a:graphic>
          <a:graphicData uri="http://schemas.openxmlformats.org/presentationml/2006/ole">
            <mc:AlternateContent xmlns:mc="http://schemas.openxmlformats.org/markup-compatibility/2006">
              <mc:Choice xmlns:v="urn:schemas-microsoft-com:vml" Requires="v">
                <p:oleObj spid="_x0000_s76384" name="公式" r:id="rId5" imgW="1854000" imgH="241200" progId="Equation.3">
                  <p:embed/>
                </p:oleObj>
              </mc:Choice>
              <mc:Fallback>
                <p:oleObj name="公式" r:id="rId5" imgW="1854000" imgH="241200" progId="Equation.3">
                  <p:embed/>
                  <p:pic>
                    <p:nvPicPr>
                      <p:cNvPr id="0" name=""/>
                      <p:cNvPicPr>
                        <a:picLocks noChangeArrowheads="1"/>
                      </p:cNvPicPr>
                      <p:nvPr/>
                    </p:nvPicPr>
                    <p:blipFill>
                      <a:blip r:embed="rId6"/>
                      <a:srcRect/>
                      <a:stretch>
                        <a:fillRect/>
                      </a:stretch>
                    </p:blipFill>
                    <p:spPr bwMode="auto">
                      <a:xfrm>
                        <a:off x="1912025" y="4705350"/>
                        <a:ext cx="5468938"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5"/>
          <p:cNvGraphicFramePr>
            <a:graphicFrameLocks noChangeAspect="1"/>
          </p:cNvGraphicFramePr>
          <p:nvPr>
            <p:extLst>
              <p:ext uri="{D42A27DB-BD31-4B8C-83A1-F6EECF244321}">
                <p14:modId xmlns:p14="http://schemas.microsoft.com/office/powerpoint/2010/main" val="1071468673"/>
              </p:ext>
            </p:extLst>
          </p:nvPr>
        </p:nvGraphicFramePr>
        <p:xfrm>
          <a:off x="4337327" y="2801469"/>
          <a:ext cx="2579688" cy="682625"/>
        </p:xfrm>
        <a:graphic>
          <a:graphicData uri="http://schemas.openxmlformats.org/presentationml/2006/ole">
            <mc:AlternateContent xmlns:mc="http://schemas.openxmlformats.org/markup-compatibility/2006">
              <mc:Choice xmlns:v="urn:schemas-microsoft-com:vml" Requires="v">
                <p:oleObj spid="_x0000_s76385" name="公式" r:id="rId7" imgW="812520" imgH="215640" progId="Equation.3">
                  <p:embed/>
                </p:oleObj>
              </mc:Choice>
              <mc:Fallback>
                <p:oleObj name="公式" r:id="rId7" imgW="812520" imgH="215640" progId="Equation.3">
                  <p:embed/>
                  <p:pic>
                    <p:nvPicPr>
                      <p:cNvPr id="0" name=""/>
                      <p:cNvPicPr>
                        <a:picLocks noChangeAspect="1" noChangeArrowheads="1"/>
                      </p:cNvPicPr>
                      <p:nvPr/>
                    </p:nvPicPr>
                    <p:blipFill>
                      <a:blip r:embed="rId8"/>
                      <a:srcRect/>
                      <a:stretch>
                        <a:fillRect/>
                      </a:stretch>
                    </p:blipFill>
                    <p:spPr bwMode="auto">
                      <a:xfrm>
                        <a:off x="4337327" y="2801469"/>
                        <a:ext cx="2579688"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6"/>
          <p:cNvSpPr txBox="1">
            <a:spLocks noChangeArrowheads="1"/>
          </p:cNvSpPr>
          <p:nvPr/>
        </p:nvSpPr>
        <p:spPr bwMode="auto">
          <a:xfrm>
            <a:off x="1992283" y="3614337"/>
            <a:ext cx="52959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dirty="0">
                <a:solidFill>
                  <a:srgbClr val="D60093"/>
                </a:solidFill>
                <a:latin typeface="宋体" panose="02010600030101010101" pitchFamily="2" charset="-122"/>
              </a:rPr>
              <a:t>通常约定相邻等势面的电势差为常量，可以得到一系列的等势面</a:t>
            </a:r>
          </a:p>
        </p:txBody>
      </p:sp>
      <p:sp>
        <p:nvSpPr>
          <p:cNvPr id="13" name="Text Box 24"/>
          <p:cNvSpPr txBox="1">
            <a:spLocks noChangeArrowheads="1"/>
          </p:cNvSpPr>
          <p:nvPr/>
        </p:nvSpPr>
        <p:spPr bwMode="auto">
          <a:xfrm>
            <a:off x="2089662" y="201612"/>
            <a:ext cx="5943088" cy="579438"/>
          </a:xfrm>
          <a:prstGeom prst="rect">
            <a:avLst/>
          </a:prstGeom>
          <a:noFill/>
          <a:ln w="12699">
            <a:noFill/>
            <a:miter lim="800000"/>
            <a:headEnd type="none" w="sm" len="sm"/>
            <a:tailEnd type="none" w="sm" len="sm"/>
          </a:ln>
          <a:effectLst/>
        </p:spPr>
        <p:txBody>
          <a:bodyPr wrap="square">
            <a:spAutoFit/>
          </a:bodyPr>
          <a:lstStyle/>
          <a:p>
            <a:pPr defTabSz="762000">
              <a:spcBef>
                <a:spcPct val="50000"/>
              </a:spcBef>
              <a:defRPr/>
            </a:pPr>
            <a:r>
              <a:rPr lang="en-US" altLang="zh-CN" sz="3200" dirty="0">
                <a:solidFill>
                  <a:srgbClr val="FF0000"/>
                </a:solidFill>
              </a:rPr>
              <a:t>12.5</a:t>
            </a:r>
            <a:r>
              <a:rPr lang="en-US" altLang="zh-CN" sz="3200" dirty="0">
                <a:solidFill>
                  <a:srgbClr val="FF0000"/>
                </a:solidFill>
                <a:latin typeface="宋体" pitchFamily="2" charset="-122"/>
              </a:rPr>
              <a:t> </a:t>
            </a:r>
            <a:r>
              <a:rPr lang="zh-CN" altLang="en-US" sz="3200" dirty="0">
                <a:solidFill>
                  <a:srgbClr val="FF0000"/>
                </a:solidFill>
                <a:effectLst>
                  <a:outerShdw blurRad="38100" dist="38100" dir="2700000" algn="tl">
                    <a:srgbClr val="C0C0C0"/>
                  </a:outerShdw>
                </a:effectLst>
                <a:latin typeface="宋体" pitchFamily="2" charset="-122"/>
              </a:rPr>
              <a:t>电势与电场强度的关系</a:t>
            </a:r>
          </a:p>
        </p:txBody>
      </p:sp>
      <p:sp>
        <p:nvSpPr>
          <p:cNvPr id="14" name="Oval 25"/>
          <p:cNvSpPr>
            <a:spLocks noChangeArrowheads="1"/>
          </p:cNvSpPr>
          <p:nvPr/>
        </p:nvSpPr>
        <p:spPr bwMode="auto">
          <a:xfrm>
            <a:off x="8918576" y="4948238"/>
            <a:ext cx="187325" cy="190500"/>
          </a:xfrm>
          <a:prstGeom prst="ellipse">
            <a:avLst/>
          </a:prstGeom>
          <a:gradFill rotWithShape="0">
            <a:gsLst>
              <a:gs pos="0">
                <a:srgbClr val="CCFF99"/>
              </a:gs>
              <a:gs pos="100000">
                <a:srgbClr val="5E7647"/>
              </a:gs>
            </a:gsLst>
            <a:path path="shape">
              <a:fillToRect l="50000" t="50000" r="50000" b="50000"/>
            </a:path>
          </a:gradFill>
          <a:ln w="9525">
            <a:solidFill>
              <a:schemeClr val="accent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pSp>
        <p:nvGrpSpPr>
          <p:cNvPr id="15" name="Group 26"/>
          <p:cNvGrpSpPr>
            <a:grpSpLocks/>
          </p:cNvGrpSpPr>
          <p:nvPr/>
        </p:nvGrpSpPr>
        <p:grpSpPr bwMode="auto">
          <a:xfrm>
            <a:off x="7920038" y="4000500"/>
            <a:ext cx="2176462" cy="2095500"/>
            <a:chOff x="3360" y="1920"/>
            <a:chExt cx="1680" cy="1584"/>
          </a:xfrm>
        </p:grpSpPr>
        <p:sp>
          <p:nvSpPr>
            <p:cNvPr id="16" name="Oval 27"/>
            <p:cNvSpPr>
              <a:spLocks noChangeArrowheads="1"/>
            </p:cNvSpPr>
            <p:nvPr/>
          </p:nvSpPr>
          <p:spPr bwMode="auto">
            <a:xfrm>
              <a:off x="4080" y="2592"/>
              <a:ext cx="240" cy="240"/>
            </a:xfrm>
            <a:prstGeom prst="ellipse">
              <a:avLst/>
            </a:prstGeom>
            <a:noFill/>
            <a:ln w="38100" cap="rnd">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pSp>
          <p:nvGrpSpPr>
            <p:cNvPr id="17" name="Group 28"/>
            <p:cNvGrpSpPr>
              <a:grpSpLocks/>
            </p:cNvGrpSpPr>
            <p:nvPr/>
          </p:nvGrpSpPr>
          <p:grpSpPr bwMode="auto">
            <a:xfrm>
              <a:off x="3360" y="1920"/>
              <a:ext cx="1680" cy="1584"/>
              <a:chOff x="3360" y="1920"/>
              <a:chExt cx="1680" cy="1584"/>
            </a:xfrm>
          </p:grpSpPr>
          <p:sp>
            <p:nvSpPr>
              <p:cNvPr id="18" name="Oval 29"/>
              <p:cNvSpPr>
                <a:spLocks noChangeArrowheads="1"/>
              </p:cNvSpPr>
              <p:nvPr/>
            </p:nvSpPr>
            <p:spPr bwMode="auto">
              <a:xfrm>
                <a:off x="3696" y="2256"/>
                <a:ext cx="1008" cy="912"/>
              </a:xfrm>
              <a:prstGeom prst="ellipse">
                <a:avLst/>
              </a:prstGeom>
              <a:noFill/>
              <a:ln w="38100" cap="rnd">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19" name="Oval 30"/>
              <p:cNvSpPr>
                <a:spLocks noChangeArrowheads="1"/>
              </p:cNvSpPr>
              <p:nvPr/>
            </p:nvSpPr>
            <p:spPr bwMode="auto">
              <a:xfrm>
                <a:off x="4032" y="2544"/>
                <a:ext cx="336" cy="336"/>
              </a:xfrm>
              <a:prstGeom prst="ellipse">
                <a:avLst/>
              </a:prstGeom>
              <a:noFill/>
              <a:ln w="38100" cap="rnd">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20" name="Oval 31"/>
              <p:cNvSpPr>
                <a:spLocks noChangeArrowheads="1"/>
              </p:cNvSpPr>
              <p:nvPr/>
            </p:nvSpPr>
            <p:spPr bwMode="auto">
              <a:xfrm>
                <a:off x="3936" y="2448"/>
                <a:ext cx="528" cy="528"/>
              </a:xfrm>
              <a:prstGeom prst="ellipse">
                <a:avLst/>
              </a:prstGeom>
              <a:noFill/>
              <a:ln w="38100" cap="rnd">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21" name="Oval 32"/>
              <p:cNvSpPr>
                <a:spLocks noChangeArrowheads="1"/>
              </p:cNvSpPr>
              <p:nvPr/>
            </p:nvSpPr>
            <p:spPr bwMode="auto">
              <a:xfrm>
                <a:off x="3840" y="2352"/>
                <a:ext cx="720" cy="720"/>
              </a:xfrm>
              <a:prstGeom prst="ellipse">
                <a:avLst/>
              </a:prstGeom>
              <a:noFill/>
              <a:ln w="38100" cap="rnd">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22" name="Oval 33"/>
              <p:cNvSpPr>
                <a:spLocks noChangeArrowheads="1"/>
              </p:cNvSpPr>
              <p:nvPr/>
            </p:nvSpPr>
            <p:spPr bwMode="auto">
              <a:xfrm>
                <a:off x="3552" y="2112"/>
                <a:ext cx="1296" cy="1200"/>
              </a:xfrm>
              <a:prstGeom prst="ellipse">
                <a:avLst/>
              </a:prstGeom>
              <a:noFill/>
              <a:ln w="38100" cap="rnd">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23" name="Oval 34"/>
              <p:cNvSpPr>
                <a:spLocks noChangeArrowheads="1"/>
              </p:cNvSpPr>
              <p:nvPr/>
            </p:nvSpPr>
            <p:spPr bwMode="auto">
              <a:xfrm>
                <a:off x="3360" y="1920"/>
                <a:ext cx="1680" cy="1584"/>
              </a:xfrm>
              <a:prstGeom prst="ellipse">
                <a:avLst/>
              </a:prstGeom>
              <a:noFill/>
              <a:ln w="38100" cap="rnd">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pSp>
      </p:grpSp>
      <p:grpSp>
        <p:nvGrpSpPr>
          <p:cNvPr id="24" name="Group 55"/>
          <p:cNvGrpSpPr>
            <a:grpSpLocks/>
          </p:cNvGrpSpPr>
          <p:nvPr/>
        </p:nvGrpSpPr>
        <p:grpSpPr bwMode="auto">
          <a:xfrm>
            <a:off x="7467600" y="3479800"/>
            <a:ext cx="3098800" cy="3136900"/>
            <a:chOff x="2608" y="768"/>
            <a:chExt cx="1952" cy="1976"/>
          </a:xfrm>
        </p:grpSpPr>
        <p:sp>
          <p:nvSpPr>
            <p:cNvPr id="25" name="Line 36"/>
            <p:cNvSpPr>
              <a:spLocks noChangeShapeType="1"/>
            </p:cNvSpPr>
            <p:nvPr/>
          </p:nvSpPr>
          <p:spPr bwMode="auto">
            <a:xfrm>
              <a:off x="3698" y="1768"/>
              <a:ext cx="862" cy="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37"/>
            <p:cNvSpPr>
              <a:spLocks noChangeShapeType="1"/>
            </p:cNvSpPr>
            <p:nvPr/>
          </p:nvSpPr>
          <p:spPr bwMode="auto">
            <a:xfrm flipH="1">
              <a:off x="2608" y="1768"/>
              <a:ext cx="862" cy="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38"/>
            <p:cNvSpPr>
              <a:spLocks noChangeShapeType="1"/>
            </p:cNvSpPr>
            <p:nvPr/>
          </p:nvSpPr>
          <p:spPr bwMode="auto">
            <a:xfrm rot="5400000" flipV="1">
              <a:off x="3141" y="2303"/>
              <a:ext cx="880" cy="1"/>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39"/>
            <p:cNvSpPr>
              <a:spLocks noChangeShapeType="1"/>
            </p:cNvSpPr>
            <p:nvPr/>
          </p:nvSpPr>
          <p:spPr bwMode="auto">
            <a:xfrm rot="-5400000">
              <a:off x="3141" y="1207"/>
              <a:ext cx="880" cy="1"/>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40"/>
            <p:cNvSpPr>
              <a:spLocks noChangeShapeType="1"/>
            </p:cNvSpPr>
            <p:nvPr/>
          </p:nvSpPr>
          <p:spPr bwMode="auto">
            <a:xfrm rot="-3678787">
              <a:off x="3416" y="1287"/>
              <a:ext cx="880" cy="1"/>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41"/>
            <p:cNvSpPr>
              <a:spLocks noChangeShapeType="1"/>
            </p:cNvSpPr>
            <p:nvPr/>
          </p:nvSpPr>
          <p:spPr bwMode="auto">
            <a:xfrm rot="-1586902">
              <a:off x="3620" y="1528"/>
              <a:ext cx="862" cy="1"/>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42"/>
            <p:cNvSpPr>
              <a:spLocks noChangeShapeType="1"/>
            </p:cNvSpPr>
            <p:nvPr/>
          </p:nvSpPr>
          <p:spPr bwMode="auto">
            <a:xfrm rot="7121214">
              <a:off x="2866" y="2247"/>
              <a:ext cx="880" cy="1"/>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3"/>
            <p:cNvSpPr>
              <a:spLocks noChangeShapeType="1"/>
            </p:cNvSpPr>
            <p:nvPr/>
          </p:nvSpPr>
          <p:spPr bwMode="auto">
            <a:xfrm rot="-1586902">
              <a:off x="2679" y="2008"/>
              <a:ext cx="862" cy="1"/>
            </a:xfrm>
            <a:prstGeom prst="line">
              <a:avLst/>
            </a:prstGeom>
            <a:noFill/>
            <a:ln w="38100">
              <a:solidFill>
                <a:srgbClr val="FF3300"/>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4"/>
            <p:cNvSpPr>
              <a:spLocks noChangeShapeType="1"/>
            </p:cNvSpPr>
            <p:nvPr/>
          </p:nvSpPr>
          <p:spPr bwMode="auto">
            <a:xfrm rot="3540255" flipV="1">
              <a:off x="3424" y="2215"/>
              <a:ext cx="880" cy="1"/>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45"/>
            <p:cNvSpPr>
              <a:spLocks noChangeShapeType="1"/>
            </p:cNvSpPr>
            <p:nvPr/>
          </p:nvSpPr>
          <p:spPr bwMode="auto">
            <a:xfrm rot="1729673" flipV="1">
              <a:off x="3620" y="2008"/>
              <a:ext cx="862" cy="1"/>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46"/>
            <p:cNvSpPr>
              <a:spLocks noChangeShapeType="1"/>
            </p:cNvSpPr>
            <p:nvPr/>
          </p:nvSpPr>
          <p:spPr bwMode="auto">
            <a:xfrm rot="1729673" flipV="1">
              <a:off x="2662" y="1496"/>
              <a:ext cx="862" cy="1"/>
            </a:xfrm>
            <a:prstGeom prst="line">
              <a:avLst/>
            </a:prstGeom>
            <a:noFill/>
            <a:ln w="38100">
              <a:solidFill>
                <a:srgbClr val="FF3300"/>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47"/>
            <p:cNvSpPr>
              <a:spLocks noChangeShapeType="1"/>
            </p:cNvSpPr>
            <p:nvPr/>
          </p:nvSpPr>
          <p:spPr bwMode="auto">
            <a:xfrm rot="3540255" flipV="1">
              <a:off x="2866" y="1287"/>
              <a:ext cx="880" cy="1"/>
            </a:xfrm>
            <a:prstGeom prst="line">
              <a:avLst/>
            </a:prstGeom>
            <a:noFill/>
            <a:ln w="38100">
              <a:solidFill>
                <a:srgbClr val="FF3300"/>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 name="Rectangle 53"/>
          <p:cNvSpPr>
            <a:spLocks noChangeArrowheads="1"/>
          </p:cNvSpPr>
          <p:nvPr/>
        </p:nvSpPr>
        <p:spPr bwMode="auto">
          <a:xfrm>
            <a:off x="1881188" y="1643064"/>
            <a:ext cx="57007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dirty="0">
                <a:solidFill>
                  <a:srgbClr val="0000CC"/>
                </a:solidFill>
                <a:latin typeface="宋体" panose="02010600030101010101" pitchFamily="2" charset="-122"/>
              </a:rPr>
              <a:t>将电势相等的场点连成连续的曲面</a:t>
            </a:r>
            <a:r>
              <a:rPr lang="en-US" altLang="zh-CN" sz="2800" dirty="0"/>
              <a:t>——</a:t>
            </a:r>
            <a:r>
              <a:rPr lang="zh-CN" altLang="en-US" sz="2800" dirty="0">
                <a:solidFill>
                  <a:srgbClr val="FF0000"/>
                </a:solidFill>
                <a:latin typeface="宋体" panose="02010600030101010101" pitchFamily="2" charset="-122"/>
              </a:rPr>
              <a:t>等势面</a:t>
            </a:r>
          </a:p>
        </p:txBody>
      </p:sp>
      <p:sp>
        <p:nvSpPr>
          <p:cNvPr id="38" name="Rectangle 54"/>
          <p:cNvSpPr>
            <a:spLocks noChangeArrowheads="1"/>
          </p:cNvSpPr>
          <p:nvPr/>
        </p:nvSpPr>
        <p:spPr bwMode="auto">
          <a:xfrm>
            <a:off x="2124075" y="2865619"/>
            <a:ext cx="235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dirty="0">
                <a:solidFill>
                  <a:srgbClr val="008000"/>
                </a:solidFill>
                <a:latin typeface="宋体" panose="02010600030101010101" pitchFamily="2" charset="-122"/>
              </a:rPr>
              <a:t>满足方程：</a:t>
            </a:r>
          </a:p>
        </p:txBody>
      </p:sp>
      <p:grpSp>
        <p:nvGrpSpPr>
          <p:cNvPr id="39" name="Group 67"/>
          <p:cNvGrpSpPr>
            <a:grpSpLocks/>
          </p:cNvGrpSpPr>
          <p:nvPr/>
        </p:nvGrpSpPr>
        <p:grpSpPr bwMode="auto">
          <a:xfrm>
            <a:off x="7773988" y="914400"/>
            <a:ext cx="2589212" cy="1982788"/>
            <a:chOff x="3697" y="816"/>
            <a:chExt cx="1631" cy="1249"/>
          </a:xfrm>
        </p:grpSpPr>
        <p:graphicFrame>
          <p:nvGraphicFramePr>
            <p:cNvPr id="40" name="Object 22"/>
            <p:cNvGraphicFramePr>
              <a:graphicFrameLocks noChangeAspect="1"/>
            </p:cNvGraphicFramePr>
            <p:nvPr/>
          </p:nvGraphicFramePr>
          <p:xfrm>
            <a:off x="3840" y="960"/>
            <a:ext cx="309" cy="403"/>
          </p:xfrm>
          <a:graphic>
            <a:graphicData uri="http://schemas.openxmlformats.org/presentationml/2006/ole">
              <mc:AlternateContent xmlns:mc="http://schemas.openxmlformats.org/markup-compatibility/2006">
                <mc:Choice xmlns:v="urn:schemas-microsoft-com:vml" Requires="v">
                  <p:oleObj spid="_x0000_s76386" name="公式" r:id="rId9" imgW="164885" imgH="215619" progId="Equation.3">
                    <p:embed/>
                  </p:oleObj>
                </mc:Choice>
                <mc:Fallback>
                  <p:oleObj name="公式" r:id="rId9" imgW="164885"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0" y="960"/>
                          <a:ext cx="309"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 name="Group 62"/>
            <p:cNvGrpSpPr>
              <a:grpSpLocks/>
            </p:cNvGrpSpPr>
            <p:nvPr/>
          </p:nvGrpSpPr>
          <p:grpSpPr bwMode="auto">
            <a:xfrm>
              <a:off x="3697" y="816"/>
              <a:ext cx="1631" cy="1249"/>
              <a:chOff x="3745" y="816"/>
              <a:chExt cx="1536" cy="1249"/>
            </a:xfrm>
          </p:grpSpPr>
          <p:sp>
            <p:nvSpPr>
              <p:cNvPr id="42" name="Arc 18"/>
              <p:cNvSpPr>
                <a:spLocks/>
              </p:cNvSpPr>
              <p:nvPr/>
            </p:nvSpPr>
            <p:spPr bwMode="auto">
              <a:xfrm>
                <a:off x="4218" y="1680"/>
                <a:ext cx="1063" cy="385"/>
              </a:xfrm>
              <a:custGeom>
                <a:avLst/>
                <a:gdLst>
                  <a:gd name="T0" fmla="*/ 0 w 21600"/>
                  <a:gd name="T1" fmla="*/ 0 h 21558"/>
                  <a:gd name="T2" fmla="*/ 0 w 21600"/>
                  <a:gd name="T3" fmla="*/ 0 h 21558"/>
                  <a:gd name="T4" fmla="*/ 0 w 21600"/>
                  <a:gd name="T5" fmla="*/ 0 h 21558"/>
                  <a:gd name="T6" fmla="*/ 0 60000 65536"/>
                  <a:gd name="T7" fmla="*/ 0 60000 65536"/>
                  <a:gd name="T8" fmla="*/ 0 60000 65536"/>
                  <a:gd name="T9" fmla="*/ 0 w 21600"/>
                  <a:gd name="T10" fmla="*/ 0 h 21558"/>
                  <a:gd name="T11" fmla="*/ 21600 w 21600"/>
                  <a:gd name="T12" fmla="*/ 21558 h 21558"/>
                </a:gdLst>
                <a:ahLst/>
                <a:cxnLst>
                  <a:cxn ang="T6">
                    <a:pos x="T0" y="T1"/>
                  </a:cxn>
                  <a:cxn ang="T7">
                    <a:pos x="T2" y="T3"/>
                  </a:cxn>
                  <a:cxn ang="T8">
                    <a:pos x="T4" y="T5"/>
                  </a:cxn>
                </a:cxnLst>
                <a:rect l="T9" t="T10" r="T11" b="T12"/>
                <a:pathLst>
                  <a:path w="21600" h="21558" fill="none" extrusionOk="0">
                    <a:moveTo>
                      <a:pt x="0" y="21558"/>
                    </a:moveTo>
                    <a:cubicBezTo>
                      <a:pt x="0" y="10148"/>
                      <a:pt x="8872" y="707"/>
                      <a:pt x="20259" y="-1"/>
                    </a:cubicBezTo>
                  </a:path>
                  <a:path w="21600" h="21558" stroke="0" extrusionOk="0">
                    <a:moveTo>
                      <a:pt x="0" y="21558"/>
                    </a:moveTo>
                    <a:cubicBezTo>
                      <a:pt x="0" y="10148"/>
                      <a:pt x="8872" y="707"/>
                      <a:pt x="20259" y="-1"/>
                    </a:cubicBezTo>
                    <a:lnTo>
                      <a:pt x="21600" y="21558"/>
                    </a:lnTo>
                    <a:lnTo>
                      <a:pt x="0" y="21558"/>
                    </a:lnTo>
                    <a:close/>
                  </a:path>
                </a:pathLst>
              </a:custGeom>
              <a:noFill/>
              <a:ln w="38100" cap="rnd">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 name="Arc 19"/>
              <p:cNvSpPr>
                <a:spLocks/>
              </p:cNvSpPr>
              <p:nvPr/>
            </p:nvSpPr>
            <p:spPr bwMode="auto">
              <a:xfrm>
                <a:off x="4176" y="816"/>
                <a:ext cx="573" cy="96"/>
              </a:xfrm>
              <a:custGeom>
                <a:avLst/>
                <a:gdLst>
                  <a:gd name="T0" fmla="*/ 0 w 21600"/>
                  <a:gd name="T1" fmla="*/ 0 h 22670"/>
                  <a:gd name="T2" fmla="*/ 0 w 21600"/>
                  <a:gd name="T3" fmla="*/ 0 h 22670"/>
                  <a:gd name="T4" fmla="*/ 0 w 21600"/>
                  <a:gd name="T5" fmla="*/ 0 h 22670"/>
                  <a:gd name="T6" fmla="*/ 0 60000 65536"/>
                  <a:gd name="T7" fmla="*/ 0 60000 65536"/>
                  <a:gd name="T8" fmla="*/ 0 60000 65536"/>
                  <a:gd name="T9" fmla="*/ 0 w 21600"/>
                  <a:gd name="T10" fmla="*/ 0 h 22670"/>
                  <a:gd name="T11" fmla="*/ 21600 w 21600"/>
                  <a:gd name="T12" fmla="*/ 22670 h 22670"/>
                </a:gdLst>
                <a:ahLst/>
                <a:cxnLst>
                  <a:cxn ang="T6">
                    <a:pos x="T0" y="T1"/>
                  </a:cxn>
                  <a:cxn ang="T7">
                    <a:pos x="T2" y="T3"/>
                  </a:cxn>
                  <a:cxn ang="T8">
                    <a:pos x="T4" y="T5"/>
                  </a:cxn>
                </a:cxnLst>
                <a:rect l="T9" t="T10" r="T11" b="T12"/>
                <a:pathLst>
                  <a:path w="21600" h="22670" fill="none" extrusionOk="0">
                    <a:moveTo>
                      <a:pt x="26" y="22670"/>
                    </a:moveTo>
                    <a:cubicBezTo>
                      <a:pt x="8" y="22313"/>
                      <a:pt x="0" y="21956"/>
                      <a:pt x="0" y="21600"/>
                    </a:cubicBezTo>
                    <a:cubicBezTo>
                      <a:pt x="-1" y="9678"/>
                      <a:pt x="9657" y="11"/>
                      <a:pt x="21579" y="0"/>
                    </a:cubicBezTo>
                  </a:path>
                  <a:path w="21600" h="22670" stroke="0" extrusionOk="0">
                    <a:moveTo>
                      <a:pt x="26" y="22670"/>
                    </a:moveTo>
                    <a:cubicBezTo>
                      <a:pt x="8" y="22313"/>
                      <a:pt x="0" y="21956"/>
                      <a:pt x="0" y="21600"/>
                    </a:cubicBezTo>
                    <a:cubicBezTo>
                      <a:pt x="-1" y="9678"/>
                      <a:pt x="9657" y="11"/>
                      <a:pt x="21579" y="0"/>
                    </a:cubicBezTo>
                    <a:lnTo>
                      <a:pt x="21600" y="21600"/>
                    </a:lnTo>
                    <a:lnTo>
                      <a:pt x="26" y="22670"/>
                    </a:lnTo>
                    <a:close/>
                  </a:path>
                </a:pathLst>
              </a:custGeom>
              <a:noFill/>
              <a:ln w="38100">
                <a:solidFill>
                  <a:srgbClr val="FF00FF"/>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 name="Arc 20"/>
              <p:cNvSpPr>
                <a:spLocks/>
              </p:cNvSpPr>
              <p:nvPr/>
            </p:nvSpPr>
            <p:spPr bwMode="auto">
              <a:xfrm>
                <a:off x="4750" y="818"/>
                <a:ext cx="386" cy="480"/>
              </a:xfrm>
              <a:custGeom>
                <a:avLst/>
                <a:gdLst>
                  <a:gd name="T0" fmla="*/ 0 w 20843"/>
                  <a:gd name="T1" fmla="*/ 0 h 21600"/>
                  <a:gd name="T2" fmla="*/ 0 w 20843"/>
                  <a:gd name="T3" fmla="*/ 0 h 21600"/>
                  <a:gd name="T4" fmla="*/ 0 w 20843"/>
                  <a:gd name="T5" fmla="*/ 0 h 21600"/>
                  <a:gd name="T6" fmla="*/ 0 60000 65536"/>
                  <a:gd name="T7" fmla="*/ 0 60000 65536"/>
                  <a:gd name="T8" fmla="*/ 0 60000 65536"/>
                  <a:gd name="T9" fmla="*/ 0 w 20843"/>
                  <a:gd name="T10" fmla="*/ 0 h 21600"/>
                  <a:gd name="T11" fmla="*/ 20843 w 20843"/>
                  <a:gd name="T12" fmla="*/ 21600 h 21600"/>
                </a:gdLst>
                <a:ahLst/>
                <a:cxnLst>
                  <a:cxn ang="T6">
                    <a:pos x="T0" y="T1"/>
                  </a:cxn>
                  <a:cxn ang="T7">
                    <a:pos x="T2" y="T3"/>
                  </a:cxn>
                  <a:cxn ang="T8">
                    <a:pos x="T4" y="T5"/>
                  </a:cxn>
                </a:cxnLst>
                <a:rect l="T9" t="T10" r="T11" b="T12"/>
                <a:pathLst>
                  <a:path w="20843" h="21600" fill="none" extrusionOk="0">
                    <a:moveTo>
                      <a:pt x="0" y="0"/>
                    </a:moveTo>
                    <a:cubicBezTo>
                      <a:pt x="16" y="0"/>
                      <a:pt x="33" y="-1"/>
                      <a:pt x="50" y="0"/>
                    </a:cubicBezTo>
                    <a:cubicBezTo>
                      <a:pt x="9726" y="0"/>
                      <a:pt x="18222" y="6435"/>
                      <a:pt x="20843" y="15750"/>
                    </a:cubicBezTo>
                  </a:path>
                  <a:path w="20843" h="21600" stroke="0" extrusionOk="0">
                    <a:moveTo>
                      <a:pt x="0" y="0"/>
                    </a:moveTo>
                    <a:cubicBezTo>
                      <a:pt x="16" y="0"/>
                      <a:pt x="33" y="-1"/>
                      <a:pt x="50" y="0"/>
                    </a:cubicBezTo>
                    <a:cubicBezTo>
                      <a:pt x="9726" y="0"/>
                      <a:pt x="18222" y="6435"/>
                      <a:pt x="20843" y="15750"/>
                    </a:cubicBezTo>
                    <a:lnTo>
                      <a:pt x="50" y="21600"/>
                    </a:lnTo>
                    <a:lnTo>
                      <a:pt x="0" y="0"/>
                    </a:lnTo>
                    <a:close/>
                  </a:path>
                </a:pathLst>
              </a:custGeom>
              <a:noFill/>
              <a:ln w="38100">
                <a:solidFill>
                  <a:srgbClr val="FF00FF"/>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 name="Arc 21"/>
              <p:cNvSpPr>
                <a:spLocks/>
              </p:cNvSpPr>
              <p:nvPr/>
            </p:nvSpPr>
            <p:spPr bwMode="auto">
              <a:xfrm>
                <a:off x="3745" y="1208"/>
                <a:ext cx="473" cy="809"/>
              </a:xfrm>
              <a:custGeom>
                <a:avLst/>
                <a:gdLst>
                  <a:gd name="T0" fmla="*/ 0 w 21600"/>
                  <a:gd name="T1" fmla="*/ 0 h 21417"/>
                  <a:gd name="T2" fmla="*/ 0 w 21600"/>
                  <a:gd name="T3" fmla="*/ 0 h 21417"/>
                  <a:gd name="T4" fmla="*/ 0 w 21600"/>
                  <a:gd name="T5" fmla="*/ 0 h 21417"/>
                  <a:gd name="T6" fmla="*/ 0 60000 65536"/>
                  <a:gd name="T7" fmla="*/ 0 60000 65536"/>
                  <a:gd name="T8" fmla="*/ 0 60000 65536"/>
                  <a:gd name="T9" fmla="*/ 0 w 21600"/>
                  <a:gd name="T10" fmla="*/ 0 h 21417"/>
                  <a:gd name="T11" fmla="*/ 21600 w 21600"/>
                  <a:gd name="T12" fmla="*/ 21417 h 21417"/>
                </a:gdLst>
                <a:ahLst/>
                <a:cxnLst>
                  <a:cxn ang="T6">
                    <a:pos x="T0" y="T1"/>
                  </a:cxn>
                  <a:cxn ang="T7">
                    <a:pos x="T2" y="T3"/>
                  </a:cxn>
                  <a:cxn ang="T8">
                    <a:pos x="T4" y="T5"/>
                  </a:cxn>
                </a:cxnLst>
                <a:rect l="T9" t="T10" r="T11" b="T12"/>
                <a:pathLst>
                  <a:path w="21600" h="21417" fill="none" extrusionOk="0">
                    <a:moveTo>
                      <a:pt x="2804" y="-1"/>
                    </a:moveTo>
                    <a:cubicBezTo>
                      <a:pt x="13557" y="1407"/>
                      <a:pt x="21600" y="10571"/>
                      <a:pt x="21600" y="21417"/>
                    </a:cubicBezTo>
                  </a:path>
                  <a:path w="21600" h="21417" stroke="0" extrusionOk="0">
                    <a:moveTo>
                      <a:pt x="2804" y="-1"/>
                    </a:moveTo>
                    <a:cubicBezTo>
                      <a:pt x="13557" y="1407"/>
                      <a:pt x="21600" y="10571"/>
                      <a:pt x="21600" y="21417"/>
                    </a:cubicBezTo>
                    <a:lnTo>
                      <a:pt x="0" y="21417"/>
                    </a:lnTo>
                    <a:lnTo>
                      <a:pt x="2804" y="-1"/>
                    </a:lnTo>
                    <a:close/>
                  </a:path>
                </a:pathLst>
              </a:custGeom>
              <a:noFill/>
              <a:ln w="38100" cap="rnd">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 name="Arc 60"/>
              <p:cNvSpPr>
                <a:spLocks/>
              </p:cNvSpPr>
              <p:nvPr/>
            </p:nvSpPr>
            <p:spPr bwMode="auto">
              <a:xfrm>
                <a:off x="5136" y="1200"/>
                <a:ext cx="96" cy="480"/>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38100" cap="rnd">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 name="Arc 61"/>
              <p:cNvSpPr>
                <a:spLocks/>
              </p:cNvSpPr>
              <p:nvPr/>
            </p:nvSpPr>
            <p:spPr bwMode="auto">
              <a:xfrm>
                <a:off x="3809" y="952"/>
                <a:ext cx="847" cy="281"/>
              </a:xfrm>
              <a:custGeom>
                <a:avLst/>
                <a:gdLst>
                  <a:gd name="T0" fmla="*/ 0 w 21600"/>
                  <a:gd name="T1" fmla="*/ 0 h 15803"/>
                  <a:gd name="T2" fmla="*/ 0 w 21600"/>
                  <a:gd name="T3" fmla="*/ 0 h 15803"/>
                  <a:gd name="T4" fmla="*/ 0 w 21600"/>
                  <a:gd name="T5" fmla="*/ 0 h 15803"/>
                  <a:gd name="T6" fmla="*/ 0 60000 65536"/>
                  <a:gd name="T7" fmla="*/ 0 60000 65536"/>
                  <a:gd name="T8" fmla="*/ 0 60000 65536"/>
                  <a:gd name="T9" fmla="*/ 0 w 21600"/>
                  <a:gd name="T10" fmla="*/ 0 h 15803"/>
                  <a:gd name="T11" fmla="*/ 21600 w 21600"/>
                  <a:gd name="T12" fmla="*/ 15803 h 15803"/>
                </a:gdLst>
                <a:ahLst/>
                <a:cxnLst>
                  <a:cxn ang="T6">
                    <a:pos x="T0" y="T1"/>
                  </a:cxn>
                  <a:cxn ang="T7">
                    <a:pos x="T2" y="T3"/>
                  </a:cxn>
                  <a:cxn ang="T8">
                    <a:pos x="T4" y="T5"/>
                  </a:cxn>
                </a:cxnLst>
                <a:rect l="T9" t="T10" r="T11" b="T12"/>
                <a:pathLst>
                  <a:path w="21600" h="15803" fill="none" extrusionOk="0">
                    <a:moveTo>
                      <a:pt x="0" y="15803"/>
                    </a:moveTo>
                    <a:cubicBezTo>
                      <a:pt x="0" y="9809"/>
                      <a:pt x="2490" y="4085"/>
                      <a:pt x="6875" y="0"/>
                    </a:cubicBezTo>
                  </a:path>
                  <a:path w="21600" h="15803" stroke="0" extrusionOk="0">
                    <a:moveTo>
                      <a:pt x="0" y="15803"/>
                    </a:moveTo>
                    <a:cubicBezTo>
                      <a:pt x="0" y="9809"/>
                      <a:pt x="2490" y="4085"/>
                      <a:pt x="6875" y="0"/>
                    </a:cubicBezTo>
                    <a:lnTo>
                      <a:pt x="21600" y="15803"/>
                    </a:lnTo>
                    <a:lnTo>
                      <a:pt x="0" y="15803"/>
                    </a:lnTo>
                    <a:close/>
                  </a:path>
                </a:pathLst>
              </a:custGeom>
              <a:noFill/>
              <a:ln w="38100">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48" name="Group 68"/>
          <p:cNvGrpSpPr>
            <a:grpSpLocks/>
          </p:cNvGrpSpPr>
          <p:nvPr/>
        </p:nvGrpSpPr>
        <p:grpSpPr bwMode="auto">
          <a:xfrm>
            <a:off x="7696200" y="1524001"/>
            <a:ext cx="2590800" cy="1979613"/>
            <a:chOff x="3648" y="1201"/>
            <a:chExt cx="1632" cy="1247"/>
          </a:xfrm>
        </p:grpSpPr>
        <p:graphicFrame>
          <p:nvGraphicFramePr>
            <p:cNvPr id="49" name="Object 23"/>
            <p:cNvGraphicFramePr>
              <a:graphicFrameLocks noChangeAspect="1"/>
            </p:cNvGraphicFramePr>
            <p:nvPr/>
          </p:nvGraphicFramePr>
          <p:xfrm>
            <a:off x="3744" y="1296"/>
            <a:ext cx="310" cy="432"/>
          </p:xfrm>
          <a:graphic>
            <a:graphicData uri="http://schemas.openxmlformats.org/presentationml/2006/ole">
              <mc:AlternateContent xmlns:mc="http://schemas.openxmlformats.org/markup-compatibility/2006">
                <mc:Choice xmlns:v="urn:schemas-microsoft-com:vml" Requires="v">
                  <p:oleObj spid="_x0000_s76387" name="公式" r:id="rId11" imgW="165028" imgH="228501" progId="Equation.3">
                    <p:embed/>
                  </p:oleObj>
                </mc:Choice>
                <mc:Fallback>
                  <p:oleObj name="公式" r:id="rId11" imgW="165028"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4" y="1296"/>
                          <a:ext cx="31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 name="Group 65"/>
            <p:cNvGrpSpPr>
              <a:grpSpLocks/>
            </p:cNvGrpSpPr>
            <p:nvPr/>
          </p:nvGrpSpPr>
          <p:grpSpPr bwMode="auto">
            <a:xfrm>
              <a:off x="3648" y="1201"/>
              <a:ext cx="1632" cy="1247"/>
              <a:chOff x="3648" y="1201"/>
              <a:chExt cx="1632" cy="1247"/>
            </a:xfrm>
          </p:grpSpPr>
          <p:sp>
            <p:nvSpPr>
              <p:cNvPr id="51" name="Arc 4"/>
              <p:cNvSpPr>
                <a:spLocks/>
              </p:cNvSpPr>
              <p:nvPr/>
            </p:nvSpPr>
            <p:spPr bwMode="auto">
              <a:xfrm>
                <a:off x="4071" y="2112"/>
                <a:ext cx="120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lnTo>
                      <a:pt x="0" y="21600"/>
                    </a:lnTo>
                    <a:close/>
                  </a:path>
                </a:pathLst>
              </a:custGeom>
              <a:noFill/>
              <a:ln w="381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Arc 5"/>
              <p:cNvSpPr>
                <a:spLocks/>
              </p:cNvSpPr>
              <p:nvPr/>
            </p:nvSpPr>
            <p:spPr bwMode="auto">
              <a:xfrm>
                <a:off x="3648" y="1536"/>
                <a:ext cx="424" cy="86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381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Arc 6"/>
              <p:cNvSpPr>
                <a:spLocks/>
              </p:cNvSpPr>
              <p:nvPr/>
            </p:nvSpPr>
            <p:spPr bwMode="auto">
              <a:xfrm>
                <a:off x="4735" y="1201"/>
                <a:ext cx="480" cy="912"/>
              </a:xfrm>
              <a:custGeom>
                <a:avLst/>
                <a:gdLst>
                  <a:gd name="T0" fmla="*/ 0 w 19078"/>
                  <a:gd name="T1" fmla="*/ 0 h 21600"/>
                  <a:gd name="T2" fmla="*/ 0 w 19078"/>
                  <a:gd name="T3" fmla="*/ 0 h 21600"/>
                  <a:gd name="T4" fmla="*/ 0 w 19078"/>
                  <a:gd name="T5" fmla="*/ 0 h 21600"/>
                  <a:gd name="T6" fmla="*/ 0 60000 65536"/>
                  <a:gd name="T7" fmla="*/ 0 60000 65536"/>
                  <a:gd name="T8" fmla="*/ 0 60000 65536"/>
                  <a:gd name="T9" fmla="*/ 0 w 19078"/>
                  <a:gd name="T10" fmla="*/ 0 h 21600"/>
                  <a:gd name="T11" fmla="*/ 19078 w 19078"/>
                  <a:gd name="T12" fmla="*/ 21600 h 21600"/>
                </a:gdLst>
                <a:ahLst/>
                <a:cxnLst>
                  <a:cxn ang="T6">
                    <a:pos x="T0" y="T1"/>
                  </a:cxn>
                  <a:cxn ang="T7">
                    <a:pos x="T2" y="T3"/>
                  </a:cxn>
                  <a:cxn ang="T8">
                    <a:pos x="T4" y="T5"/>
                  </a:cxn>
                </a:cxnLst>
                <a:rect l="T9" t="T10" r="T11" b="T12"/>
                <a:pathLst>
                  <a:path w="19078" h="21600" fill="none" extrusionOk="0">
                    <a:moveTo>
                      <a:pt x="0" y="0"/>
                    </a:moveTo>
                    <a:cubicBezTo>
                      <a:pt x="16" y="0"/>
                      <a:pt x="33" y="-1"/>
                      <a:pt x="50" y="0"/>
                    </a:cubicBezTo>
                    <a:cubicBezTo>
                      <a:pt x="8003" y="0"/>
                      <a:pt x="15314" y="4371"/>
                      <a:pt x="19078" y="11377"/>
                    </a:cubicBezTo>
                  </a:path>
                  <a:path w="19078" h="21600" stroke="0" extrusionOk="0">
                    <a:moveTo>
                      <a:pt x="0" y="0"/>
                    </a:moveTo>
                    <a:cubicBezTo>
                      <a:pt x="16" y="0"/>
                      <a:pt x="33" y="-1"/>
                      <a:pt x="50" y="0"/>
                    </a:cubicBezTo>
                    <a:cubicBezTo>
                      <a:pt x="8003" y="0"/>
                      <a:pt x="15314" y="4371"/>
                      <a:pt x="19078" y="11377"/>
                    </a:cubicBezTo>
                    <a:lnTo>
                      <a:pt x="50" y="21600"/>
                    </a:lnTo>
                    <a:lnTo>
                      <a:pt x="0" y="0"/>
                    </a:lnTo>
                    <a:close/>
                  </a:path>
                </a:pathLst>
              </a:custGeom>
              <a:noFill/>
              <a:ln w="381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Arc 7"/>
              <p:cNvSpPr>
                <a:spLocks/>
              </p:cNvSpPr>
              <p:nvPr/>
            </p:nvSpPr>
            <p:spPr bwMode="auto">
              <a:xfrm>
                <a:off x="3939" y="1201"/>
                <a:ext cx="918" cy="336"/>
              </a:xfrm>
              <a:custGeom>
                <a:avLst/>
                <a:gdLst>
                  <a:gd name="T0" fmla="*/ 0 w 16419"/>
                  <a:gd name="T1" fmla="*/ 0 h 21600"/>
                  <a:gd name="T2" fmla="*/ 0 w 16419"/>
                  <a:gd name="T3" fmla="*/ 0 h 21600"/>
                  <a:gd name="T4" fmla="*/ 0 w 16419"/>
                  <a:gd name="T5" fmla="*/ 0 h 21600"/>
                  <a:gd name="T6" fmla="*/ 0 60000 65536"/>
                  <a:gd name="T7" fmla="*/ 0 60000 65536"/>
                  <a:gd name="T8" fmla="*/ 0 60000 65536"/>
                  <a:gd name="T9" fmla="*/ 0 w 16419"/>
                  <a:gd name="T10" fmla="*/ 0 h 21600"/>
                  <a:gd name="T11" fmla="*/ 16419 w 16419"/>
                  <a:gd name="T12" fmla="*/ 21600 h 21600"/>
                </a:gdLst>
                <a:ahLst/>
                <a:cxnLst>
                  <a:cxn ang="T6">
                    <a:pos x="T0" y="T1"/>
                  </a:cxn>
                  <a:cxn ang="T7">
                    <a:pos x="T2" y="T3"/>
                  </a:cxn>
                  <a:cxn ang="T8">
                    <a:pos x="T4" y="T5"/>
                  </a:cxn>
                </a:cxnLst>
                <a:rect l="T9" t="T10" r="T11" b="T12"/>
                <a:pathLst>
                  <a:path w="16419" h="21600" fill="none" extrusionOk="0">
                    <a:moveTo>
                      <a:pt x="0" y="7565"/>
                    </a:moveTo>
                    <a:cubicBezTo>
                      <a:pt x="4099" y="2769"/>
                      <a:pt x="10089" y="6"/>
                      <a:pt x="16398" y="0"/>
                    </a:cubicBezTo>
                  </a:path>
                  <a:path w="16419" h="21600" stroke="0" extrusionOk="0">
                    <a:moveTo>
                      <a:pt x="0" y="7565"/>
                    </a:moveTo>
                    <a:cubicBezTo>
                      <a:pt x="4099" y="2769"/>
                      <a:pt x="10089" y="6"/>
                      <a:pt x="16398" y="0"/>
                    </a:cubicBezTo>
                    <a:lnTo>
                      <a:pt x="16419" y="21600"/>
                    </a:lnTo>
                    <a:lnTo>
                      <a:pt x="0" y="7565"/>
                    </a:lnTo>
                    <a:close/>
                  </a:path>
                </a:pathLst>
              </a:custGeom>
              <a:noFill/>
              <a:ln w="381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Arc 63"/>
              <p:cNvSpPr>
                <a:spLocks/>
              </p:cNvSpPr>
              <p:nvPr/>
            </p:nvSpPr>
            <p:spPr bwMode="auto">
              <a:xfrm>
                <a:off x="4736" y="1711"/>
                <a:ext cx="544" cy="402"/>
              </a:xfrm>
              <a:custGeom>
                <a:avLst/>
                <a:gdLst>
                  <a:gd name="T0" fmla="*/ 0 w 21600"/>
                  <a:gd name="T1" fmla="*/ 0 h 9525"/>
                  <a:gd name="T2" fmla="*/ 0 w 21600"/>
                  <a:gd name="T3" fmla="*/ 0 h 9525"/>
                  <a:gd name="T4" fmla="*/ 0 w 21600"/>
                  <a:gd name="T5" fmla="*/ 0 h 9525"/>
                  <a:gd name="T6" fmla="*/ 0 60000 65536"/>
                  <a:gd name="T7" fmla="*/ 0 60000 65536"/>
                  <a:gd name="T8" fmla="*/ 0 60000 65536"/>
                  <a:gd name="T9" fmla="*/ 0 w 21600"/>
                  <a:gd name="T10" fmla="*/ 0 h 9525"/>
                  <a:gd name="T11" fmla="*/ 21600 w 21600"/>
                  <a:gd name="T12" fmla="*/ 9525 h 9525"/>
                </a:gdLst>
                <a:ahLst/>
                <a:cxnLst>
                  <a:cxn ang="T6">
                    <a:pos x="T0" y="T1"/>
                  </a:cxn>
                  <a:cxn ang="T7">
                    <a:pos x="T2" y="T3"/>
                  </a:cxn>
                  <a:cxn ang="T8">
                    <a:pos x="T4" y="T5"/>
                  </a:cxn>
                </a:cxnLst>
                <a:rect l="T9" t="T10" r="T11" b="T12"/>
                <a:pathLst>
                  <a:path w="21600" h="9525" fill="none" extrusionOk="0">
                    <a:moveTo>
                      <a:pt x="19386" y="-1"/>
                    </a:moveTo>
                    <a:cubicBezTo>
                      <a:pt x="20842" y="2963"/>
                      <a:pt x="21600" y="6222"/>
                      <a:pt x="21600" y="9525"/>
                    </a:cubicBezTo>
                  </a:path>
                  <a:path w="21600" h="9525" stroke="0" extrusionOk="0">
                    <a:moveTo>
                      <a:pt x="19386" y="-1"/>
                    </a:moveTo>
                    <a:cubicBezTo>
                      <a:pt x="20842" y="2963"/>
                      <a:pt x="21600" y="6222"/>
                      <a:pt x="21600" y="9525"/>
                    </a:cubicBezTo>
                    <a:lnTo>
                      <a:pt x="0" y="9525"/>
                    </a:lnTo>
                    <a:lnTo>
                      <a:pt x="19386" y="-1"/>
                    </a:lnTo>
                    <a:close/>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Arc 64"/>
              <p:cNvSpPr>
                <a:spLocks/>
              </p:cNvSpPr>
              <p:nvPr/>
            </p:nvSpPr>
            <p:spPr bwMode="auto">
              <a:xfrm>
                <a:off x="3649" y="1308"/>
                <a:ext cx="1208" cy="229"/>
              </a:xfrm>
              <a:custGeom>
                <a:avLst/>
                <a:gdLst>
                  <a:gd name="T0" fmla="*/ 0 w 21600"/>
                  <a:gd name="T1" fmla="*/ 0 h 14708"/>
                  <a:gd name="T2" fmla="*/ 0 w 21600"/>
                  <a:gd name="T3" fmla="*/ 0 h 14708"/>
                  <a:gd name="T4" fmla="*/ 0 w 21600"/>
                  <a:gd name="T5" fmla="*/ 0 h 14708"/>
                  <a:gd name="T6" fmla="*/ 0 60000 65536"/>
                  <a:gd name="T7" fmla="*/ 0 60000 65536"/>
                  <a:gd name="T8" fmla="*/ 0 60000 65536"/>
                  <a:gd name="T9" fmla="*/ 0 w 21600"/>
                  <a:gd name="T10" fmla="*/ 0 h 14708"/>
                  <a:gd name="T11" fmla="*/ 21600 w 21600"/>
                  <a:gd name="T12" fmla="*/ 14708 h 14708"/>
                </a:gdLst>
                <a:ahLst/>
                <a:cxnLst>
                  <a:cxn ang="T6">
                    <a:pos x="T0" y="T1"/>
                  </a:cxn>
                  <a:cxn ang="T7">
                    <a:pos x="T2" y="T3"/>
                  </a:cxn>
                  <a:cxn ang="T8">
                    <a:pos x="T4" y="T5"/>
                  </a:cxn>
                </a:cxnLst>
                <a:rect l="T9" t="T10" r="T11" b="T12"/>
                <a:pathLst>
                  <a:path w="21600" h="14708" fill="none" extrusionOk="0">
                    <a:moveTo>
                      <a:pt x="0" y="14708"/>
                    </a:moveTo>
                    <a:cubicBezTo>
                      <a:pt x="0" y="9251"/>
                      <a:pt x="2065" y="3996"/>
                      <a:pt x="5781" y="0"/>
                    </a:cubicBezTo>
                  </a:path>
                  <a:path w="21600" h="14708" stroke="0" extrusionOk="0">
                    <a:moveTo>
                      <a:pt x="0" y="14708"/>
                    </a:moveTo>
                    <a:cubicBezTo>
                      <a:pt x="0" y="9251"/>
                      <a:pt x="2065" y="3996"/>
                      <a:pt x="5781" y="0"/>
                    </a:cubicBezTo>
                    <a:lnTo>
                      <a:pt x="21600" y="14708"/>
                    </a:lnTo>
                    <a:lnTo>
                      <a:pt x="0" y="14708"/>
                    </a:lnTo>
                    <a:close/>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57" name="矩形 62"/>
          <p:cNvSpPr>
            <a:spLocks noChangeArrowheads="1"/>
          </p:cNvSpPr>
          <p:nvPr/>
        </p:nvSpPr>
        <p:spPr bwMode="auto">
          <a:xfrm>
            <a:off x="1781994" y="5442576"/>
            <a:ext cx="58578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latin typeface="宋体" panose="02010600030101010101" pitchFamily="2" charset="-122"/>
              </a:rPr>
              <a:t>按规定，</a:t>
            </a:r>
            <a:r>
              <a:rPr lang="zh-CN" altLang="en-US" sz="2800" dirty="0">
                <a:solidFill>
                  <a:srgbClr val="C00000"/>
                </a:solidFill>
                <a:latin typeface="宋体" panose="02010600030101010101" pitchFamily="2" charset="-122"/>
              </a:rPr>
              <a:t>电场中任意两相邻等势面之间的电势差相等</a:t>
            </a:r>
            <a:r>
              <a:rPr lang="zh-CN" altLang="en-US" sz="2800" dirty="0">
                <a:latin typeface="宋体" panose="02010600030101010101" pitchFamily="2" charset="-122"/>
              </a:rPr>
              <a:t>，即等势面的</a:t>
            </a:r>
            <a:r>
              <a:rPr lang="zh-CN" altLang="en-US" sz="2800" dirty="0">
                <a:solidFill>
                  <a:srgbClr val="3333FF"/>
                </a:solidFill>
                <a:latin typeface="宋体" panose="02010600030101010101" pitchFamily="2" charset="-122"/>
              </a:rPr>
              <a:t>疏密程度</a:t>
            </a:r>
            <a:r>
              <a:rPr lang="zh-CN" altLang="en-US" sz="2800" dirty="0">
                <a:latin typeface="宋体" panose="02010600030101010101" pitchFamily="2" charset="-122"/>
              </a:rPr>
              <a:t>同样可以表示场强的大小。</a:t>
            </a:r>
            <a:endParaRPr lang="zh-CN" altLang="en-US" sz="2800" dirty="0"/>
          </a:p>
        </p:txBody>
      </p:sp>
    </p:spTree>
    <p:extLst>
      <p:ext uri="{BB962C8B-B14F-4D97-AF65-F5344CB8AC3E}">
        <p14:creationId xmlns:p14="http://schemas.microsoft.com/office/powerpoint/2010/main" val="221794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left)">
                                      <p:cBhvr>
                                        <p:cTn id="18" dur="500"/>
                                        <p:tgtEl>
                                          <p:spTgt spid="38"/>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1000"/>
                            </p:stCondLst>
                            <p:childTnLst>
                              <p:par>
                                <p:cTn id="24" presetID="9" presetClass="entr" presetSubtype="0" fill="hold" nodeType="afterEffect">
                                  <p:stCondLst>
                                    <p:cond delay="300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dissolve">
                                      <p:cBhvr>
                                        <p:cTn id="45" dur="500"/>
                                        <p:tgtEl>
                                          <p:spTgt spid="48"/>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32"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strVal val="4*#ppt_w"/>
                                          </p:val>
                                        </p:tav>
                                        <p:tav tm="100000">
                                          <p:val>
                                            <p:strVal val="#ppt_w"/>
                                          </p:val>
                                        </p:tav>
                                      </p:tavLst>
                                    </p:anim>
                                    <p:anim calcmode="lin" valueType="num">
                                      <p:cBhvr>
                                        <p:cTn id="51" dur="5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box(out)">
                                      <p:cBhvr>
                                        <p:cTn id="56" dur="500"/>
                                        <p:tgtEl>
                                          <p:spTgt spid="24"/>
                                        </p:tgtEl>
                                      </p:cBhvr>
                                    </p:animEffect>
                                  </p:childTnLst>
                                </p:cTn>
                              </p:par>
                            </p:childTnLst>
                          </p:cTn>
                        </p:par>
                        <p:par>
                          <p:cTn id="57" fill="hold">
                            <p:stCondLst>
                              <p:cond delay="500"/>
                            </p:stCondLst>
                            <p:childTnLst>
                              <p:par>
                                <p:cTn id="58" presetID="4" presetClass="entr" presetSubtype="32" fill="hold" nodeType="afterEffect">
                                  <p:stCondLst>
                                    <p:cond delay="3000"/>
                                  </p:stCondLst>
                                  <p:childTnLst>
                                    <p:set>
                                      <p:cBhvr>
                                        <p:cTn id="59" dur="1" fill="hold">
                                          <p:stCondLst>
                                            <p:cond delay="0"/>
                                          </p:stCondLst>
                                        </p:cTn>
                                        <p:tgtEl>
                                          <p:spTgt spid="15"/>
                                        </p:tgtEl>
                                        <p:attrNameLst>
                                          <p:attrName>style.visibility</p:attrName>
                                        </p:attrNameLst>
                                      </p:cBhvr>
                                      <p:to>
                                        <p:strVal val="visible"/>
                                      </p:to>
                                    </p:set>
                                    <p:animEffect transition="in" filter="box(out)">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down)">
                                      <p:cBhvr>
                                        <p:cTn id="65" dur="580">
                                          <p:stCondLst>
                                            <p:cond delay="0"/>
                                          </p:stCondLst>
                                        </p:cTn>
                                        <p:tgtEl>
                                          <p:spTgt spid="57"/>
                                        </p:tgtEl>
                                      </p:cBhvr>
                                    </p:animEffect>
                                    <p:anim calcmode="lin" valueType="num">
                                      <p:cBhvr>
                                        <p:cTn id="66"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71" dur="26">
                                          <p:stCondLst>
                                            <p:cond delay="650"/>
                                          </p:stCondLst>
                                        </p:cTn>
                                        <p:tgtEl>
                                          <p:spTgt spid="57"/>
                                        </p:tgtEl>
                                      </p:cBhvr>
                                      <p:to x="100000" y="60000"/>
                                    </p:animScale>
                                    <p:animScale>
                                      <p:cBhvr>
                                        <p:cTn id="72" dur="166" decel="50000">
                                          <p:stCondLst>
                                            <p:cond delay="676"/>
                                          </p:stCondLst>
                                        </p:cTn>
                                        <p:tgtEl>
                                          <p:spTgt spid="57"/>
                                        </p:tgtEl>
                                      </p:cBhvr>
                                      <p:to x="100000" y="100000"/>
                                    </p:animScale>
                                    <p:animScale>
                                      <p:cBhvr>
                                        <p:cTn id="73" dur="26">
                                          <p:stCondLst>
                                            <p:cond delay="1312"/>
                                          </p:stCondLst>
                                        </p:cTn>
                                        <p:tgtEl>
                                          <p:spTgt spid="57"/>
                                        </p:tgtEl>
                                      </p:cBhvr>
                                      <p:to x="100000" y="80000"/>
                                    </p:animScale>
                                    <p:animScale>
                                      <p:cBhvr>
                                        <p:cTn id="74" dur="166" decel="50000">
                                          <p:stCondLst>
                                            <p:cond delay="1338"/>
                                          </p:stCondLst>
                                        </p:cTn>
                                        <p:tgtEl>
                                          <p:spTgt spid="57"/>
                                        </p:tgtEl>
                                      </p:cBhvr>
                                      <p:to x="100000" y="100000"/>
                                    </p:animScale>
                                    <p:animScale>
                                      <p:cBhvr>
                                        <p:cTn id="75" dur="26">
                                          <p:stCondLst>
                                            <p:cond delay="1642"/>
                                          </p:stCondLst>
                                        </p:cTn>
                                        <p:tgtEl>
                                          <p:spTgt spid="57"/>
                                        </p:tgtEl>
                                      </p:cBhvr>
                                      <p:to x="100000" y="90000"/>
                                    </p:animScale>
                                    <p:animScale>
                                      <p:cBhvr>
                                        <p:cTn id="76" dur="166" decel="50000">
                                          <p:stCondLst>
                                            <p:cond delay="1668"/>
                                          </p:stCondLst>
                                        </p:cTn>
                                        <p:tgtEl>
                                          <p:spTgt spid="57"/>
                                        </p:tgtEl>
                                      </p:cBhvr>
                                      <p:to x="100000" y="100000"/>
                                    </p:animScale>
                                    <p:animScale>
                                      <p:cBhvr>
                                        <p:cTn id="77" dur="26">
                                          <p:stCondLst>
                                            <p:cond delay="1808"/>
                                          </p:stCondLst>
                                        </p:cTn>
                                        <p:tgtEl>
                                          <p:spTgt spid="57"/>
                                        </p:tgtEl>
                                      </p:cBhvr>
                                      <p:to x="100000" y="95000"/>
                                    </p:animScale>
                                    <p:animScale>
                                      <p:cBhvr>
                                        <p:cTn id="78" dur="166" decel="50000">
                                          <p:stCondLst>
                                            <p:cond delay="1834"/>
                                          </p:stCondLst>
                                        </p:cTn>
                                        <p:tgtEl>
                                          <p:spTgt spid="5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utoUpdateAnimBg="0"/>
      <p:bldP spid="14" grpId="0" animBg="1"/>
      <p:bldP spid="37" grpId="0" autoUpdateAnimBg="0"/>
      <p:bldP spid="38" grpId="0" autoUpdateAnimBg="0"/>
      <p:bldP spid="5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39656" y="106643"/>
            <a:ext cx="7984736" cy="1323439"/>
          </a:xfrm>
          <a:prstGeom prst="rect">
            <a:avLst/>
          </a:prstGeom>
        </p:spPr>
        <p:txBody>
          <a:bodyPr wrap="square">
            <a:spAutoFit/>
          </a:bodyPr>
          <a:lstStyle/>
          <a:p>
            <a:r>
              <a:rPr kumimoji="0" lang="zh-CN" altLang="en-US" sz="2400" dirty="0">
                <a:solidFill>
                  <a:srgbClr val="FF0000"/>
                </a:solidFill>
              </a:rPr>
              <a:t>练习：</a:t>
            </a:r>
            <a:r>
              <a:rPr lang="zh-CN" altLang="en-US" dirty="0">
                <a:solidFill>
                  <a:srgbClr val="3C23F5"/>
                </a:solidFill>
              </a:rPr>
              <a:t>两个很长的同轴均匀带电圆柱面，带有等量异号的电荷，两者的电势差为</a:t>
            </a:r>
            <a:r>
              <a:rPr lang="en-US" altLang="zh-CN" dirty="0">
                <a:solidFill>
                  <a:srgbClr val="FF0000"/>
                </a:solidFill>
              </a:rPr>
              <a:t>U </a:t>
            </a:r>
            <a:r>
              <a:rPr lang="zh-CN" altLang="en-US" dirty="0">
                <a:solidFill>
                  <a:srgbClr val="3C23F5"/>
                </a:solidFill>
              </a:rPr>
              <a:t>。</a:t>
            </a:r>
            <a:r>
              <a:rPr kumimoji="0" lang="zh-CN" altLang="en-US" sz="2400" dirty="0">
                <a:solidFill>
                  <a:srgbClr val="009900"/>
                </a:solidFill>
                <a:latin typeface="+mn-ea"/>
              </a:rPr>
              <a:t>由</a:t>
            </a:r>
            <a:r>
              <a:rPr lang="zh-CN" altLang="en-US" sz="2400" dirty="0">
                <a:solidFill>
                  <a:srgbClr val="009900"/>
                </a:solidFill>
              </a:rPr>
              <a:t>电</a:t>
            </a:r>
            <a:r>
              <a:rPr kumimoji="0" lang="zh-CN" altLang="en-US" sz="2400" dirty="0">
                <a:solidFill>
                  <a:srgbClr val="009900"/>
                </a:solidFill>
                <a:latin typeface="+mn-ea"/>
              </a:rPr>
              <a:t>场分布</a:t>
            </a:r>
            <a:r>
              <a:rPr lang="zh-CN" altLang="en-US" dirty="0">
                <a:solidFill>
                  <a:srgbClr val="3C23F5"/>
                </a:solidFill>
              </a:rPr>
              <a:t>求圆柱面单位长度上的带电量</a:t>
            </a:r>
            <a:r>
              <a:rPr lang="zh-CN" altLang="en-US" dirty="0">
                <a:solidFill>
                  <a:srgbClr val="FF0000"/>
                </a:solidFill>
                <a:sym typeface="Symbol" panose="05050102010706020507" pitchFamily="18" charset="2"/>
              </a:rPr>
              <a:t></a:t>
            </a:r>
            <a:r>
              <a:rPr lang="zh-CN" altLang="en-US" dirty="0">
                <a:solidFill>
                  <a:srgbClr val="3C23F5"/>
                </a:solidFill>
              </a:rPr>
              <a:t>是多少？</a:t>
            </a:r>
          </a:p>
        </p:txBody>
      </p:sp>
      <p:pic>
        <p:nvPicPr>
          <p:cNvPr id="1269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1" y="1196753"/>
            <a:ext cx="2654027" cy="4079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67071" y="1500047"/>
            <a:ext cx="4572000" cy="1384995"/>
          </a:xfrm>
          <a:prstGeom prst="rect">
            <a:avLst/>
          </a:prstGeom>
        </p:spPr>
        <p:txBody>
          <a:bodyPr>
            <a:spAutoFit/>
          </a:bodyPr>
          <a:lstStyle/>
          <a:p>
            <a:r>
              <a:rPr lang="zh-CN" altLang="zh-CN" sz="2800" kern="100" dirty="0">
                <a:solidFill>
                  <a:srgbClr val="009900"/>
                </a:solidFill>
                <a:cs typeface="Times New Roman" panose="02020603050405020304" pitchFamily="18" charset="0"/>
              </a:rPr>
              <a:t>两同轴圆柱面可看作无限长的，故两圆柱面间的场强可利用高斯定理求得，有</a:t>
            </a:r>
            <a:endParaRPr lang="zh-CN" altLang="en-US" dirty="0">
              <a:solidFill>
                <a:srgbClr val="009900"/>
              </a:solidFill>
            </a:endParaRPr>
          </a:p>
        </p:txBody>
      </p:sp>
      <p:sp>
        <p:nvSpPr>
          <p:cNvPr id="4" name="矩形 3"/>
          <p:cNvSpPr/>
          <p:nvPr/>
        </p:nvSpPr>
        <p:spPr>
          <a:xfrm>
            <a:off x="1707956" y="1467606"/>
            <a:ext cx="906017" cy="523220"/>
          </a:xfrm>
          <a:prstGeom prst="rect">
            <a:avLst/>
          </a:prstGeom>
        </p:spPr>
        <p:txBody>
          <a:bodyPr wrap="none">
            <a:spAutoFit/>
          </a:bodyPr>
          <a:lstStyle/>
          <a:p>
            <a:r>
              <a:rPr lang="zh-CN" altLang="zh-CN" sz="2800" kern="100" dirty="0">
                <a:solidFill>
                  <a:srgbClr val="C00000"/>
                </a:solidFill>
                <a:cs typeface="Times New Roman" panose="02020603050405020304" pitchFamily="18" charset="0"/>
              </a:rPr>
              <a:t>解：</a:t>
            </a:r>
            <a:endParaRPr lang="zh-CN" altLang="en-US" dirty="0">
              <a:solidFill>
                <a:srgbClr val="C00000"/>
              </a:solidFill>
            </a:endParaRPr>
          </a:p>
        </p:txBody>
      </p:sp>
      <p:sp>
        <p:nvSpPr>
          <p:cNvPr id="5" name="矩形 4"/>
          <p:cNvSpPr/>
          <p:nvPr/>
        </p:nvSpPr>
        <p:spPr>
          <a:xfrm>
            <a:off x="8948214" y="1675354"/>
            <a:ext cx="367408" cy="492443"/>
          </a:xfrm>
          <a:prstGeom prst="rect">
            <a:avLst/>
          </a:prstGeom>
        </p:spPr>
        <p:txBody>
          <a:bodyPr wrap="none">
            <a:spAutoFit/>
          </a:bodyPr>
          <a:lstStyle/>
          <a:p>
            <a:r>
              <a:rPr lang="zh-CN" altLang="en-US" dirty="0">
                <a:solidFill>
                  <a:srgbClr val="FF0000"/>
                </a:solidFill>
                <a:sym typeface="Symbol" panose="05050102010706020507" pitchFamily="18" charset="2"/>
              </a:rPr>
              <a:t></a:t>
            </a:r>
            <a:endParaRPr lang="zh-CN" altLang="en-US" dirty="0"/>
          </a:p>
        </p:txBody>
      </p:sp>
      <p:sp>
        <p:nvSpPr>
          <p:cNvPr id="6" name="矩形 5"/>
          <p:cNvSpPr/>
          <p:nvPr/>
        </p:nvSpPr>
        <p:spPr>
          <a:xfrm>
            <a:off x="9389180" y="1553614"/>
            <a:ext cx="478016" cy="492443"/>
          </a:xfrm>
          <a:prstGeom prst="rect">
            <a:avLst/>
          </a:prstGeom>
        </p:spPr>
        <p:txBody>
          <a:bodyPr wrap="none">
            <a:spAutoFit/>
          </a:bodyPr>
          <a:lstStyle/>
          <a:p>
            <a:r>
              <a:rPr lang="en-US" altLang="zh-CN" dirty="0">
                <a:solidFill>
                  <a:srgbClr val="FF0000"/>
                </a:solidFill>
                <a:sym typeface="Symbol" panose="05050102010706020507" pitchFamily="18" charset="2"/>
              </a:rPr>
              <a:t>-</a:t>
            </a:r>
            <a:r>
              <a:rPr lang="zh-CN" altLang="en-US" dirty="0">
                <a:solidFill>
                  <a:srgbClr val="FF0000"/>
                </a:solidFill>
                <a:sym typeface="Symbol" panose="05050102010706020507" pitchFamily="18" charset="2"/>
              </a:rPr>
              <a:t></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553391231"/>
              </p:ext>
            </p:extLst>
          </p:nvPr>
        </p:nvGraphicFramePr>
        <p:xfrm>
          <a:off x="3007483" y="2874813"/>
          <a:ext cx="2054225" cy="1314450"/>
        </p:xfrm>
        <a:graphic>
          <a:graphicData uri="http://schemas.openxmlformats.org/presentationml/2006/ole">
            <mc:AlternateContent xmlns:mc="http://schemas.openxmlformats.org/markup-compatibility/2006">
              <mc:Choice xmlns:v="urn:schemas-microsoft-com:vml" Requires="v">
                <p:oleObj spid="_x0000_s127241" name="公式" r:id="rId4" imgW="672840" imgH="431640" progId="Equation.3">
                  <p:embed/>
                </p:oleObj>
              </mc:Choice>
              <mc:Fallback>
                <p:oleObj name="公式" r:id="rId4" imgW="672840" imgH="431640" progId="Equation.3">
                  <p:embed/>
                  <p:pic>
                    <p:nvPicPr>
                      <p:cNvPr id="0" name="Object 3"/>
                      <p:cNvPicPr>
                        <a:picLocks noChangeAspect="1" noChangeArrowheads="1"/>
                      </p:cNvPicPr>
                      <p:nvPr/>
                    </p:nvPicPr>
                    <p:blipFill>
                      <a:blip r:embed="rId5"/>
                      <a:srcRect/>
                      <a:stretch>
                        <a:fillRect/>
                      </a:stretch>
                    </p:blipFill>
                    <p:spPr bwMode="auto">
                      <a:xfrm>
                        <a:off x="3007483" y="2874813"/>
                        <a:ext cx="2054225" cy="1314450"/>
                      </a:xfrm>
                      <a:prstGeom prst="rect">
                        <a:avLst/>
                      </a:prstGeom>
                      <a:noFill/>
                    </p:spPr>
                  </p:pic>
                </p:oleObj>
              </mc:Fallback>
            </mc:AlternateContent>
          </a:graphicData>
        </a:graphic>
      </p:graphicFrame>
      <p:graphicFrame>
        <p:nvGraphicFramePr>
          <p:cNvPr id="10" name="Object 91"/>
          <p:cNvGraphicFramePr>
            <a:graphicFrameLocks noChangeAspect="1"/>
          </p:cNvGraphicFramePr>
          <p:nvPr>
            <p:extLst>
              <p:ext uri="{D42A27DB-BD31-4B8C-83A1-F6EECF244321}">
                <p14:modId xmlns:p14="http://schemas.microsoft.com/office/powerpoint/2010/main" val="1967479521"/>
              </p:ext>
            </p:extLst>
          </p:nvPr>
        </p:nvGraphicFramePr>
        <p:xfrm>
          <a:off x="5081494" y="3024971"/>
          <a:ext cx="1635661" cy="1014135"/>
        </p:xfrm>
        <a:graphic>
          <a:graphicData uri="http://schemas.openxmlformats.org/presentationml/2006/ole">
            <mc:AlternateContent xmlns:mc="http://schemas.openxmlformats.org/markup-compatibility/2006">
              <mc:Choice xmlns:v="urn:schemas-microsoft-com:vml" Requires="v">
                <p:oleObj spid="_x0000_s127242" name="公式" r:id="rId6" imgW="901440" imgH="558720" progId="Equation.3">
                  <p:embed/>
                </p:oleObj>
              </mc:Choice>
              <mc:Fallback>
                <p:oleObj name="公式" r:id="rId6" imgW="901440" imgH="558720" progId="Equation.3">
                  <p:embed/>
                  <p:pic>
                    <p:nvPicPr>
                      <p:cNvPr id="0" name=""/>
                      <p:cNvPicPr>
                        <a:picLocks noChangeAspect="1" noChangeArrowheads="1"/>
                      </p:cNvPicPr>
                      <p:nvPr/>
                    </p:nvPicPr>
                    <p:blipFill>
                      <a:blip r:embed="rId7"/>
                      <a:srcRect/>
                      <a:stretch>
                        <a:fillRect/>
                      </a:stretch>
                    </p:blipFill>
                    <p:spPr bwMode="auto">
                      <a:xfrm>
                        <a:off x="5081494" y="3024971"/>
                        <a:ext cx="1635661" cy="1014135"/>
                      </a:xfrm>
                      <a:prstGeom prst="rect">
                        <a:avLst/>
                      </a:prstGeom>
                      <a:noFill/>
                      <a:ln>
                        <a:noFill/>
                      </a:ln>
                      <a:extLst/>
                    </p:spPr>
                  </p:pic>
                </p:oleObj>
              </mc:Fallback>
            </mc:AlternateContent>
          </a:graphicData>
        </a:graphic>
      </p:graphicFrame>
      <p:sp>
        <p:nvSpPr>
          <p:cNvPr id="12" name="AutoShape 63"/>
          <p:cNvSpPr>
            <a:spLocks noChangeArrowheads="1"/>
          </p:cNvSpPr>
          <p:nvPr/>
        </p:nvSpPr>
        <p:spPr bwMode="auto">
          <a:xfrm>
            <a:off x="1903768" y="3891468"/>
            <a:ext cx="946150" cy="295275"/>
          </a:xfrm>
          <a:prstGeom prst="rightArrow">
            <a:avLst>
              <a:gd name="adj1" fmla="val 50000"/>
              <a:gd name="adj2" fmla="val 133735"/>
            </a:avLst>
          </a:prstGeom>
          <a:solidFill>
            <a:srgbClr val="FFFF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13" name="对象 12"/>
          <p:cNvGraphicFramePr>
            <a:graphicFrameLocks noChangeAspect="1"/>
          </p:cNvGraphicFramePr>
          <p:nvPr>
            <p:extLst>
              <p:ext uri="{D42A27DB-BD31-4B8C-83A1-F6EECF244321}">
                <p14:modId xmlns:p14="http://schemas.microsoft.com/office/powerpoint/2010/main" val="2579165993"/>
              </p:ext>
            </p:extLst>
          </p:nvPr>
        </p:nvGraphicFramePr>
        <p:xfrm>
          <a:off x="2068513" y="4273551"/>
          <a:ext cx="5643562" cy="1198563"/>
        </p:xfrm>
        <a:graphic>
          <a:graphicData uri="http://schemas.openxmlformats.org/presentationml/2006/ole">
            <mc:AlternateContent xmlns:mc="http://schemas.openxmlformats.org/markup-compatibility/2006">
              <mc:Choice xmlns:v="urn:schemas-microsoft-com:vml" Requires="v">
                <p:oleObj spid="_x0000_s127243" name="Equation" r:id="rId8" imgW="2349360" imgH="495000" progId="Equation.DSMT4">
                  <p:embed/>
                </p:oleObj>
              </mc:Choice>
              <mc:Fallback>
                <p:oleObj name="Equation" r:id="rId8" imgW="2349360" imgH="495000" progId="Equation.DSMT4">
                  <p:embed/>
                  <p:pic>
                    <p:nvPicPr>
                      <p:cNvPr id="0" name=""/>
                      <p:cNvPicPr>
                        <a:picLocks noChangeAspect="1" noChangeArrowheads="1"/>
                      </p:cNvPicPr>
                      <p:nvPr/>
                    </p:nvPicPr>
                    <p:blipFill>
                      <a:blip r:embed="rId9"/>
                      <a:srcRect/>
                      <a:stretch>
                        <a:fillRect/>
                      </a:stretch>
                    </p:blipFill>
                    <p:spPr bwMode="auto">
                      <a:xfrm>
                        <a:off x="2068513" y="4273551"/>
                        <a:ext cx="5643562" cy="1198563"/>
                      </a:xfrm>
                      <a:prstGeom prst="rect">
                        <a:avLst/>
                      </a:prstGeom>
                      <a:noFill/>
                    </p:spPr>
                  </p:pic>
                </p:oleObj>
              </mc:Fallback>
            </mc:AlternateContent>
          </a:graphicData>
        </a:graphic>
      </p:graphicFrame>
      <p:sp>
        <p:nvSpPr>
          <p:cNvPr id="14" name="AutoShape 63"/>
          <p:cNvSpPr>
            <a:spLocks noChangeArrowheads="1"/>
          </p:cNvSpPr>
          <p:nvPr/>
        </p:nvSpPr>
        <p:spPr bwMode="auto">
          <a:xfrm>
            <a:off x="2855712" y="6091270"/>
            <a:ext cx="946150" cy="295275"/>
          </a:xfrm>
          <a:prstGeom prst="rightArrow">
            <a:avLst>
              <a:gd name="adj1" fmla="val 50000"/>
              <a:gd name="adj2" fmla="val 133735"/>
            </a:avLst>
          </a:prstGeom>
          <a:solidFill>
            <a:srgbClr val="00CC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15" name="对象 14"/>
          <p:cNvGraphicFramePr>
            <a:graphicFrameLocks noChangeAspect="1"/>
          </p:cNvGraphicFramePr>
          <p:nvPr>
            <p:extLst>
              <p:ext uri="{D42A27DB-BD31-4B8C-83A1-F6EECF244321}">
                <p14:modId xmlns:p14="http://schemas.microsoft.com/office/powerpoint/2010/main" val="1469493473"/>
              </p:ext>
            </p:extLst>
          </p:nvPr>
        </p:nvGraphicFramePr>
        <p:xfrm>
          <a:off x="4511825" y="5472234"/>
          <a:ext cx="1647825" cy="1504950"/>
        </p:xfrm>
        <a:graphic>
          <a:graphicData uri="http://schemas.openxmlformats.org/presentationml/2006/ole">
            <mc:AlternateContent xmlns:mc="http://schemas.openxmlformats.org/markup-compatibility/2006">
              <mc:Choice xmlns:v="urn:schemas-microsoft-com:vml" Requires="v">
                <p:oleObj spid="_x0000_s127244" name="公式" r:id="rId10" imgW="685800" imgH="622080" progId="Equation.3">
                  <p:embed/>
                </p:oleObj>
              </mc:Choice>
              <mc:Fallback>
                <p:oleObj name="公式" r:id="rId10" imgW="685800" imgH="622080" progId="Equation.3">
                  <p:embed/>
                  <p:pic>
                    <p:nvPicPr>
                      <p:cNvPr id="0" name=""/>
                      <p:cNvPicPr>
                        <a:picLocks noChangeAspect="1" noChangeArrowheads="1"/>
                      </p:cNvPicPr>
                      <p:nvPr/>
                    </p:nvPicPr>
                    <p:blipFill>
                      <a:blip r:embed="rId11"/>
                      <a:srcRect/>
                      <a:stretch>
                        <a:fillRect/>
                      </a:stretch>
                    </p:blipFill>
                    <p:spPr bwMode="auto">
                      <a:xfrm>
                        <a:off x="4511825" y="5472234"/>
                        <a:ext cx="1647825" cy="1504950"/>
                      </a:xfrm>
                      <a:prstGeom prst="rect">
                        <a:avLst/>
                      </a:prstGeom>
                      <a:noFill/>
                    </p:spPr>
                  </p:pic>
                </p:oleObj>
              </mc:Fallback>
            </mc:AlternateContent>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val="2052872243"/>
              </p:ext>
            </p:extLst>
          </p:nvPr>
        </p:nvGraphicFramePr>
        <p:xfrm>
          <a:off x="7929727" y="5521363"/>
          <a:ext cx="2404383" cy="900112"/>
        </p:xfrm>
        <a:graphic>
          <a:graphicData uri="http://schemas.openxmlformats.org/presentationml/2006/ole">
            <mc:AlternateContent xmlns:mc="http://schemas.openxmlformats.org/markup-compatibility/2006">
              <mc:Choice xmlns:v="urn:schemas-microsoft-com:vml" Requires="v">
                <p:oleObj spid="_x0000_s127245" name="公式" r:id="rId12" imgW="723600" imgH="279360" progId="Equation.3">
                  <p:embed/>
                </p:oleObj>
              </mc:Choice>
              <mc:Fallback>
                <p:oleObj name="公式" r:id="rId12" imgW="723600" imgH="279360" progId="Equation.3">
                  <p:embed/>
                  <p:pic>
                    <p:nvPicPr>
                      <p:cNvPr id="11" name="Object 6"/>
                      <p:cNvPicPr>
                        <a:picLocks noChangeAspect="1" noChangeArrowheads="1"/>
                      </p:cNvPicPr>
                      <p:nvPr/>
                    </p:nvPicPr>
                    <p:blipFill>
                      <a:blip r:embed="rId13"/>
                      <a:srcRect/>
                      <a:stretch>
                        <a:fillRect/>
                      </a:stretch>
                    </p:blipFill>
                    <p:spPr bwMode="auto">
                      <a:xfrm>
                        <a:off x="7929727" y="5521363"/>
                        <a:ext cx="2404383" cy="900112"/>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23954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1)">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1000" fill="hold"/>
                                        <p:tgtEl>
                                          <p:spTgt spid="13"/>
                                        </p:tgtEl>
                                        <p:attrNameLst>
                                          <p:attrName>ppt_w</p:attrName>
                                        </p:attrNameLst>
                                      </p:cBhvr>
                                      <p:tavLst>
                                        <p:tav tm="0">
                                          <p:val>
                                            <p:fltVal val="0"/>
                                          </p:val>
                                        </p:tav>
                                        <p:tav tm="100000">
                                          <p:val>
                                            <p:strVal val="#ppt_w"/>
                                          </p:val>
                                        </p:tav>
                                      </p:tavLst>
                                    </p:anim>
                                    <p:anim calcmode="lin" valueType="num">
                                      <p:cBhvr>
                                        <p:cTn id="34" dur="1000" fill="hold"/>
                                        <p:tgtEl>
                                          <p:spTgt spid="13"/>
                                        </p:tgtEl>
                                        <p:attrNameLst>
                                          <p:attrName>ppt_h</p:attrName>
                                        </p:attrNameLst>
                                      </p:cBhvr>
                                      <p:tavLst>
                                        <p:tav tm="0">
                                          <p:val>
                                            <p:fltVal val="0"/>
                                          </p:val>
                                        </p:tav>
                                        <p:tav tm="100000">
                                          <p:val>
                                            <p:strVal val="#ppt_h"/>
                                          </p:val>
                                        </p:tav>
                                      </p:tavLst>
                                    </p:anim>
                                    <p:anim calcmode="lin" valueType="num">
                                      <p:cBhvr>
                                        <p:cTn id="35" dur="1000" fill="hold"/>
                                        <p:tgtEl>
                                          <p:spTgt spid="13"/>
                                        </p:tgtEl>
                                        <p:attrNameLst>
                                          <p:attrName>style.rotation</p:attrName>
                                        </p:attrNameLst>
                                      </p:cBhvr>
                                      <p:tavLst>
                                        <p:tav tm="0">
                                          <p:val>
                                            <p:fltVal val="90"/>
                                          </p:val>
                                        </p:tav>
                                        <p:tav tm="100000">
                                          <p:val>
                                            <p:fltVal val="0"/>
                                          </p:val>
                                        </p:tav>
                                      </p:tavLst>
                                    </p:anim>
                                    <p:animEffect transition="in" filter="fade">
                                      <p:cBhvr>
                                        <p:cTn id="36" dur="10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inVertic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circle(in)">
                                      <p:cBhvr>
                                        <p:cTn id="4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2"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69"/>
          <p:cNvSpPr txBox="1">
            <a:spLocks noChangeArrowheads="1"/>
          </p:cNvSpPr>
          <p:nvPr/>
        </p:nvSpPr>
        <p:spPr bwMode="auto">
          <a:xfrm>
            <a:off x="2084807" y="138740"/>
            <a:ext cx="76104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kumimoji="0" lang="zh-CN" altLang="en-US" sz="2800" dirty="0">
                <a:solidFill>
                  <a:srgbClr val="FF0000"/>
                </a:solidFill>
              </a:rPr>
              <a:t>练习：</a:t>
            </a:r>
            <a:r>
              <a:rPr lang="zh-CN" altLang="en-US" sz="2800" dirty="0">
                <a:solidFill>
                  <a:srgbClr val="008000"/>
                </a:solidFill>
                <a:latin typeface="宋体" panose="02010600030101010101" pitchFamily="2" charset="-122"/>
              </a:rPr>
              <a:t>无限长均匀带电圆柱</a:t>
            </a:r>
            <a:r>
              <a:rPr kumimoji="0" lang="zh-CN" altLang="en-US" sz="2800" dirty="0">
                <a:solidFill>
                  <a:srgbClr val="FF00FF"/>
                </a:solidFill>
                <a:latin typeface="+mn-ea"/>
                <a:ea typeface="+mn-ea"/>
              </a:rPr>
              <a:t>，已知</a:t>
            </a:r>
            <a:r>
              <a:rPr lang="zh-CN" altLang="en-US" sz="2800" dirty="0">
                <a:solidFill>
                  <a:srgbClr val="0000FF"/>
                </a:solidFill>
                <a:latin typeface="宋体" panose="02010600030101010101" pitchFamily="2" charset="-122"/>
              </a:rPr>
              <a:t>柱</a:t>
            </a:r>
            <a:r>
              <a:rPr kumimoji="0" lang="zh-CN" altLang="en-US" sz="2800" dirty="0">
                <a:solidFill>
                  <a:srgbClr val="0000FF"/>
                </a:solidFill>
                <a:latin typeface="+mn-ea"/>
                <a:ea typeface="+mn-ea"/>
              </a:rPr>
              <a:t>面</a:t>
            </a:r>
            <a:r>
              <a:rPr kumimoji="0" lang="zh-CN" altLang="en-US" sz="2800" dirty="0">
                <a:solidFill>
                  <a:srgbClr val="FF00FF"/>
                </a:solidFill>
                <a:latin typeface="+mn-ea"/>
              </a:rPr>
              <a:t>电势</a:t>
            </a:r>
            <a:r>
              <a:rPr kumimoji="0" lang="zh-CN" altLang="en-US" sz="2800" dirty="0">
                <a:solidFill>
                  <a:srgbClr val="FF00FF"/>
                </a:solidFill>
                <a:latin typeface="+mn-ea"/>
                <a:ea typeface="+mn-ea"/>
              </a:rPr>
              <a:t>为零，</a:t>
            </a:r>
            <a:r>
              <a:rPr kumimoji="0" lang="zh-CN" altLang="en-US" sz="2800" dirty="0">
                <a:solidFill>
                  <a:srgbClr val="009900"/>
                </a:solidFill>
                <a:latin typeface="+mn-ea"/>
              </a:rPr>
              <a:t>由</a:t>
            </a:r>
            <a:r>
              <a:rPr lang="zh-CN" altLang="en-US" sz="2800" dirty="0">
                <a:solidFill>
                  <a:srgbClr val="009900"/>
                </a:solidFill>
              </a:rPr>
              <a:t>电</a:t>
            </a:r>
            <a:r>
              <a:rPr kumimoji="0" lang="zh-CN" altLang="en-US" sz="2800" dirty="0">
                <a:solidFill>
                  <a:srgbClr val="009900"/>
                </a:solidFill>
                <a:latin typeface="+mn-ea"/>
              </a:rPr>
              <a:t>场分布</a:t>
            </a:r>
            <a:r>
              <a:rPr kumimoji="0" lang="zh-CN" altLang="en-US" sz="2800" dirty="0">
                <a:solidFill>
                  <a:srgbClr val="FF00FF"/>
                </a:solidFill>
                <a:latin typeface="+mn-ea"/>
                <a:ea typeface="+mn-ea"/>
              </a:rPr>
              <a:t>求电势分布。</a:t>
            </a:r>
          </a:p>
        </p:txBody>
      </p:sp>
      <p:graphicFrame>
        <p:nvGraphicFramePr>
          <p:cNvPr id="39" name="Object 91"/>
          <p:cNvGraphicFramePr>
            <a:graphicFrameLocks noChangeAspect="1"/>
          </p:cNvGraphicFramePr>
          <p:nvPr>
            <p:extLst>
              <p:ext uri="{D42A27DB-BD31-4B8C-83A1-F6EECF244321}">
                <p14:modId xmlns:p14="http://schemas.microsoft.com/office/powerpoint/2010/main" val="1872968297"/>
              </p:ext>
            </p:extLst>
          </p:nvPr>
        </p:nvGraphicFramePr>
        <p:xfrm>
          <a:off x="1833105" y="1493041"/>
          <a:ext cx="4876800" cy="2332038"/>
        </p:xfrm>
        <a:graphic>
          <a:graphicData uri="http://schemas.openxmlformats.org/presentationml/2006/ole">
            <mc:AlternateContent xmlns:mc="http://schemas.openxmlformats.org/markup-compatibility/2006">
              <mc:Choice xmlns:v="urn:schemas-microsoft-com:vml" Requires="v">
                <p:oleObj spid="_x0000_s104625" name="Equation" r:id="rId3" imgW="2869920" imgH="1371600" progId="Equation.DSMT4">
                  <p:embed/>
                </p:oleObj>
              </mc:Choice>
              <mc:Fallback>
                <p:oleObj name="Equation" r:id="rId3" imgW="2869920" imgH="1371600" progId="Equation.DSMT4">
                  <p:embed/>
                  <p:pic>
                    <p:nvPicPr>
                      <p:cNvPr id="0" name=""/>
                      <p:cNvPicPr>
                        <a:picLocks noChangeAspect="1" noChangeArrowheads="1"/>
                      </p:cNvPicPr>
                      <p:nvPr/>
                    </p:nvPicPr>
                    <p:blipFill>
                      <a:blip r:embed="rId4"/>
                      <a:srcRect/>
                      <a:stretch>
                        <a:fillRect/>
                      </a:stretch>
                    </p:blipFill>
                    <p:spPr bwMode="auto">
                      <a:xfrm>
                        <a:off x="1833105" y="1493041"/>
                        <a:ext cx="4876800" cy="2332038"/>
                      </a:xfrm>
                      <a:prstGeom prst="rect">
                        <a:avLst/>
                      </a:prstGeom>
                      <a:noFill/>
                      <a:ln>
                        <a:noFill/>
                      </a:ln>
                      <a:extLst/>
                    </p:spPr>
                  </p:pic>
                </p:oleObj>
              </mc:Fallback>
            </mc:AlternateContent>
          </a:graphicData>
        </a:graphic>
      </p:graphicFrame>
      <p:sp>
        <p:nvSpPr>
          <p:cNvPr id="40" name="Text Box 2055"/>
          <p:cNvSpPr txBox="1">
            <a:spLocks noChangeArrowheads="1"/>
          </p:cNvSpPr>
          <p:nvPr/>
        </p:nvSpPr>
        <p:spPr bwMode="auto">
          <a:xfrm>
            <a:off x="1925725" y="1169868"/>
            <a:ext cx="661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990000"/>
                </a:solidFill>
              </a:rPr>
              <a:t>解</a:t>
            </a:r>
            <a:r>
              <a:rPr lang="en-US" altLang="zh-CN" sz="2800" dirty="0">
                <a:solidFill>
                  <a:srgbClr val="990000"/>
                </a:solidFill>
              </a:rPr>
              <a:t>:</a:t>
            </a:r>
          </a:p>
        </p:txBody>
      </p:sp>
      <p:sp>
        <p:nvSpPr>
          <p:cNvPr id="41" name="矩形 4"/>
          <p:cNvSpPr>
            <a:spLocks noChangeArrowheads="1"/>
          </p:cNvSpPr>
          <p:nvPr/>
        </p:nvSpPr>
        <p:spPr bwMode="auto">
          <a:xfrm>
            <a:off x="2547188" y="1154302"/>
            <a:ext cx="2708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6600CC"/>
                </a:solidFill>
                <a:latin typeface="MS Reference Sans Serif" panose="020B0604030504040204" pitchFamily="34" charset="0"/>
              </a:rPr>
              <a:t>利用高斯定理得</a:t>
            </a:r>
            <a:endParaRPr lang="zh-CN" altLang="en-US" sz="2800" dirty="0">
              <a:solidFill>
                <a:srgbClr val="6600CC"/>
              </a:solidFill>
            </a:endParaRPr>
          </a:p>
        </p:txBody>
      </p:sp>
      <p:grpSp>
        <p:nvGrpSpPr>
          <p:cNvPr id="42" name="Group 70"/>
          <p:cNvGrpSpPr>
            <a:grpSpLocks/>
          </p:cNvGrpSpPr>
          <p:nvPr/>
        </p:nvGrpSpPr>
        <p:grpSpPr bwMode="auto">
          <a:xfrm>
            <a:off x="7923214" y="855663"/>
            <a:ext cx="2733675" cy="2932112"/>
            <a:chOff x="6600" y="5804"/>
            <a:chExt cx="3300" cy="3395"/>
          </a:xfrm>
        </p:grpSpPr>
        <p:sp>
          <p:nvSpPr>
            <p:cNvPr id="43"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44" name="Text Box 72"/>
            <p:cNvSpPr txBox="1">
              <a:spLocks noChangeArrowheads="1"/>
            </p:cNvSpPr>
            <p:nvPr/>
          </p:nvSpPr>
          <p:spPr bwMode="auto">
            <a:xfrm>
              <a:off x="9300" y="8739"/>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45" name="Text Box 73"/>
            <p:cNvSpPr txBox="1">
              <a:spLocks noChangeArrowheads="1"/>
            </p:cNvSpPr>
            <p:nvPr/>
          </p:nvSpPr>
          <p:spPr bwMode="auto">
            <a:xfrm>
              <a:off x="6840" y="72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 E </a:t>
              </a:r>
            </a:p>
          </p:txBody>
        </p:sp>
        <p:sp>
          <p:nvSpPr>
            <p:cNvPr id="46" name="Oval 74"/>
            <p:cNvSpPr>
              <a:spLocks noChangeArrowheads="1"/>
            </p:cNvSpPr>
            <p:nvPr/>
          </p:nvSpPr>
          <p:spPr bwMode="auto">
            <a:xfrm>
              <a:off x="6600" y="5804"/>
              <a:ext cx="1460" cy="1400"/>
            </a:xfrm>
            <a:prstGeom prst="ellipse">
              <a:avLst/>
            </a:prstGeom>
            <a:solidFill>
              <a:srgbClr val="FFFFFF"/>
            </a:solidFill>
            <a:ln w="1905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47"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8" name="Line 76"/>
            <p:cNvSpPr>
              <a:spLocks noChangeShapeType="1"/>
            </p:cNvSpPr>
            <p:nvPr/>
          </p:nvSpPr>
          <p:spPr bwMode="auto">
            <a:xfrm flipV="1">
              <a:off x="7340" y="8607"/>
              <a:ext cx="2460"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9" name="Line 77"/>
            <p:cNvSpPr>
              <a:spLocks noChangeShapeType="1"/>
            </p:cNvSpPr>
            <p:nvPr/>
          </p:nvSpPr>
          <p:spPr bwMode="auto">
            <a:xfrm>
              <a:off x="7340" y="6544"/>
              <a:ext cx="0" cy="8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78"/>
            <p:cNvSpPr>
              <a:spLocks noChangeShapeType="1"/>
            </p:cNvSpPr>
            <p:nvPr/>
          </p:nvSpPr>
          <p:spPr bwMode="auto">
            <a:xfrm>
              <a:off x="8060" y="6544"/>
              <a:ext cx="0" cy="206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Freeform 80"/>
            <p:cNvSpPr>
              <a:spLocks/>
            </p:cNvSpPr>
            <p:nvPr/>
          </p:nvSpPr>
          <p:spPr bwMode="auto">
            <a:xfrm>
              <a:off x="8061" y="7964"/>
              <a:ext cx="1560" cy="500"/>
            </a:xfrm>
            <a:custGeom>
              <a:avLst/>
              <a:gdLst>
                <a:gd name="T0" fmla="*/ 0 w 1560"/>
                <a:gd name="T1" fmla="*/ 0 h 500"/>
                <a:gd name="T2" fmla="*/ 420 w 1560"/>
                <a:gd name="T3" fmla="*/ 260 h 500"/>
                <a:gd name="T4" fmla="*/ 900 w 1560"/>
                <a:gd name="T5" fmla="*/ 400 h 500"/>
                <a:gd name="T6" fmla="*/ 1560 w 1560"/>
                <a:gd name="T7" fmla="*/ 500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81"/>
            <p:cNvSpPr>
              <a:spLocks noChangeShapeType="1"/>
            </p:cNvSpPr>
            <p:nvPr/>
          </p:nvSpPr>
          <p:spPr bwMode="auto">
            <a:xfrm flipV="1">
              <a:off x="7340" y="6540"/>
              <a:ext cx="740" cy="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Text Box 82"/>
            <p:cNvSpPr txBox="1">
              <a:spLocks noChangeArrowheads="1"/>
            </p:cNvSpPr>
            <p:nvPr/>
          </p:nvSpPr>
          <p:spPr bwMode="auto">
            <a:xfrm>
              <a:off x="7400" y="6104"/>
              <a:ext cx="52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R</a:t>
              </a:r>
            </a:p>
          </p:txBody>
        </p:sp>
      </p:grpSp>
      <p:grpSp>
        <p:nvGrpSpPr>
          <p:cNvPr id="54" name="Group 70"/>
          <p:cNvGrpSpPr>
            <a:grpSpLocks/>
          </p:cNvGrpSpPr>
          <p:nvPr/>
        </p:nvGrpSpPr>
        <p:grpSpPr bwMode="auto">
          <a:xfrm>
            <a:off x="7959726" y="3551238"/>
            <a:ext cx="2486025" cy="3003550"/>
            <a:chOff x="6600" y="5804"/>
            <a:chExt cx="3200" cy="3478"/>
          </a:xfrm>
        </p:grpSpPr>
        <p:sp>
          <p:nvSpPr>
            <p:cNvPr id="55"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56" name="Text Box 72"/>
            <p:cNvSpPr txBox="1">
              <a:spLocks noChangeArrowheads="1"/>
            </p:cNvSpPr>
            <p:nvPr/>
          </p:nvSpPr>
          <p:spPr bwMode="auto">
            <a:xfrm>
              <a:off x="9000" y="8822"/>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57" name="Text Box 73"/>
            <p:cNvSpPr txBox="1">
              <a:spLocks noChangeArrowheads="1"/>
            </p:cNvSpPr>
            <p:nvPr/>
          </p:nvSpPr>
          <p:spPr bwMode="auto">
            <a:xfrm>
              <a:off x="6840" y="72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  V</a:t>
              </a:r>
            </a:p>
          </p:txBody>
        </p:sp>
        <p:sp>
          <p:nvSpPr>
            <p:cNvPr id="58" name="Oval 74"/>
            <p:cNvSpPr>
              <a:spLocks noChangeArrowheads="1"/>
            </p:cNvSpPr>
            <p:nvPr/>
          </p:nvSpPr>
          <p:spPr bwMode="auto">
            <a:xfrm>
              <a:off x="6600" y="5804"/>
              <a:ext cx="1460" cy="1400"/>
            </a:xfrm>
            <a:prstGeom prst="ellipse">
              <a:avLst/>
            </a:prstGeom>
            <a:solidFill>
              <a:srgbClr val="FFFFFF"/>
            </a:solidFill>
            <a:ln w="1905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59"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0" name="Line 76"/>
            <p:cNvSpPr>
              <a:spLocks noChangeShapeType="1"/>
            </p:cNvSpPr>
            <p:nvPr/>
          </p:nvSpPr>
          <p:spPr bwMode="auto">
            <a:xfrm flipV="1">
              <a:off x="7340" y="8607"/>
              <a:ext cx="2460"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 name="Line 77"/>
            <p:cNvSpPr>
              <a:spLocks noChangeShapeType="1"/>
            </p:cNvSpPr>
            <p:nvPr/>
          </p:nvSpPr>
          <p:spPr bwMode="auto">
            <a:xfrm>
              <a:off x="7340" y="6544"/>
              <a:ext cx="0" cy="8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78"/>
            <p:cNvSpPr>
              <a:spLocks noChangeShapeType="1"/>
            </p:cNvSpPr>
            <p:nvPr/>
          </p:nvSpPr>
          <p:spPr bwMode="auto">
            <a:xfrm>
              <a:off x="8060" y="6544"/>
              <a:ext cx="0" cy="206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Freeform 80"/>
            <p:cNvSpPr>
              <a:spLocks/>
            </p:cNvSpPr>
            <p:nvPr/>
          </p:nvSpPr>
          <p:spPr bwMode="auto">
            <a:xfrm>
              <a:off x="8064" y="8085"/>
              <a:ext cx="1540" cy="343"/>
            </a:xfrm>
            <a:custGeom>
              <a:avLst/>
              <a:gdLst>
                <a:gd name="T0" fmla="*/ 0 w 1560"/>
                <a:gd name="T1" fmla="*/ 0 h 500"/>
                <a:gd name="T2" fmla="*/ 415 w 1560"/>
                <a:gd name="T3" fmla="*/ 178 h 500"/>
                <a:gd name="T4" fmla="*/ 888 w 1560"/>
                <a:gd name="T5" fmla="*/ 274 h 500"/>
                <a:gd name="T6" fmla="*/ 1540 w 1560"/>
                <a:gd name="T7" fmla="*/ 343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Line 81"/>
            <p:cNvSpPr>
              <a:spLocks noChangeShapeType="1"/>
            </p:cNvSpPr>
            <p:nvPr/>
          </p:nvSpPr>
          <p:spPr bwMode="auto">
            <a:xfrm flipV="1">
              <a:off x="7340" y="6540"/>
              <a:ext cx="740" cy="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Text Box 82"/>
            <p:cNvSpPr txBox="1">
              <a:spLocks noChangeArrowheads="1"/>
            </p:cNvSpPr>
            <p:nvPr/>
          </p:nvSpPr>
          <p:spPr bwMode="auto">
            <a:xfrm>
              <a:off x="7400" y="6104"/>
              <a:ext cx="52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R</a:t>
              </a:r>
            </a:p>
          </p:txBody>
        </p:sp>
      </p:grpSp>
      <p:sp>
        <p:nvSpPr>
          <p:cNvPr id="66" name="Freeform 80"/>
          <p:cNvSpPr>
            <a:spLocks/>
          </p:cNvSpPr>
          <p:nvPr/>
        </p:nvSpPr>
        <p:spPr bwMode="auto">
          <a:xfrm rot="17176650">
            <a:off x="8500270" y="2786858"/>
            <a:ext cx="682625" cy="439737"/>
          </a:xfrm>
          <a:custGeom>
            <a:avLst/>
            <a:gdLst>
              <a:gd name="T0" fmla="*/ 0 w 1560"/>
              <a:gd name="T1" fmla="*/ 0 h 500"/>
              <a:gd name="T2" fmla="*/ 184165 w 1560"/>
              <a:gd name="T3" fmla="*/ 229079 h 500"/>
              <a:gd name="T4" fmla="*/ 394640 w 1560"/>
              <a:gd name="T5" fmla="*/ 352429 h 500"/>
              <a:gd name="T6" fmla="*/ 684043 w 1560"/>
              <a:gd name="T7" fmla="*/ 440536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Freeform 80"/>
          <p:cNvSpPr>
            <a:spLocks/>
          </p:cNvSpPr>
          <p:nvPr/>
        </p:nvSpPr>
        <p:spPr bwMode="auto">
          <a:xfrm rot="320464">
            <a:off x="8526464" y="5013326"/>
            <a:ext cx="631825" cy="493713"/>
          </a:xfrm>
          <a:custGeom>
            <a:avLst/>
            <a:gdLst>
              <a:gd name="T0" fmla="*/ 0 w 1560"/>
              <a:gd name="T1" fmla="*/ 0 h 500"/>
              <a:gd name="T2" fmla="*/ 169958 w 1560"/>
              <a:gd name="T3" fmla="*/ 256366 h 500"/>
              <a:gd name="T4" fmla="*/ 364196 w 1560"/>
              <a:gd name="T5" fmla="*/ 394410 h 500"/>
              <a:gd name="T6" fmla="*/ 631273 w 1560"/>
              <a:gd name="T7" fmla="*/ 493012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 name="矩形 13"/>
          <p:cNvSpPr>
            <a:spLocks noChangeArrowheads="1"/>
          </p:cNvSpPr>
          <p:nvPr/>
        </p:nvSpPr>
        <p:spPr bwMode="auto">
          <a:xfrm>
            <a:off x="1920919" y="3636136"/>
            <a:ext cx="4873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008000"/>
                </a:solidFill>
                <a:latin typeface="MS Reference Sans Serif" panose="020B0604030504040204" pitchFamily="34" charset="0"/>
              </a:rPr>
              <a:t>在</a:t>
            </a:r>
            <a:r>
              <a:rPr lang="zh-CN" altLang="en-US" sz="2800" dirty="0">
                <a:solidFill>
                  <a:srgbClr val="008000"/>
                </a:solidFill>
                <a:latin typeface="宋体" panose="02010600030101010101" pitchFamily="2" charset="-122"/>
              </a:rPr>
              <a:t>圆柱面上，</a:t>
            </a:r>
            <a:r>
              <a:rPr kumimoji="0" lang="zh-CN" altLang="en-US" sz="2800" dirty="0">
                <a:solidFill>
                  <a:srgbClr val="FF00FF"/>
                </a:solidFill>
                <a:latin typeface="+mn-ea"/>
                <a:ea typeface="+mn-ea"/>
              </a:rPr>
              <a:t>电势</a:t>
            </a:r>
            <a:r>
              <a:rPr lang="zh-CN" altLang="en-US" sz="2800" dirty="0">
                <a:solidFill>
                  <a:srgbClr val="008000"/>
                </a:solidFill>
                <a:latin typeface="宋体" panose="02010600030101010101" pitchFamily="2" charset="-122"/>
              </a:rPr>
              <a:t>是连续的。</a:t>
            </a:r>
            <a:endParaRPr lang="zh-CN" altLang="en-US" sz="2800" dirty="0">
              <a:solidFill>
                <a:srgbClr val="008000"/>
              </a:solidFill>
            </a:endParaRPr>
          </a:p>
        </p:txBody>
      </p:sp>
      <p:sp>
        <p:nvSpPr>
          <p:cNvPr id="69" name="矩形 68"/>
          <p:cNvSpPr/>
          <p:nvPr/>
        </p:nvSpPr>
        <p:spPr>
          <a:xfrm>
            <a:off x="2113053" y="4155748"/>
            <a:ext cx="3430747" cy="523220"/>
          </a:xfrm>
          <a:prstGeom prst="rect">
            <a:avLst/>
          </a:prstGeom>
        </p:spPr>
        <p:txBody>
          <a:bodyPr wrap="none">
            <a:spAutoFit/>
          </a:bodyPr>
          <a:lstStyle/>
          <a:p>
            <a:r>
              <a:rPr lang="zh-CN" altLang="en-US" sz="2800" dirty="0">
                <a:solidFill>
                  <a:srgbClr val="0000CC"/>
                </a:solidFill>
                <a:latin typeface="MS Reference Sans Serif" panose="020B0604030504040204" pitchFamily="34" charset="0"/>
              </a:rPr>
              <a:t>利用这一事实</a:t>
            </a:r>
            <a:r>
              <a:rPr lang="zh-CN" altLang="en-US" sz="2800" dirty="0">
                <a:solidFill>
                  <a:srgbClr val="CC3300"/>
                </a:solidFill>
                <a:latin typeface="MS Reference Sans Serif" panose="020B0604030504040204" pitchFamily="34" charset="0"/>
              </a:rPr>
              <a:t>积分得</a:t>
            </a:r>
            <a:endParaRPr lang="zh-CN" altLang="en-US" sz="2800" dirty="0">
              <a:solidFill>
                <a:srgbClr val="CC3300"/>
              </a:solidFill>
            </a:endParaRPr>
          </a:p>
        </p:txBody>
      </p:sp>
      <p:graphicFrame>
        <p:nvGraphicFramePr>
          <p:cNvPr id="70" name="对象 69"/>
          <p:cNvGraphicFramePr>
            <a:graphicFrameLocks noChangeAspect="1"/>
          </p:cNvGraphicFramePr>
          <p:nvPr>
            <p:extLst>
              <p:ext uri="{D42A27DB-BD31-4B8C-83A1-F6EECF244321}">
                <p14:modId xmlns:p14="http://schemas.microsoft.com/office/powerpoint/2010/main" val="4096371908"/>
              </p:ext>
            </p:extLst>
          </p:nvPr>
        </p:nvGraphicFramePr>
        <p:xfrm>
          <a:off x="2859089" y="4670426"/>
          <a:ext cx="3875087" cy="2093913"/>
        </p:xfrm>
        <a:graphic>
          <a:graphicData uri="http://schemas.openxmlformats.org/presentationml/2006/ole">
            <mc:AlternateContent xmlns:mc="http://schemas.openxmlformats.org/markup-compatibility/2006">
              <mc:Choice xmlns:v="urn:schemas-microsoft-com:vml" Requires="v">
                <p:oleObj spid="_x0000_s104626" name="Equation" r:id="rId5" imgW="2539800" imgH="1371600" progId="Equation.DSMT4">
                  <p:embed/>
                </p:oleObj>
              </mc:Choice>
              <mc:Fallback>
                <p:oleObj name="Equation" r:id="rId5" imgW="2539800" imgH="1371600" progId="Equation.DSMT4">
                  <p:embed/>
                  <p:pic>
                    <p:nvPicPr>
                      <p:cNvPr id="0" name=""/>
                      <p:cNvPicPr>
                        <a:picLocks noChangeAspect="1" noChangeArrowheads="1"/>
                      </p:cNvPicPr>
                      <p:nvPr/>
                    </p:nvPicPr>
                    <p:blipFill>
                      <a:blip r:embed="rId6"/>
                      <a:srcRect/>
                      <a:stretch>
                        <a:fillRect/>
                      </a:stretch>
                    </p:blipFill>
                    <p:spPr bwMode="auto">
                      <a:xfrm>
                        <a:off x="2859089" y="4670426"/>
                        <a:ext cx="3875087" cy="2093913"/>
                      </a:xfrm>
                      <a:prstGeom prst="rect">
                        <a:avLst/>
                      </a:prstGeom>
                      <a:noFill/>
                      <a:ln>
                        <a:noFill/>
                      </a:ln>
                      <a:extLst/>
                    </p:spPr>
                  </p:pic>
                </p:oleObj>
              </mc:Fallback>
            </mc:AlternateContent>
          </a:graphicData>
        </a:graphic>
      </p:graphicFrame>
      <p:graphicFrame>
        <p:nvGraphicFramePr>
          <p:cNvPr id="36" name="Object 6"/>
          <p:cNvGraphicFramePr>
            <a:graphicFrameLocks noChangeAspect="1"/>
          </p:cNvGraphicFramePr>
          <p:nvPr>
            <p:extLst>
              <p:ext uri="{D42A27DB-BD31-4B8C-83A1-F6EECF244321}">
                <p14:modId xmlns:p14="http://schemas.microsoft.com/office/powerpoint/2010/main" val="2707807448"/>
              </p:ext>
            </p:extLst>
          </p:nvPr>
        </p:nvGraphicFramePr>
        <p:xfrm>
          <a:off x="5835728" y="1086257"/>
          <a:ext cx="1917282" cy="717759"/>
        </p:xfrm>
        <a:graphic>
          <a:graphicData uri="http://schemas.openxmlformats.org/presentationml/2006/ole">
            <mc:AlternateContent xmlns:mc="http://schemas.openxmlformats.org/markup-compatibility/2006">
              <mc:Choice xmlns:v="urn:schemas-microsoft-com:vml" Requires="v">
                <p:oleObj spid="_x0000_s104627" name="公式" r:id="rId7" imgW="723600" imgH="279360" progId="Equation.3">
                  <p:embed/>
                </p:oleObj>
              </mc:Choice>
              <mc:Fallback>
                <p:oleObj name="公式" r:id="rId7" imgW="723600" imgH="279360" progId="Equation.3">
                  <p:embed/>
                  <p:pic>
                    <p:nvPicPr>
                      <p:cNvPr id="16" name="Object 6"/>
                      <p:cNvPicPr>
                        <a:picLocks noChangeAspect="1" noChangeArrowheads="1"/>
                      </p:cNvPicPr>
                      <p:nvPr/>
                    </p:nvPicPr>
                    <p:blipFill>
                      <a:blip r:embed="rId8"/>
                      <a:srcRect/>
                      <a:stretch>
                        <a:fillRect/>
                      </a:stretch>
                    </p:blipFill>
                    <p:spPr bwMode="auto">
                      <a:xfrm>
                        <a:off x="5835728" y="1086257"/>
                        <a:ext cx="1917282" cy="717759"/>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16862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1000" fill="hold"/>
                                        <p:tgtEl>
                                          <p:spTgt spid="41"/>
                                        </p:tgtEl>
                                        <p:attrNameLst>
                                          <p:attrName>ppt_w</p:attrName>
                                        </p:attrNameLst>
                                      </p:cBhvr>
                                      <p:tavLst>
                                        <p:tav tm="0">
                                          <p:val>
                                            <p:fltVal val="0"/>
                                          </p:val>
                                        </p:tav>
                                        <p:tav tm="100000">
                                          <p:val>
                                            <p:strVal val="#ppt_w"/>
                                          </p:val>
                                        </p:tav>
                                      </p:tavLst>
                                    </p:anim>
                                    <p:anim calcmode="lin" valueType="num">
                                      <p:cBhvr>
                                        <p:cTn id="13" dur="1000" fill="hold"/>
                                        <p:tgtEl>
                                          <p:spTgt spid="41"/>
                                        </p:tgtEl>
                                        <p:attrNameLst>
                                          <p:attrName>ppt_h</p:attrName>
                                        </p:attrNameLst>
                                      </p:cBhvr>
                                      <p:tavLst>
                                        <p:tav tm="0">
                                          <p:val>
                                            <p:fltVal val="0"/>
                                          </p:val>
                                        </p:tav>
                                        <p:tav tm="100000">
                                          <p:val>
                                            <p:strVal val="#ppt_h"/>
                                          </p:val>
                                        </p:tav>
                                      </p:tavLst>
                                    </p:anim>
                                    <p:anim calcmode="lin" valueType="num">
                                      <p:cBhvr>
                                        <p:cTn id="14" dur="1000" fill="hold"/>
                                        <p:tgtEl>
                                          <p:spTgt spid="41"/>
                                        </p:tgtEl>
                                        <p:attrNameLst>
                                          <p:attrName>style.rotation</p:attrName>
                                        </p:attrNameLst>
                                      </p:cBhvr>
                                      <p:tavLst>
                                        <p:tav tm="0">
                                          <p:val>
                                            <p:fltVal val="90"/>
                                          </p:val>
                                        </p:tav>
                                        <p:tav tm="100000">
                                          <p:val>
                                            <p:fltVal val="0"/>
                                          </p:val>
                                        </p:tav>
                                      </p:tavLst>
                                    </p:anim>
                                    <p:animEffect transition="in" filter="fade">
                                      <p:cBhvr>
                                        <p:cTn id="15" dur="10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additive="base">
                                        <p:cTn id="20" dur="500" fill="hold"/>
                                        <p:tgtEl>
                                          <p:spTgt spid="39"/>
                                        </p:tgtEl>
                                        <p:attrNameLst>
                                          <p:attrName>ppt_x</p:attrName>
                                        </p:attrNameLst>
                                      </p:cBhvr>
                                      <p:tavLst>
                                        <p:tav tm="0">
                                          <p:val>
                                            <p:strVal val="#ppt_x"/>
                                          </p:val>
                                        </p:tav>
                                        <p:tav tm="100000">
                                          <p:val>
                                            <p:strVal val="#ppt_x"/>
                                          </p:val>
                                        </p:tav>
                                      </p:tavLst>
                                    </p:anim>
                                    <p:anim calcmode="lin" valueType="num">
                                      <p:cBhvr additive="base">
                                        <p:cTn id="2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500" fill="hold"/>
                                        <p:tgtEl>
                                          <p:spTgt spid="42"/>
                                        </p:tgtEl>
                                        <p:attrNameLst>
                                          <p:attrName>ppt_x</p:attrName>
                                        </p:attrNameLst>
                                      </p:cBhvr>
                                      <p:tavLst>
                                        <p:tav tm="0">
                                          <p:val>
                                            <p:strVal val="#ppt_x"/>
                                          </p:val>
                                        </p:tav>
                                        <p:tav tm="100000">
                                          <p:val>
                                            <p:strVal val="#ppt_x"/>
                                          </p:val>
                                        </p:tav>
                                      </p:tavLst>
                                    </p:anim>
                                    <p:anim calcmode="lin" valueType="num">
                                      <p:cBhvr additive="base">
                                        <p:cTn id="27" dur="500" fill="hold"/>
                                        <p:tgtEl>
                                          <p:spTgt spid="4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 calcmode="lin" valueType="num">
                                      <p:cBhvr additive="base">
                                        <p:cTn id="30" dur="500" fill="hold"/>
                                        <p:tgtEl>
                                          <p:spTgt spid="66"/>
                                        </p:tgtEl>
                                        <p:attrNameLst>
                                          <p:attrName>ppt_x</p:attrName>
                                        </p:attrNameLst>
                                      </p:cBhvr>
                                      <p:tavLst>
                                        <p:tav tm="0">
                                          <p:val>
                                            <p:strVal val="#ppt_x"/>
                                          </p:val>
                                        </p:tav>
                                        <p:tav tm="100000">
                                          <p:val>
                                            <p:strVal val="#ppt_x"/>
                                          </p:val>
                                        </p:tav>
                                      </p:tavLst>
                                    </p:anim>
                                    <p:anim calcmode="lin" valueType="num">
                                      <p:cBhvr additive="base">
                                        <p:cTn id="31"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grpId="0" nodeType="click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2000"/>
                                        <p:tgtEl>
                                          <p:spTgt spid="68"/>
                                        </p:tgtEl>
                                      </p:cBhvr>
                                    </p:animEffect>
                                    <p:anim calcmode="lin" valueType="num">
                                      <p:cBhvr>
                                        <p:cTn id="37" dur="2000" fill="hold"/>
                                        <p:tgtEl>
                                          <p:spTgt spid="68"/>
                                        </p:tgtEl>
                                        <p:attrNameLst>
                                          <p:attrName>ppt_w</p:attrName>
                                        </p:attrNameLst>
                                      </p:cBhvr>
                                      <p:tavLst>
                                        <p:tav tm="0" fmla="#ppt_w*sin(2.5*pi*$)">
                                          <p:val>
                                            <p:fltVal val="0"/>
                                          </p:val>
                                        </p:tav>
                                        <p:tav tm="100000">
                                          <p:val>
                                            <p:fltVal val="1"/>
                                          </p:val>
                                        </p:tav>
                                      </p:tavLst>
                                    </p:anim>
                                    <p:anim calcmode="lin" valueType="num">
                                      <p:cBhvr>
                                        <p:cTn id="38" dur="2000" fill="hold"/>
                                        <p:tgtEl>
                                          <p:spTgt spid="68"/>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circle(in)">
                                      <p:cBhvr>
                                        <p:cTn id="43" dur="2000"/>
                                        <p:tgtEl>
                                          <p:spTgt spid="6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 calcmode="lin" valueType="num">
                                      <p:cBhvr additive="base">
                                        <p:cTn id="48" dur="500" fill="hold"/>
                                        <p:tgtEl>
                                          <p:spTgt spid="70"/>
                                        </p:tgtEl>
                                        <p:attrNameLst>
                                          <p:attrName>ppt_x</p:attrName>
                                        </p:attrNameLst>
                                      </p:cBhvr>
                                      <p:tavLst>
                                        <p:tav tm="0">
                                          <p:val>
                                            <p:strVal val="#ppt_x"/>
                                          </p:val>
                                        </p:tav>
                                        <p:tav tm="100000">
                                          <p:val>
                                            <p:strVal val="#ppt_x"/>
                                          </p:val>
                                        </p:tav>
                                      </p:tavLst>
                                    </p:anim>
                                    <p:anim calcmode="lin" valueType="num">
                                      <p:cBhvr additive="base">
                                        <p:cTn id="49"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fill="hold"/>
                                        <p:tgtEl>
                                          <p:spTgt spid="54"/>
                                        </p:tgtEl>
                                        <p:attrNameLst>
                                          <p:attrName>ppt_x</p:attrName>
                                        </p:attrNameLst>
                                      </p:cBhvr>
                                      <p:tavLst>
                                        <p:tav tm="0">
                                          <p:val>
                                            <p:strVal val="#ppt_x"/>
                                          </p:val>
                                        </p:tav>
                                        <p:tav tm="100000">
                                          <p:val>
                                            <p:strVal val="#ppt_x"/>
                                          </p:val>
                                        </p:tav>
                                      </p:tavLst>
                                    </p:anim>
                                    <p:anim calcmode="lin" valueType="num">
                                      <p:cBhvr additive="base">
                                        <p:cTn id="55" dur="500" fill="hold"/>
                                        <p:tgtEl>
                                          <p:spTgt spid="54"/>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 calcmode="lin" valueType="num">
                                      <p:cBhvr additive="base">
                                        <p:cTn id="58" dur="500" fill="hold"/>
                                        <p:tgtEl>
                                          <p:spTgt spid="67"/>
                                        </p:tgtEl>
                                        <p:attrNameLst>
                                          <p:attrName>ppt_x</p:attrName>
                                        </p:attrNameLst>
                                      </p:cBhvr>
                                      <p:tavLst>
                                        <p:tav tm="0">
                                          <p:val>
                                            <p:strVal val="#ppt_x"/>
                                          </p:val>
                                        </p:tav>
                                        <p:tav tm="100000">
                                          <p:val>
                                            <p:strVal val="#ppt_x"/>
                                          </p:val>
                                        </p:tav>
                                      </p:tavLst>
                                    </p:anim>
                                    <p:anim calcmode="lin" valueType="num">
                                      <p:cBhvr additive="base">
                                        <p:cTn id="59"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66" grpId="0" animBg="1"/>
      <p:bldP spid="67" grpId="0" animBg="1"/>
      <p:bldP spid="68" grpId="0"/>
      <p:bldP spid="6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4597" y="342147"/>
            <a:ext cx="7920880" cy="1323439"/>
          </a:xfrm>
          <a:prstGeom prst="rect">
            <a:avLst/>
          </a:prstGeom>
        </p:spPr>
        <p:txBody>
          <a:bodyPr wrap="square">
            <a:spAutoFit/>
          </a:bodyPr>
          <a:lstStyle/>
          <a:p>
            <a:r>
              <a:rPr kumimoji="0" lang="zh-CN" altLang="en-US" sz="2400" dirty="0">
                <a:solidFill>
                  <a:srgbClr val="FF0000"/>
                </a:solidFill>
              </a:rPr>
              <a:t>练习：</a:t>
            </a:r>
            <a:r>
              <a:rPr lang="zh-CN" altLang="en-US" dirty="0">
                <a:solidFill>
                  <a:srgbClr val="0000FF"/>
                </a:solidFill>
              </a:rPr>
              <a:t>一半径为</a:t>
            </a:r>
            <a:r>
              <a:rPr lang="en-US" altLang="zh-CN" dirty="0">
                <a:solidFill>
                  <a:srgbClr val="FF0000"/>
                </a:solidFill>
              </a:rPr>
              <a:t>R</a:t>
            </a:r>
            <a:r>
              <a:rPr lang="zh-CN" altLang="en-US" dirty="0">
                <a:solidFill>
                  <a:srgbClr val="0000FF"/>
                </a:solidFill>
              </a:rPr>
              <a:t>的无限长棒，其内部的电荷分布是均匀的，电荷的体密度为</a:t>
            </a:r>
            <a:r>
              <a:rPr lang="el-GR" altLang="zh-CN" dirty="0">
                <a:solidFill>
                  <a:srgbClr val="FF0000"/>
                </a:solidFill>
              </a:rPr>
              <a:t>ρ</a:t>
            </a:r>
            <a:r>
              <a:rPr lang="zh-CN" altLang="en-US" dirty="0">
                <a:solidFill>
                  <a:srgbClr val="0000FF"/>
                </a:solidFill>
              </a:rPr>
              <a:t> 。</a:t>
            </a:r>
            <a:r>
              <a:rPr kumimoji="0" lang="zh-CN" altLang="en-US" sz="2400" dirty="0">
                <a:solidFill>
                  <a:srgbClr val="009900"/>
                </a:solidFill>
                <a:latin typeface="+mn-ea"/>
              </a:rPr>
              <a:t>由</a:t>
            </a:r>
            <a:r>
              <a:rPr lang="zh-CN" altLang="en-US" sz="2400" dirty="0">
                <a:solidFill>
                  <a:srgbClr val="009900"/>
                </a:solidFill>
              </a:rPr>
              <a:t>电</a:t>
            </a:r>
            <a:r>
              <a:rPr kumimoji="0" lang="zh-CN" altLang="en-US" sz="2400" dirty="0">
                <a:solidFill>
                  <a:srgbClr val="009900"/>
                </a:solidFill>
                <a:latin typeface="+mn-ea"/>
              </a:rPr>
              <a:t>场分布</a:t>
            </a:r>
            <a:r>
              <a:rPr lang="zh-CN" altLang="en-US" dirty="0">
                <a:solidFill>
                  <a:srgbClr val="0000FF"/>
                </a:solidFill>
              </a:rPr>
              <a:t>求棒轴线上的一点与棒表面之间的电势差。</a:t>
            </a:r>
          </a:p>
        </p:txBody>
      </p:sp>
      <p:sp>
        <p:nvSpPr>
          <p:cNvPr id="6" name="矩形 5"/>
          <p:cNvSpPr/>
          <p:nvPr/>
        </p:nvSpPr>
        <p:spPr>
          <a:xfrm>
            <a:off x="2054597" y="2053868"/>
            <a:ext cx="6252434" cy="1292662"/>
          </a:xfrm>
          <a:prstGeom prst="rect">
            <a:avLst/>
          </a:prstGeom>
        </p:spPr>
        <p:txBody>
          <a:bodyPr wrap="square">
            <a:spAutoFit/>
          </a:bodyPr>
          <a:lstStyle/>
          <a:p>
            <a:r>
              <a:rPr lang="zh-CN" altLang="en-US" dirty="0">
                <a:solidFill>
                  <a:srgbClr val="C00000"/>
                </a:solidFill>
              </a:rPr>
              <a:t>解：</a:t>
            </a:r>
            <a:r>
              <a:rPr lang="zh-CN" altLang="en-US" dirty="0">
                <a:solidFill>
                  <a:srgbClr val="009900"/>
                </a:solidFill>
              </a:rPr>
              <a:t>在长棒内部任取高度为</a:t>
            </a:r>
            <a:r>
              <a:rPr lang="en-US" altLang="zh-CN" i="1" dirty="0">
                <a:solidFill>
                  <a:srgbClr val="FF0000"/>
                </a:solidFill>
              </a:rPr>
              <a:t>l</a:t>
            </a:r>
            <a:r>
              <a:rPr lang="zh-CN" altLang="en-US" dirty="0">
                <a:solidFill>
                  <a:srgbClr val="FF0000"/>
                </a:solidFill>
              </a:rPr>
              <a:t> </a:t>
            </a:r>
            <a:r>
              <a:rPr lang="zh-CN" altLang="en-US" dirty="0">
                <a:solidFill>
                  <a:srgbClr val="009900"/>
                </a:solidFill>
              </a:rPr>
              <a:t>，半径为</a:t>
            </a:r>
            <a:r>
              <a:rPr lang="en-US" altLang="zh-CN" dirty="0">
                <a:solidFill>
                  <a:srgbClr val="FF0000"/>
                </a:solidFill>
              </a:rPr>
              <a:t>r</a:t>
            </a:r>
            <a:r>
              <a:rPr lang="zh-CN" altLang="en-US" dirty="0">
                <a:solidFill>
                  <a:srgbClr val="009900"/>
                </a:solidFill>
              </a:rPr>
              <a:t>，且与棒同轴的圆柱面作为高斯面。根据高斯定理可求得棒中任意点的场强，有</a:t>
            </a:r>
          </a:p>
        </p:txBody>
      </p:sp>
      <p:sp>
        <p:nvSpPr>
          <p:cNvPr id="7" name="Rectangle 5"/>
          <p:cNvSpPr>
            <a:spLocks noChangeArrowheads="1"/>
          </p:cNvSpPr>
          <p:nvPr/>
        </p:nvSpPr>
        <p:spPr bwMode="auto">
          <a:xfrm>
            <a:off x="152400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152400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9"/>
          <p:cNvSpPr>
            <a:spLocks noChangeArrowheads="1"/>
          </p:cNvSpPr>
          <p:nvPr/>
        </p:nvSpPr>
        <p:spPr bwMode="auto">
          <a:xfrm>
            <a:off x="1524001"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099432070"/>
              </p:ext>
            </p:extLst>
          </p:nvPr>
        </p:nvGraphicFramePr>
        <p:xfrm>
          <a:off x="2208214" y="3282950"/>
          <a:ext cx="2403475" cy="1149350"/>
        </p:xfrm>
        <a:graphic>
          <a:graphicData uri="http://schemas.openxmlformats.org/presentationml/2006/ole">
            <mc:AlternateContent xmlns:mc="http://schemas.openxmlformats.org/markup-compatibility/2006">
              <mc:Choice xmlns:v="urn:schemas-microsoft-com:vml" Requires="v">
                <p:oleObj spid="_x0000_s120146" name="公式" r:id="rId3" imgW="977760" imgH="469800" progId="Equation.3">
                  <p:embed/>
                </p:oleObj>
              </mc:Choice>
              <mc:Fallback>
                <p:oleObj name="公式" r:id="rId3" imgW="977760" imgH="469800" progId="Equation.3">
                  <p:embed/>
                  <p:pic>
                    <p:nvPicPr>
                      <p:cNvPr id="0" name=""/>
                      <p:cNvPicPr>
                        <a:picLocks noChangeAspect="1" noChangeArrowheads="1"/>
                      </p:cNvPicPr>
                      <p:nvPr/>
                    </p:nvPicPr>
                    <p:blipFill>
                      <a:blip r:embed="rId4"/>
                      <a:srcRect/>
                      <a:stretch>
                        <a:fillRect/>
                      </a:stretch>
                    </p:blipFill>
                    <p:spPr bwMode="auto">
                      <a:xfrm>
                        <a:off x="2208214" y="3282950"/>
                        <a:ext cx="2403475" cy="1149350"/>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698138776"/>
              </p:ext>
            </p:extLst>
          </p:nvPr>
        </p:nvGraphicFramePr>
        <p:xfrm>
          <a:off x="3607470" y="4319223"/>
          <a:ext cx="1530350" cy="1223962"/>
        </p:xfrm>
        <a:graphic>
          <a:graphicData uri="http://schemas.openxmlformats.org/presentationml/2006/ole">
            <mc:AlternateContent xmlns:mc="http://schemas.openxmlformats.org/markup-compatibility/2006">
              <mc:Choice xmlns:v="urn:schemas-microsoft-com:vml" Requires="v">
                <p:oleObj spid="_x0000_s120147" name="公式" r:id="rId5" imgW="533160" imgH="431640" progId="Equation.3">
                  <p:embed/>
                </p:oleObj>
              </mc:Choice>
              <mc:Fallback>
                <p:oleObj name="公式" r:id="rId5" imgW="533160" imgH="431640" progId="Equation.3">
                  <p:embed/>
                  <p:pic>
                    <p:nvPicPr>
                      <p:cNvPr id="0" name=""/>
                      <p:cNvPicPr>
                        <a:picLocks noChangeAspect="1" noChangeArrowheads="1"/>
                      </p:cNvPicPr>
                      <p:nvPr/>
                    </p:nvPicPr>
                    <p:blipFill>
                      <a:blip r:embed="rId6"/>
                      <a:srcRect/>
                      <a:stretch>
                        <a:fillRect/>
                      </a:stretch>
                    </p:blipFill>
                    <p:spPr bwMode="auto">
                      <a:xfrm>
                        <a:off x="3607470" y="4319223"/>
                        <a:ext cx="1530350" cy="1223962"/>
                      </a:xfrm>
                      <a:prstGeom prst="rect">
                        <a:avLst/>
                      </a:prstGeom>
                      <a:no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808672013"/>
              </p:ext>
            </p:extLst>
          </p:nvPr>
        </p:nvGraphicFramePr>
        <p:xfrm>
          <a:off x="6096001" y="3082561"/>
          <a:ext cx="2473325" cy="1236663"/>
        </p:xfrm>
        <a:graphic>
          <a:graphicData uri="http://schemas.openxmlformats.org/presentationml/2006/ole">
            <mc:AlternateContent xmlns:mc="http://schemas.openxmlformats.org/markup-compatibility/2006">
              <mc:Choice xmlns:v="urn:schemas-microsoft-com:vml" Requires="v">
                <p:oleObj spid="_x0000_s120148" name="公式" r:id="rId7" imgW="914400" imgH="457200" progId="Equation.3">
                  <p:embed/>
                </p:oleObj>
              </mc:Choice>
              <mc:Fallback>
                <p:oleObj name="公式" r:id="rId7" imgW="914400" imgH="457200" progId="Equation.3">
                  <p:embed/>
                  <p:pic>
                    <p:nvPicPr>
                      <p:cNvPr id="0" name=""/>
                      <p:cNvPicPr/>
                      <p:nvPr/>
                    </p:nvPicPr>
                    <p:blipFill>
                      <a:blip r:embed="rId8"/>
                      <a:stretch>
                        <a:fillRect/>
                      </a:stretch>
                    </p:blipFill>
                    <p:spPr>
                      <a:xfrm>
                        <a:off x="6096001" y="3082561"/>
                        <a:ext cx="2473325" cy="1236663"/>
                      </a:xfrm>
                      <a:prstGeom prst="rect">
                        <a:avLst/>
                      </a:prstGeom>
                    </p:spPr>
                  </p:pic>
                </p:oleObj>
              </mc:Fallback>
            </mc:AlternateContent>
          </a:graphicData>
        </a:graphic>
      </p:graphicFrame>
      <p:graphicFrame>
        <p:nvGraphicFramePr>
          <p:cNvPr id="22" name="Object 91"/>
          <p:cNvGraphicFramePr>
            <a:graphicFrameLocks noChangeAspect="1"/>
          </p:cNvGraphicFramePr>
          <p:nvPr>
            <p:extLst>
              <p:ext uri="{D42A27DB-BD31-4B8C-83A1-F6EECF244321}">
                <p14:modId xmlns:p14="http://schemas.microsoft.com/office/powerpoint/2010/main" val="1825232266"/>
              </p:ext>
            </p:extLst>
          </p:nvPr>
        </p:nvGraphicFramePr>
        <p:xfrm>
          <a:off x="5197208" y="4440771"/>
          <a:ext cx="1635661" cy="1014135"/>
        </p:xfrm>
        <a:graphic>
          <a:graphicData uri="http://schemas.openxmlformats.org/presentationml/2006/ole">
            <mc:AlternateContent xmlns:mc="http://schemas.openxmlformats.org/markup-compatibility/2006">
              <mc:Choice xmlns:v="urn:schemas-microsoft-com:vml" Requires="v">
                <p:oleObj spid="_x0000_s120149" name="公式" r:id="rId9" imgW="901440" imgH="558720" progId="Equation.3">
                  <p:embed/>
                </p:oleObj>
              </mc:Choice>
              <mc:Fallback>
                <p:oleObj name="公式" r:id="rId9" imgW="901440" imgH="558720" progId="Equation.3">
                  <p:embed/>
                  <p:pic>
                    <p:nvPicPr>
                      <p:cNvPr id="0" name=""/>
                      <p:cNvPicPr>
                        <a:picLocks noChangeAspect="1" noChangeArrowheads="1"/>
                      </p:cNvPicPr>
                      <p:nvPr/>
                    </p:nvPicPr>
                    <p:blipFill>
                      <a:blip r:embed="rId10"/>
                      <a:srcRect/>
                      <a:stretch>
                        <a:fillRect/>
                      </a:stretch>
                    </p:blipFill>
                    <p:spPr bwMode="auto">
                      <a:xfrm>
                        <a:off x="5197208" y="4440771"/>
                        <a:ext cx="1635661" cy="1014135"/>
                      </a:xfrm>
                      <a:prstGeom prst="rect">
                        <a:avLst/>
                      </a:prstGeom>
                      <a:noFill/>
                      <a:ln>
                        <a:noFill/>
                      </a:ln>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608936766"/>
              </p:ext>
            </p:extLst>
          </p:nvPr>
        </p:nvGraphicFramePr>
        <p:xfrm>
          <a:off x="3363557" y="5576452"/>
          <a:ext cx="4943475" cy="1168400"/>
        </p:xfrm>
        <a:graphic>
          <a:graphicData uri="http://schemas.openxmlformats.org/presentationml/2006/ole">
            <mc:AlternateContent xmlns:mc="http://schemas.openxmlformats.org/markup-compatibility/2006">
              <mc:Choice xmlns:v="urn:schemas-microsoft-com:vml" Requires="v">
                <p:oleObj spid="_x0000_s120150" name="公式" r:id="rId11" imgW="2057400" imgH="482400" progId="Equation.3">
                  <p:embed/>
                </p:oleObj>
              </mc:Choice>
              <mc:Fallback>
                <p:oleObj name="公式" r:id="rId11" imgW="2057400" imgH="482400" progId="Equation.3">
                  <p:embed/>
                  <p:pic>
                    <p:nvPicPr>
                      <p:cNvPr id="0" name=""/>
                      <p:cNvPicPr>
                        <a:picLocks noChangeAspect="1" noChangeArrowheads="1"/>
                      </p:cNvPicPr>
                      <p:nvPr/>
                    </p:nvPicPr>
                    <p:blipFill>
                      <a:blip r:embed="rId12"/>
                      <a:srcRect/>
                      <a:stretch>
                        <a:fillRect/>
                      </a:stretch>
                    </p:blipFill>
                    <p:spPr bwMode="auto">
                      <a:xfrm>
                        <a:off x="3363557" y="5576452"/>
                        <a:ext cx="4943475" cy="1168400"/>
                      </a:xfrm>
                      <a:prstGeom prst="rect">
                        <a:avLst/>
                      </a:prstGeom>
                      <a:noFill/>
                    </p:spPr>
                  </p:pic>
                </p:oleObj>
              </mc:Fallback>
            </mc:AlternateContent>
          </a:graphicData>
        </a:graphic>
      </p:graphicFrame>
      <p:pic>
        <p:nvPicPr>
          <p:cNvPr id="24" name="Picture 1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63070" y="2683005"/>
            <a:ext cx="2104930" cy="3508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AutoShape 63"/>
          <p:cNvSpPr>
            <a:spLocks noChangeArrowheads="1"/>
          </p:cNvSpPr>
          <p:nvPr/>
        </p:nvSpPr>
        <p:spPr bwMode="auto">
          <a:xfrm>
            <a:off x="4706556" y="3623331"/>
            <a:ext cx="946150" cy="295275"/>
          </a:xfrm>
          <a:prstGeom prst="rightArrow">
            <a:avLst>
              <a:gd name="adj1" fmla="val 50000"/>
              <a:gd name="adj2" fmla="val 133735"/>
            </a:avLst>
          </a:prstGeom>
          <a:solidFill>
            <a:srgbClr val="00CC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6" name="AutoShape 63"/>
          <p:cNvSpPr>
            <a:spLocks noChangeArrowheads="1"/>
          </p:cNvSpPr>
          <p:nvPr/>
        </p:nvSpPr>
        <p:spPr bwMode="auto">
          <a:xfrm>
            <a:off x="2269294" y="4709101"/>
            <a:ext cx="946150" cy="295275"/>
          </a:xfrm>
          <a:prstGeom prst="rightArrow">
            <a:avLst>
              <a:gd name="adj1" fmla="val 50000"/>
              <a:gd name="adj2" fmla="val 133735"/>
            </a:avLst>
          </a:prstGeom>
          <a:solidFill>
            <a:srgbClr val="71FFDD"/>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7" name="AutoShape 63"/>
          <p:cNvSpPr>
            <a:spLocks noChangeArrowheads="1"/>
          </p:cNvSpPr>
          <p:nvPr/>
        </p:nvSpPr>
        <p:spPr bwMode="auto">
          <a:xfrm>
            <a:off x="2149449" y="5895947"/>
            <a:ext cx="946150" cy="295275"/>
          </a:xfrm>
          <a:prstGeom prst="rightArrow">
            <a:avLst>
              <a:gd name="adj1" fmla="val 50000"/>
              <a:gd name="adj2" fmla="val 133735"/>
            </a:avLst>
          </a:prstGeom>
          <a:solidFill>
            <a:srgbClr val="FFFF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16" name="Object 6"/>
          <p:cNvGraphicFramePr>
            <a:graphicFrameLocks noChangeAspect="1"/>
          </p:cNvGraphicFramePr>
          <p:nvPr>
            <p:extLst>
              <p:ext uri="{D42A27DB-BD31-4B8C-83A1-F6EECF244321}">
                <p14:modId xmlns:p14="http://schemas.microsoft.com/office/powerpoint/2010/main" val="2677026878"/>
              </p:ext>
            </p:extLst>
          </p:nvPr>
        </p:nvGraphicFramePr>
        <p:xfrm>
          <a:off x="7360879" y="1207792"/>
          <a:ext cx="2404383" cy="900112"/>
        </p:xfrm>
        <a:graphic>
          <a:graphicData uri="http://schemas.openxmlformats.org/presentationml/2006/ole">
            <mc:AlternateContent xmlns:mc="http://schemas.openxmlformats.org/markup-compatibility/2006">
              <mc:Choice xmlns:v="urn:schemas-microsoft-com:vml" Requires="v">
                <p:oleObj spid="_x0000_s120151" name="公式" r:id="rId14" imgW="723600" imgH="279360" progId="Equation.3">
                  <p:embed/>
                </p:oleObj>
              </mc:Choice>
              <mc:Fallback>
                <p:oleObj name="公式" r:id="rId14" imgW="723600" imgH="279360" progId="Equation.3">
                  <p:embed/>
                  <p:pic>
                    <p:nvPicPr>
                      <p:cNvPr id="16" name="Object 6"/>
                      <p:cNvPicPr>
                        <a:picLocks noChangeAspect="1" noChangeArrowheads="1"/>
                      </p:cNvPicPr>
                      <p:nvPr/>
                    </p:nvPicPr>
                    <p:blipFill>
                      <a:blip r:embed="rId15"/>
                      <a:srcRect/>
                      <a:stretch>
                        <a:fillRect/>
                      </a:stretch>
                    </p:blipFill>
                    <p:spPr bwMode="auto">
                      <a:xfrm>
                        <a:off x="7360879" y="1207792"/>
                        <a:ext cx="2404383" cy="900112"/>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77867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arn(inVertical)">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circle(in)">
                                      <p:cBhvr>
                                        <p:cTn id="29" dur="20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arn(inVertical)">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heel(1)">
                                      <p:cBhvr>
                                        <p:cTn id="39" dur="20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p:cTn id="44" dur="500" fill="hold"/>
                                        <p:tgtEl>
                                          <p:spTgt spid="22"/>
                                        </p:tgtEl>
                                        <p:attrNameLst>
                                          <p:attrName>ppt_w</p:attrName>
                                        </p:attrNameLst>
                                      </p:cBhvr>
                                      <p:tavLst>
                                        <p:tav tm="0">
                                          <p:val>
                                            <p:fltVal val="0"/>
                                          </p:val>
                                        </p:tav>
                                        <p:tav tm="100000">
                                          <p:val>
                                            <p:strVal val="#ppt_w"/>
                                          </p:val>
                                        </p:tav>
                                      </p:tavLst>
                                    </p:anim>
                                    <p:anim calcmode="lin" valueType="num">
                                      <p:cBhvr>
                                        <p:cTn id="45" dur="500" fill="hold"/>
                                        <p:tgtEl>
                                          <p:spTgt spid="22"/>
                                        </p:tgtEl>
                                        <p:attrNameLst>
                                          <p:attrName>ppt_h</p:attrName>
                                        </p:attrNameLst>
                                      </p:cBhvr>
                                      <p:tavLst>
                                        <p:tav tm="0">
                                          <p:val>
                                            <p:fltVal val="0"/>
                                          </p:val>
                                        </p:tav>
                                        <p:tav tm="100000">
                                          <p:val>
                                            <p:strVal val="#ppt_h"/>
                                          </p:val>
                                        </p:tav>
                                      </p:tavLst>
                                    </p:anim>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arn(inVertical)">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p:cTn id="56" dur="1000" fill="hold"/>
                                        <p:tgtEl>
                                          <p:spTgt spid="23"/>
                                        </p:tgtEl>
                                        <p:attrNameLst>
                                          <p:attrName>ppt_w</p:attrName>
                                        </p:attrNameLst>
                                      </p:cBhvr>
                                      <p:tavLst>
                                        <p:tav tm="0">
                                          <p:val>
                                            <p:fltVal val="0"/>
                                          </p:val>
                                        </p:tav>
                                        <p:tav tm="100000">
                                          <p:val>
                                            <p:strVal val="#ppt_w"/>
                                          </p:val>
                                        </p:tav>
                                      </p:tavLst>
                                    </p:anim>
                                    <p:anim calcmode="lin" valueType="num">
                                      <p:cBhvr>
                                        <p:cTn id="57" dur="1000" fill="hold"/>
                                        <p:tgtEl>
                                          <p:spTgt spid="23"/>
                                        </p:tgtEl>
                                        <p:attrNameLst>
                                          <p:attrName>ppt_h</p:attrName>
                                        </p:attrNameLst>
                                      </p:cBhvr>
                                      <p:tavLst>
                                        <p:tav tm="0">
                                          <p:val>
                                            <p:fltVal val="0"/>
                                          </p:val>
                                        </p:tav>
                                        <p:tav tm="100000">
                                          <p:val>
                                            <p:strVal val="#ppt_h"/>
                                          </p:val>
                                        </p:tav>
                                      </p:tavLst>
                                    </p:anim>
                                    <p:anim calcmode="lin" valueType="num">
                                      <p:cBhvr>
                                        <p:cTn id="58" dur="1000" fill="hold"/>
                                        <p:tgtEl>
                                          <p:spTgt spid="23"/>
                                        </p:tgtEl>
                                        <p:attrNameLst>
                                          <p:attrName>style.rotation</p:attrName>
                                        </p:attrNameLst>
                                      </p:cBhvr>
                                      <p:tavLst>
                                        <p:tav tm="0">
                                          <p:val>
                                            <p:fltVal val="90"/>
                                          </p:val>
                                        </p:tav>
                                        <p:tav tm="100000">
                                          <p:val>
                                            <p:fltVal val="0"/>
                                          </p:val>
                                        </p:tav>
                                      </p:tavLst>
                                    </p:anim>
                                    <p:animEffect transition="in" filter="fade">
                                      <p:cBhvr>
                                        <p:cTn id="59"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6" grpId="0" animBg="1"/>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9"/>
          <p:cNvSpPr txBox="1">
            <a:spLocks noChangeArrowheads="1"/>
          </p:cNvSpPr>
          <p:nvPr/>
        </p:nvSpPr>
        <p:spPr bwMode="auto">
          <a:xfrm>
            <a:off x="2017713" y="230189"/>
            <a:ext cx="75120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00"/>
                </a:solidFill>
                <a:latin typeface="宋体" panose="02010600030101010101" pitchFamily="2" charset="-122"/>
              </a:rPr>
              <a:t>练习：</a:t>
            </a:r>
            <a:r>
              <a:rPr lang="zh-CN" altLang="en-US" sz="2800" dirty="0">
                <a:solidFill>
                  <a:srgbClr val="009900"/>
                </a:solidFill>
                <a:latin typeface="宋体" panose="02010600030101010101" pitchFamily="2" charset="-122"/>
              </a:rPr>
              <a:t>无</a:t>
            </a:r>
            <a:r>
              <a:rPr lang="zh-CN" altLang="en-US" sz="2800" dirty="0">
                <a:solidFill>
                  <a:srgbClr val="008000"/>
                </a:solidFill>
                <a:latin typeface="宋体" panose="02010600030101010101" pitchFamily="2" charset="-122"/>
              </a:rPr>
              <a:t>限长均匀带电直线</a:t>
            </a:r>
            <a:r>
              <a:rPr kumimoji="0" lang="zh-CN" altLang="en-US" sz="2800" dirty="0">
                <a:solidFill>
                  <a:srgbClr val="00B050"/>
                </a:solidFill>
                <a:ea typeface="华文新魏" panose="02010800040101010101" pitchFamily="2" charset="-122"/>
              </a:rPr>
              <a:t>，</a:t>
            </a:r>
            <a:r>
              <a:rPr kumimoji="0" lang="zh-CN" altLang="en-US" sz="2800" dirty="0">
                <a:solidFill>
                  <a:srgbClr val="0000FF"/>
                </a:solidFill>
                <a:latin typeface="+mn-ea"/>
              </a:rPr>
              <a:t>已知距离直线为</a:t>
            </a:r>
            <a:r>
              <a:rPr kumimoji="0" lang="en-US" altLang="zh-CN" sz="2800" i="1" dirty="0">
                <a:solidFill>
                  <a:srgbClr val="FF0000"/>
                </a:solidFill>
                <a:latin typeface="+mn-lt"/>
              </a:rPr>
              <a:t>a</a:t>
            </a:r>
            <a:r>
              <a:rPr kumimoji="0" lang="zh-CN" altLang="en-US" sz="2800" dirty="0">
                <a:solidFill>
                  <a:srgbClr val="0000FF"/>
                </a:solidFill>
                <a:latin typeface="+mn-ea"/>
              </a:rPr>
              <a:t>处电势为零，</a:t>
            </a:r>
            <a:r>
              <a:rPr kumimoji="0" lang="zh-CN" altLang="en-US" sz="2800" dirty="0">
                <a:solidFill>
                  <a:srgbClr val="009900"/>
                </a:solidFill>
                <a:latin typeface="+mn-ea"/>
              </a:rPr>
              <a:t>由</a:t>
            </a:r>
            <a:r>
              <a:rPr lang="zh-CN" altLang="en-US" sz="2800" dirty="0">
                <a:solidFill>
                  <a:srgbClr val="009900"/>
                </a:solidFill>
              </a:rPr>
              <a:t>电</a:t>
            </a:r>
            <a:r>
              <a:rPr kumimoji="0" lang="zh-CN" altLang="en-US" sz="2800" dirty="0">
                <a:solidFill>
                  <a:srgbClr val="009900"/>
                </a:solidFill>
                <a:latin typeface="+mn-ea"/>
              </a:rPr>
              <a:t>场分布</a:t>
            </a:r>
            <a:r>
              <a:rPr kumimoji="0" lang="zh-CN" altLang="en-US" sz="2800" dirty="0">
                <a:solidFill>
                  <a:srgbClr val="0000FF"/>
                </a:solidFill>
                <a:ea typeface="华文新魏" panose="02010800040101010101" pitchFamily="2" charset="-122"/>
              </a:rPr>
              <a:t>求电势分布。</a:t>
            </a:r>
          </a:p>
        </p:txBody>
      </p:sp>
      <p:grpSp>
        <p:nvGrpSpPr>
          <p:cNvPr id="4" name="Group 70"/>
          <p:cNvGrpSpPr>
            <a:grpSpLocks/>
          </p:cNvGrpSpPr>
          <p:nvPr/>
        </p:nvGrpSpPr>
        <p:grpSpPr bwMode="auto">
          <a:xfrm>
            <a:off x="7153276" y="2024063"/>
            <a:ext cx="2989263" cy="1441450"/>
            <a:chOff x="6733" y="7134"/>
            <a:chExt cx="3607" cy="1670"/>
          </a:xfrm>
        </p:grpSpPr>
        <p:sp>
          <p:nvSpPr>
            <p:cNvPr id="20497"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20498" name="Text Box 72"/>
            <p:cNvSpPr txBox="1">
              <a:spLocks noChangeArrowheads="1"/>
            </p:cNvSpPr>
            <p:nvPr/>
          </p:nvSpPr>
          <p:spPr bwMode="auto">
            <a:xfrm>
              <a:off x="9740" y="83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20499" name="Text Box 73"/>
            <p:cNvSpPr txBox="1">
              <a:spLocks noChangeArrowheads="1"/>
            </p:cNvSpPr>
            <p:nvPr/>
          </p:nvSpPr>
          <p:spPr bwMode="auto">
            <a:xfrm>
              <a:off x="6733" y="713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 E </a:t>
              </a:r>
            </a:p>
          </p:txBody>
        </p:sp>
        <p:sp>
          <p:nvSpPr>
            <p:cNvPr id="20500"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501" name="Line 76"/>
            <p:cNvSpPr>
              <a:spLocks noChangeShapeType="1"/>
            </p:cNvSpPr>
            <p:nvPr/>
          </p:nvSpPr>
          <p:spPr bwMode="auto">
            <a:xfrm flipV="1">
              <a:off x="7340" y="8607"/>
              <a:ext cx="2460"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502" name="Freeform 80"/>
            <p:cNvSpPr>
              <a:spLocks/>
            </p:cNvSpPr>
            <p:nvPr/>
          </p:nvSpPr>
          <p:spPr bwMode="auto">
            <a:xfrm>
              <a:off x="7540" y="7364"/>
              <a:ext cx="2060" cy="1100"/>
            </a:xfrm>
            <a:custGeom>
              <a:avLst/>
              <a:gdLst>
                <a:gd name="T0" fmla="*/ 0 w 1560"/>
                <a:gd name="T1" fmla="*/ 0 h 500"/>
                <a:gd name="T2" fmla="*/ 2229 w 1560"/>
                <a:gd name="T3" fmla="*/ 29476 h 500"/>
                <a:gd name="T4" fmla="*/ 4771 w 1560"/>
                <a:gd name="T5" fmla="*/ 45351 h 500"/>
                <a:gd name="T6" fmla="*/ 8270 w 1560"/>
                <a:gd name="T7" fmla="*/ 56692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19" name="Object 91"/>
          <p:cNvGraphicFramePr>
            <a:graphicFrameLocks noChangeAspect="1"/>
          </p:cNvGraphicFramePr>
          <p:nvPr>
            <p:extLst>
              <p:ext uri="{D42A27DB-BD31-4B8C-83A1-F6EECF244321}">
                <p14:modId xmlns:p14="http://schemas.microsoft.com/office/powerpoint/2010/main" val="2874211883"/>
              </p:ext>
            </p:extLst>
          </p:nvPr>
        </p:nvGraphicFramePr>
        <p:xfrm>
          <a:off x="1882776" y="2222501"/>
          <a:ext cx="4219575" cy="1427163"/>
        </p:xfrm>
        <a:graphic>
          <a:graphicData uri="http://schemas.openxmlformats.org/presentationml/2006/ole">
            <mc:AlternateContent xmlns:mc="http://schemas.openxmlformats.org/markup-compatibility/2006">
              <mc:Choice xmlns:v="urn:schemas-microsoft-com:vml" Requires="v">
                <p:oleObj spid="_x0000_s20903" name="公式" r:id="rId3" imgW="1803240" imgH="609480" progId="Equation.3">
                  <p:embed/>
                </p:oleObj>
              </mc:Choice>
              <mc:Fallback>
                <p:oleObj name="公式" r:id="rId3" imgW="1803240" imgH="609480" progId="Equation.3">
                  <p:embed/>
                  <p:pic>
                    <p:nvPicPr>
                      <p:cNvPr id="0" name="Object 91"/>
                      <p:cNvPicPr>
                        <a:picLocks noChangeAspect="1" noChangeArrowheads="1"/>
                      </p:cNvPicPr>
                      <p:nvPr/>
                    </p:nvPicPr>
                    <p:blipFill>
                      <a:blip r:embed="rId4"/>
                      <a:srcRect/>
                      <a:stretch>
                        <a:fillRect/>
                      </a:stretch>
                    </p:blipFill>
                    <p:spPr bwMode="auto">
                      <a:xfrm>
                        <a:off x="1882776" y="2222501"/>
                        <a:ext cx="4219575"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2055"/>
          <p:cNvSpPr txBox="1">
            <a:spLocks noChangeArrowheads="1"/>
          </p:cNvSpPr>
          <p:nvPr/>
        </p:nvSpPr>
        <p:spPr bwMode="auto">
          <a:xfrm>
            <a:off x="1952625" y="1530351"/>
            <a:ext cx="661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a:solidFill>
                  <a:srgbClr val="990000"/>
                </a:solidFill>
              </a:rPr>
              <a:t>解</a:t>
            </a:r>
            <a:r>
              <a:rPr lang="en-US" altLang="zh-CN" sz="2800">
                <a:solidFill>
                  <a:srgbClr val="990000"/>
                </a:solidFill>
              </a:rPr>
              <a:t>:</a:t>
            </a:r>
          </a:p>
        </p:txBody>
      </p:sp>
      <p:sp>
        <p:nvSpPr>
          <p:cNvPr id="20486" name="矩形 20"/>
          <p:cNvSpPr>
            <a:spLocks noChangeArrowheads="1"/>
          </p:cNvSpPr>
          <p:nvPr/>
        </p:nvSpPr>
        <p:spPr bwMode="auto">
          <a:xfrm>
            <a:off x="2870201" y="1530351"/>
            <a:ext cx="2709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a:solidFill>
                  <a:srgbClr val="6600CC"/>
                </a:solidFill>
                <a:latin typeface="MS Reference Sans Serif" panose="020B0604030504040204" pitchFamily="34" charset="0"/>
              </a:rPr>
              <a:t>利用高斯定理得</a:t>
            </a:r>
            <a:endParaRPr lang="zh-CN" altLang="en-US" sz="2800">
              <a:solidFill>
                <a:srgbClr val="6600CC"/>
              </a:solidFill>
            </a:endParaRPr>
          </a:p>
        </p:txBody>
      </p:sp>
      <p:sp>
        <p:nvSpPr>
          <p:cNvPr id="20487" name="矩形 21"/>
          <p:cNvSpPr>
            <a:spLocks noChangeArrowheads="1"/>
          </p:cNvSpPr>
          <p:nvPr/>
        </p:nvSpPr>
        <p:spPr bwMode="auto">
          <a:xfrm>
            <a:off x="2959101" y="3919539"/>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a:solidFill>
                  <a:srgbClr val="008000"/>
                </a:solidFill>
                <a:latin typeface="MS Reference Sans Serif" panose="020B0604030504040204" pitchFamily="34" charset="0"/>
              </a:rPr>
              <a:t>积分得</a:t>
            </a:r>
            <a:endParaRPr lang="zh-CN" altLang="en-US" sz="2800">
              <a:solidFill>
                <a:srgbClr val="008000"/>
              </a:solidFill>
            </a:endParaRPr>
          </a:p>
        </p:txBody>
      </p:sp>
      <p:grpSp>
        <p:nvGrpSpPr>
          <p:cNvPr id="24" name="Group 70"/>
          <p:cNvGrpSpPr>
            <a:grpSpLocks/>
          </p:cNvGrpSpPr>
          <p:nvPr/>
        </p:nvGrpSpPr>
        <p:grpSpPr bwMode="auto">
          <a:xfrm>
            <a:off x="7305676" y="4668839"/>
            <a:ext cx="2898775" cy="1381125"/>
            <a:chOff x="6840" y="7204"/>
            <a:chExt cx="3500" cy="1600"/>
          </a:xfrm>
        </p:grpSpPr>
        <p:sp>
          <p:nvSpPr>
            <p:cNvPr id="20491"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20492" name="Text Box 72"/>
            <p:cNvSpPr txBox="1">
              <a:spLocks noChangeArrowheads="1"/>
            </p:cNvSpPr>
            <p:nvPr/>
          </p:nvSpPr>
          <p:spPr bwMode="auto">
            <a:xfrm>
              <a:off x="9740" y="83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20493" name="Text Box 73"/>
            <p:cNvSpPr txBox="1">
              <a:spLocks noChangeArrowheads="1"/>
            </p:cNvSpPr>
            <p:nvPr/>
          </p:nvSpPr>
          <p:spPr bwMode="auto">
            <a:xfrm>
              <a:off x="6840" y="72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 V </a:t>
              </a:r>
            </a:p>
          </p:txBody>
        </p:sp>
        <p:sp>
          <p:nvSpPr>
            <p:cNvPr id="20494"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495" name="Line 76"/>
            <p:cNvSpPr>
              <a:spLocks noChangeShapeType="1"/>
            </p:cNvSpPr>
            <p:nvPr/>
          </p:nvSpPr>
          <p:spPr bwMode="auto">
            <a:xfrm flipV="1">
              <a:off x="7340" y="8607"/>
              <a:ext cx="2460"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496" name="Freeform 80"/>
            <p:cNvSpPr>
              <a:spLocks/>
            </p:cNvSpPr>
            <p:nvPr/>
          </p:nvSpPr>
          <p:spPr bwMode="auto">
            <a:xfrm>
              <a:off x="7624" y="7434"/>
              <a:ext cx="1976" cy="1030"/>
            </a:xfrm>
            <a:custGeom>
              <a:avLst/>
              <a:gdLst>
                <a:gd name="T0" fmla="*/ 0 w 1560"/>
                <a:gd name="T1" fmla="*/ 0 h 500"/>
                <a:gd name="T2" fmla="*/ 1737 w 1560"/>
                <a:gd name="T3" fmla="*/ 19877 h 500"/>
                <a:gd name="T4" fmla="*/ 3718 w 1560"/>
                <a:gd name="T5" fmla="*/ 30562 h 500"/>
                <a:gd name="T6" fmla="*/ 6442 w 1560"/>
                <a:gd name="T7" fmla="*/ 38209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38" name="对象 37"/>
          <p:cNvGraphicFramePr>
            <a:graphicFrameLocks noChangeAspect="1"/>
          </p:cNvGraphicFramePr>
          <p:nvPr>
            <p:extLst>
              <p:ext uri="{D42A27DB-BD31-4B8C-83A1-F6EECF244321}">
                <p14:modId xmlns:p14="http://schemas.microsoft.com/office/powerpoint/2010/main" val="781715338"/>
              </p:ext>
            </p:extLst>
          </p:nvPr>
        </p:nvGraphicFramePr>
        <p:xfrm>
          <a:off x="2401889" y="4468814"/>
          <a:ext cx="2733675" cy="1457325"/>
        </p:xfrm>
        <a:graphic>
          <a:graphicData uri="http://schemas.openxmlformats.org/presentationml/2006/ole">
            <mc:AlternateContent xmlns:mc="http://schemas.openxmlformats.org/markup-compatibility/2006">
              <mc:Choice xmlns:v="urn:schemas-microsoft-com:vml" Requires="v">
                <p:oleObj spid="_x0000_s20904" name="Equation" r:id="rId5" imgW="1168200" imgH="622080" progId="Equation.DSMT4">
                  <p:embed/>
                </p:oleObj>
              </mc:Choice>
              <mc:Fallback>
                <p:oleObj name="Equation" r:id="rId5" imgW="1168200" imgH="622080" progId="Equation.DSMT4">
                  <p:embed/>
                  <p:pic>
                    <p:nvPicPr>
                      <p:cNvPr id="0" name="对象 37"/>
                      <p:cNvPicPr>
                        <a:picLocks noChangeAspect="1" noChangeArrowheads="1"/>
                      </p:cNvPicPr>
                      <p:nvPr/>
                    </p:nvPicPr>
                    <p:blipFill>
                      <a:blip r:embed="rId6"/>
                      <a:srcRect/>
                      <a:stretch>
                        <a:fillRect/>
                      </a:stretch>
                    </p:blipFill>
                    <p:spPr bwMode="auto">
                      <a:xfrm>
                        <a:off x="2401889" y="4468814"/>
                        <a:ext cx="273367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6"/>
          <p:cNvGraphicFramePr>
            <a:graphicFrameLocks noChangeAspect="1"/>
          </p:cNvGraphicFramePr>
          <p:nvPr>
            <p:extLst>
              <p:ext uri="{D42A27DB-BD31-4B8C-83A1-F6EECF244321}">
                <p14:modId xmlns:p14="http://schemas.microsoft.com/office/powerpoint/2010/main" val="2196501808"/>
              </p:ext>
            </p:extLst>
          </p:nvPr>
        </p:nvGraphicFramePr>
        <p:xfrm>
          <a:off x="7955002" y="1170900"/>
          <a:ext cx="2404383" cy="900112"/>
        </p:xfrm>
        <a:graphic>
          <a:graphicData uri="http://schemas.openxmlformats.org/presentationml/2006/ole">
            <mc:AlternateContent xmlns:mc="http://schemas.openxmlformats.org/markup-compatibility/2006">
              <mc:Choice xmlns:v="urn:schemas-microsoft-com:vml" Requires="v">
                <p:oleObj spid="_x0000_s20905" name="公式" r:id="rId7" imgW="723600" imgH="279360" progId="Equation.3">
                  <p:embed/>
                </p:oleObj>
              </mc:Choice>
              <mc:Fallback>
                <p:oleObj name="公式" r:id="rId7" imgW="723600" imgH="279360" progId="Equation.3">
                  <p:embed/>
                  <p:pic>
                    <p:nvPicPr>
                      <p:cNvPr id="16" name="Object 6"/>
                      <p:cNvPicPr>
                        <a:picLocks noChangeAspect="1" noChangeArrowheads="1"/>
                      </p:cNvPicPr>
                      <p:nvPr/>
                    </p:nvPicPr>
                    <p:blipFill>
                      <a:blip r:embed="rId8"/>
                      <a:srcRect/>
                      <a:stretch>
                        <a:fillRect/>
                      </a:stretch>
                    </p:blipFill>
                    <p:spPr bwMode="auto">
                      <a:xfrm>
                        <a:off x="7955002" y="1170900"/>
                        <a:ext cx="2404383" cy="900112"/>
                      </a:xfrm>
                      <a:prstGeom prst="rect">
                        <a:avLst/>
                      </a:prstGeom>
                      <a:solidFill>
                        <a:srgbClr val="FFFF00"/>
                      </a:solid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0486"/>
                                        </p:tgtEl>
                                        <p:attrNameLst>
                                          <p:attrName>style.visibility</p:attrName>
                                        </p:attrNameLst>
                                      </p:cBhvr>
                                      <p:to>
                                        <p:strVal val="visible"/>
                                      </p:to>
                                    </p:set>
                                    <p:anim calcmode="lin" valueType="num">
                                      <p:cBhvr>
                                        <p:cTn id="12" dur="1000" fill="hold"/>
                                        <p:tgtEl>
                                          <p:spTgt spid="20486"/>
                                        </p:tgtEl>
                                        <p:attrNameLst>
                                          <p:attrName>ppt_w</p:attrName>
                                        </p:attrNameLst>
                                      </p:cBhvr>
                                      <p:tavLst>
                                        <p:tav tm="0">
                                          <p:val>
                                            <p:fltVal val="0"/>
                                          </p:val>
                                        </p:tav>
                                        <p:tav tm="100000">
                                          <p:val>
                                            <p:strVal val="#ppt_w"/>
                                          </p:val>
                                        </p:tav>
                                      </p:tavLst>
                                    </p:anim>
                                    <p:anim calcmode="lin" valueType="num">
                                      <p:cBhvr>
                                        <p:cTn id="13" dur="1000" fill="hold"/>
                                        <p:tgtEl>
                                          <p:spTgt spid="20486"/>
                                        </p:tgtEl>
                                        <p:attrNameLst>
                                          <p:attrName>ppt_h</p:attrName>
                                        </p:attrNameLst>
                                      </p:cBhvr>
                                      <p:tavLst>
                                        <p:tav tm="0">
                                          <p:val>
                                            <p:fltVal val="0"/>
                                          </p:val>
                                        </p:tav>
                                        <p:tav tm="100000">
                                          <p:val>
                                            <p:strVal val="#ppt_h"/>
                                          </p:val>
                                        </p:tav>
                                      </p:tavLst>
                                    </p:anim>
                                    <p:anim calcmode="lin" valueType="num">
                                      <p:cBhvr>
                                        <p:cTn id="14" dur="1000" fill="hold"/>
                                        <p:tgtEl>
                                          <p:spTgt spid="20486"/>
                                        </p:tgtEl>
                                        <p:attrNameLst>
                                          <p:attrName>style.rotation</p:attrName>
                                        </p:attrNameLst>
                                      </p:cBhvr>
                                      <p:tavLst>
                                        <p:tav tm="0">
                                          <p:val>
                                            <p:fltVal val="90"/>
                                          </p:val>
                                        </p:tav>
                                        <p:tav tm="100000">
                                          <p:val>
                                            <p:fltVal val="0"/>
                                          </p:val>
                                        </p:tav>
                                      </p:tavLst>
                                    </p:anim>
                                    <p:animEffect transition="in" filter="fade">
                                      <p:cBhvr>
                                        <p:cTn id="15" dur="1000"/>
                                        <p:tgtEl>
                                          <p:spTgt spid="2048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487"/>
                                        </p:tgtEl>
                                        <p:attrNameLst>
                                          <p:attrName>style.visibility</p:attrName>
                                        </p:attrNameLst>
                                      </p:cBhvr>
                                      <p:to>
                                        <p:strVal val="visible"/>
                                      </p:to>
                                    </p:set>
                                    <p:animEffect transition="in" filter="wipe(down)">
                                      <p:cBhvr>
                                        <p:cTn id="32" dur="500"/>
                                        <p:tgtEl>
                                          <p:spTgt spid="204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486" grpId="0"/>
      <p:bldP spid="2048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9"/>
          <p:cNvSpPr txBox="1">
            <a:spLocks noChangeArrowheads="1"/>
          </p:cNvSpPr>
          <p:nvPr/>
        </p:nvSpPr>
        <p:spPr bwMode="auto">
          <a:xfrm>
            <a:off x="1809750" y="230189"/>
            <a:ext cx="852458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66750" indent="-666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dirty="0">
                <a:solidFill>
                  <a:srgbClr val="FF0000"/>
                </a:solidFill>
              </a:rPr>
              <a:t>练习：</a:t>
            </a:r>
            <a:r>
              <a:rPr lang="zh-CN" altLang="en-US" sz="2800" dirty="0">
                <a:solidFill>
                  <a:srgbClr val="008000"/>
                </a:solidFill>
                <a:latin typeface="宋体" panose="02010600030101010101" pitchFamily="2" charset="-122"/>
              </a:rPr>
              <a:t>无限长均匀带电圆柱面</a:t>
            </a:r>
            <a:r>
              <a:rPr kumimoji="0" lang="zh-CN" altLang="en-US" sz="2800" dirty="0">
                <a:solidFill>
                  <a:srgbClr val="00B050"/>
                </a:solidFill>
                <a:ea typeface="华文新魏" panose="02010800040101010101" pitchFamily="2" charset="-122"/>
              </a:rPr>
              <a:t>，</a:t>
            </a:r>
            <a:r>
              <a:rPr kumimoji="0" lang="zh-CN" altLang="en-US" sz="2800" dirty="0">
                <a:solidFill>
                  <a:srgbClr val="FF00FF"/>
                </a:solidFill>
                <a:latin typeface="+mn-ea"/>
              </a:rPr>
              <a:t>已知</a:t>
            </a:r>
            <a:r>
              <a:rPr lang="zh-CN" altLang="en-US" sz="2800" dirty="0">
                <a:solidFill>
                  <a:srgbClr val="0000FF"/>
                </a:solidFill>
                <a:latin typeface="宋体" panose="02010600030101010101" pitchFamily="2" charset="-122"/>
              </a:rPr>
              <a:t>柱</a:t>
            </a:r>
            <a:r>
              <a:rPr kumimoji="0" lang="zh-CN" altLang="en-US" sz="2800" dirty="0">
                <a:solidFill>
                  <a:srgbClr val="0000FF"/>
                </a:solidFill>
                <a:latin typeface="+mn-ea"/>
              </a:rPr>
              <a:t>面</a:t>
            </a:r>
            <a:r>
              <a:rPr kumimoji="0" lang="zh-CN" altLang="en-US" sz="2800" dirty="0">
                <a:solidFill>
                  <a:srgbClr val="FF00FF"/>
                </a:solidFill>
                <a:latin typeface="+mn-ea"/>
              </a:rPr>
              <a:t>电势为零，</a:t>
            </a:r>
            <a:r>
              <a:rPr kumimoji="0" lang="zh-CN" altLang="en-US" sz="2800" dirty="0">
                <a:solidFill>
                  <a:srgbClr val="009900"/>
                </a:solidFill>
                <a:latin typeface="+mn-ea"/>
              </a:rPr>
              <a:t>由</a:t>
            </a:r>
            <a:r>
              <a:rPr lang="zh-CN" altLang="en-US" sz="2800" dirty="0">
                <a:solidFill>
                  <a:srgbClr val="009900"/>
                </a:solidFill>
              </a:rPr>
              <a:t>电</a:t>
            </a:r>
            <a:r>
              <a:rPr kumimoji="0" lang="zh-CN" altLang="en-US" sz="2800" dirty="0">
                <a:solidFill>
                  <a:srgbClr val="009900"/>
                </a:solidFill>
                <a:latin typeface="+mn-ea"/>
              </a:rPr>
              <a:t>场分布</a:t>
            </a:r>
            <a:r>
              <a:rPr kumimoji="0" lang="zh-CN" altLang="en-US" sz="2800" dirty="0">
                <a:solidFill>
                  <a:srgbClr val="FF00FF"/>
                </a:solidFill>
                <a:latin typeface="+mn-ea"/>
                <a:ea typeface="+mn-ea"/>
              </a:rPr>
              <a:t>求电势分布。</a:t>
            </a:r>
          </a:p>
        </p:txBody>
      </p:sp>
      <p:graphicFrame>
        <p:nvGraphicFramePr>
          <p:cNvPr id="11" name="Object 91"/>
          <p:cNvGraphicFramePr>
            <a:graphicFrameLocks noChangeAspect="1"/>
          </p:cNvGraphicFramePr>
          <p:nvPr>
            <p:extLst>
              <p:ext uri="{D42A27DB-BD31-4B8C-83A1-F6EECF244321}">
                <p14:modId xmlns:p14="http://schemas.microsoft.com/office/powerpoint/2010/main" val="653085706"/>
              </p:ext>
            </p:extLst>
          </p:nvPr>
        </p:nvGraphicFramePr>
        <p:xfrm>
          <a:off x="1803400" y="1879600"/>
          <a:ext cx="4819650" cy="1811338"/>
        </p:xfrm>
        <a:graphic>
          <a:graphicData uri="http://schemas.openxmlformats.org/presentationml/2006/ole">
            <mc:AlternateContent xmlns:mc="http://schemas.openxmlformats.org/markup-compatibility/2006">
              <mc:Choice xmlns:v="urn:schemas-microsoft-com:vml" Requires="v">
                <p:oleObj spid="_x0000_s21939" name="Equation" r:id="rId3" imgW="2539800" imgH="1041120" progId="Equation.DSMT4">
                  <p:embed/>
                </p:oleObj>
              </mc:Choice>
              <mc:Fallback>
                <p:oleObj name="Equation" r:id="rId3" imgW="2539800" imgH="1041120" progId="Equation.DSMT4">
                  <p:embed/>
                  <p:pic>
                    <p:nvPicPr>
                      <p:cNvPr id="0" name="Object 91"/>
                      <p:cNvPicPr>
                        <a:picLocks noChangeAspect="1" noChangeArrowheads="1"/>
                      </p:cNvPicPr>
                      <p:nvPr/>
                    </p:nvPicPr>
                    <p:blipFill>
                      <a:blip r:embed="rId4"/>
                      <a:srcRect/>
                      <a:stretch>
                        <a:fillRect/>
                      </a:stretch>
                    </p:blipFill>
                    <p:spPr bwMode="auto">
                      <a:xfrm>
                        <a:off x="1803400" y="1879600"/>
                        <a:ext cx="4819650" cy="1811338"/>
                      </a:xfrm>
                      <a:prstGeom prst="rect">
                        <a:avLst/>
                      </a:prstGeom>
                      <a:noFill/>
                      <a:ln>
                        <a:noFill/>
                      </a:ln>
                      <a:extLst/>
                    </p:spPr>
                  </p:pic>
                </p:oleObj>
              </mc:Fallback>
            </mc:AlternateContent>
          </a:graphicData>
        </a:graphic>
      </p:graphicFrame>
      <p:sp>
        <p:nvSpPr>
          <p:cNvPr id="12" name="Text Box 2055"/>
          <p:cNvSpPr txBox="1">
            <a:spLocks noChangeArrowheads="1"/>
          </p:cNvSpPr>
          <p:nvPr/>
        </p:nvSpPr>
        <p:spPr bwMode="auto">
          <a:xfrm>
            <a:off x="1807816" y="1447106"/>
            <a:ext cx="661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990000"/>
                </a:solidFill>
              </a:rPr>
              <a:t>解</a:t>
            </a:r>
            <a:r>
              <a:rPr lang="en-US" altLang="zh-CN" sz="2800" dirty="0">
                <a:solidFill>
                  <a:srgbClr val="990000"/>
                </a:solidFill>
              </a:rPr>
              <a:t>:</a:t>
            </a:r>
          </a:p>
        </p:txBody>
      </p:sp>
      <p:sp>
        <p:nvSpPr>
          <p:cNvPr id="21509" name="矩形 12"/>
          <p:cNvSpPr>
            <a:spLocks noChangeArrowheads="1"/>
          </p:cNvSpPr>
          <p:nvPr/>
        </p:nvSpPr>
        <p:spPr bwMode="auto">
          <a:xfrm>
            <a:off x="2395610" y="1497164"/>
            <a:ext cx="2708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6600CC"/>
                </a:solidFill>
                <a:latin typeface="MS Reference Sans Serif" panose="020B0604030504040204" pitchFamily="34" charset="0"/>
              </a:rPr>
              <a:t>利用高斯定理得</a:t>
            </a:r>
            <a:endParaRPr lang="zh-CN" altLang="en-US" sz="2800" dirty="0">
              <a:solidFill>
                <a:srgbClr val="6600CC"/>
              </a:solidFill>
            </a:endParaRPr>
          </a:p>
        </p:txBody>
      </p:sp>
      <p:sp>
        <p:nvSpPr>
          <p:cNvPr id="21510" name="矩形 13"/>
          <p:cNvSpPr>
            <a:spLocks noChangeArrowheads="1"/>
          </p:cNvSpPr>
          <p:nvPr/>
        </p:nvSpPr>
        <p:spPr bwMode="auto">
          <a:xfrm>
            <a:off x="1963825" y="3493621"/>
            <a:ext cx="4873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008000"/>
                </a:solidFill>
                <a:latin typeface="MS Reference Sans Serif" panose="020B0604030504040204" pitchFamily="34" charset="0"/>
              </a:rPr>
              <a:t>在</a:t>
            </a:r>
            <a:r>
              <a:rPr lang="zh-CN" altLang="en-US" sz="2800" dirty="0">
                <a:solidFill>
                  <a:srgbClr val="008000"/>
                </a:solidFill>
                <a:latin typeface="宋体" panose="02010600030101010101" pitchFamily="2" charset="-122"/>
              </a:rPr>
              <a:t>圆柱面上，</a:t>
            </a:r>
            <a:r>
              <a:rPr kumimoji="0" lang="zh-CN" altLang="en-US" sz="2800" dirty="0">
                <a:solidFill>
                  <a:srgbClr val="FF00FF"/>
                </a:solidFill>
                <a:latin typeface="+mn-ea"/>
                <a:ea typeface="+mn-ea"/>
              </a:rPr>
              <a:t>电势</a:t>
            </a:r>
            <a:r>
              <a:rPr lang="zh-CN" altLang="en-US" sz="2800" dirty="0">
                <a:solidFill>
                  <a:srgbClr val="008000"/>
                </a:solidFill>
                <a:latin typeface="宋体" panose="02010600030101010101" pitchFamily="2" charset="-122"/>
              </a:rPr>
              <a:t>是连续的。</a:t>
            </a:r>
            <a:endParaRPr lang="zh-CN" altLang="en-US" sz="2800" dirty="0">
              <a:solidFill>
                <a:srgbClr val="008000"/>
              </a:solidFill>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3765173107"/>
              </p:ext>
            </p:extLst>
          </p:nvPr>
        </p:nvGraphicFramePr>
        <p:xfrm>
          <a:off x="1747839" y="4835525"/>
          <a:ext cx="4002087" cy="1714500"/>
        </p:xfrm>
        <a:graphic>
          <a:graphicData uri="http://schemas.openxmlformats.org/presentationml/2006/ole">
            <mc:AlternateContent xmlns:mc="http://schemas.openxmlformats.org/markup-compatibility/2006">
              <mc:Choice xmlns:v="urn:schemas-microsoft-com:vml" Requires="v">
                <p:oleObj spid="_x0000_s21940" name="Equation" r:id="rId5" imgW="2082600" imgH="1041120" progId="Equation.DSMT4">
                  <p:embed/>
                </p:oleObj>
              </mc:Choice>
              <mc:Fallback>
                <p:oleObj name="Equation" r:id="rId5" imgW="2082600" imgH="1041120" progId="Equation.DSMT4">
                  <p:embed/>
                  <p:pic>
                    <p:nvPicPr>
                      <p:cNvPr id="0" name="对象 21"/>
                      <p:cNvPicPr>
                        <a:picLocks noChangeAspect="1" noChangeArrowheads="1"/>
                      </p:cNvPicPr>
                      <p:nvPr/>
                    </p:nvPicPr>
                    <p:blipFill>
                      <a:blip r:embed="rId6"/>
                      <a:srcRect/>
                      <a:stretch>
                        <a:fillRect/>
                      </a:stretch>
                    </p:blipFill>
                    <p:spPr bwMode="auto">
                      <a:xfrm>
                        <a:off x="1747839" y="4835525"/>
                        <a:ext cx="4002087" cy="1714500"/>
                      </a:xfrm>
                      <a:prstGeom prst="rect">
                        <a:avLst/>
                      </a:prstGeom>
                      <a:noFill/>
                      <a:ln>
                        <a:noFill/>
                      </a:ln>
                      <a:extLst/>
                    </p:spPr>
                  </p:pic>
                </p:oleObj>
              </mc:Fallback>
            </mc:AlternateContent>
          </a:graphicData>
        </a:graphic>
      </p:graphicFrame>
      <p:grpSp>
        <p:nvGrpSpPr>
          <p:cNvPr id="24" name="Group 70"/>
          <p:cNvGrpSpPr>
            <a:grpSpLocks/>
          </p:cNvGrpSpPr>
          <p:nvPr/>
        </p:nvGrpSpPr>
        <p:grpSpPr bwMode="auto">
          <a:xfrm>
            <a:off x="7683501" y="904876"/>
            <a:ext cx="2733675" cy="2932113"/>
            <a:chOff x="6600" y="5804"/>
            <a:chExt cx="3300" cy="3395"/>
          </a:xfrm>
        </p:grpSpPr>
        <p:sp>
          <p:nvSpPr>
            <p:cNvPr id="21527"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21528" name="Text Box 72"/>
            <p:cNvSpPr txBox="1">
              <a:spLocks noChangeArrowheads="1"/>
            </p:cNvSpPr>
            <p:nvPr/>
          </p:nvSpPr>
          <p:spPr bwMode="auto">
            <a:xfrm>
              <a:off x="9300" y="8739"/>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21529" name="Text Box 73"/>
            <p:cNvSpPr txBox="1">
              <a:spLocks noChangeArrowheads="1"/>
            </p:cNvSpPr>
            <p:nvPr/>
          </p:nvSpPr>
          <p:spPr bwMode="auto">
            <a:xfrm>
              <a:off x="6840" y="72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 E </a:t>
              </a:r>
            </a:p>
          </p:txBody>
        </p:sp>
        <p:sp>
          <p:nvSpPr>
            <p:cNvPr id="21530" name="Oval 74"/>
            <p:cNvSpPr>
              <a:spLocks noChangeArrowheads="1"/>
            </p:cNvSpPr>
            <p:nvPr/>
          </p:nvSpPr>
          <p:spPr bwMode="auto">
            <a:xfrm>
              <a:off x="6600" y="5804"/>
              <a:ext cx="1460" cy="1400"/>
            </a:xfrm>
            <a:prstGeom prst="ellipse">
              <a:avLst/>
            </a:prstGeom>
            <a:solidFill>
              <a:srgbClr val="FFFFFF"/>
            </a:solidFill>
            <a:ln w="1905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21531"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532" name="Line 76"/>
            <p:cNvSpPr>
              <a:spLocks noChangeShapeType="1"/>
            </p:cNvSpPr>
            <p:nvPr/>
          </p:nvSpPr>
          <p:spPr bwMode="auto">
            <a:xfrm flipV="1">
              <a:off x="7340" y="8607"/>
              <a:ext cx="2460"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533" name="Line 77"/>
            <p:cNvSpPr>
              <a:spLocks noChangeShapeType="1"/>
            </p:cNvSpPr>
            <p:nvPr/>
          </p:nvSpPr>
          <p:spPr bwMode="auto">
            <a:xfrm>
              <a:off x="7340" y="6544"/>
              <a:ext cx="0" cy="8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4" name="Line 78"/>
            <p:cNvSpPr>
              <a:spLocks noChangeShapeType="1"/>
            </p:cNvSpPr>
            <p:nvPr/>
          </p:nvSpPr>
          <p:spPr bwMode="auto">
            <a:xfrm>
              <a:off x="8060" y="6544"/>
              <a:ext cx="0" cy="206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5" name="Line 79"/>
            <p:cNvSpPr>
              <a:spLocks noChangeShapeType="1"/>
            </p:cNvSpPr>
            <p:nvPr/>
          </p:nvSpPr>
          <p:spPr bwMode="auto">
            <a:xfrm>
              <a:off x="7340" y="8604"/>
              <a:ext cx="72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6" name="Freeform 80"/>
            <p:cNvSpPr>
              <a:spLocks/>
            </p:cNvSpPr>
            <p:nvPr/>
          </p:nvSpPr>
          <p:spPr bwMode="auto">
            <a:xfrm>
              <a:off x="8040" y="7964"/>
              <a:ext cx="1560" cy="500"/>
            </a:xfrm>
            <a:custGeom>
              <a:avLst/>
              <a:gdLst>
                <a:gd name="T0" fmla="*/ 0 w 1560"/>
                <a:gd name="T1" fmla="*/ 0 h 500"/>
                <a:gd name="T2" fmla="*/ 420 w 1560"/>
                <a:gd name="T3" fmla="*/ 260 h 500"/>
                <a:gd name="T4" fmla="*/ 900 w 1560"/>
                <a:gd name="T5" fmla="*/ 400 h 500"/>
                <a:gd name="T6" fmla="*/ 1560 w 1560"/>
                <a:gd name="T7" fmla="*/ 500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37" name="Line 81"/>
            <p:cNvSpPr>
              <a:spLocks noChangeShapeType="1"/>
            </p:cNvSpPr>
            <p:nvPr/>
          </p:nvSpPr>
          <p:spPr bwMode="auto">
            <a:xfrm flipV="1">
              <a:off x="7340" y="6540"/>
              <a:ext cx="740" cy="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8" name="Text Box 82"/>
            <p:cNvSpPr txBox="1">
              <a:spLocks noChangeArrowheads="1"/>
            </p:cNvSpPr>
            <p:nvPr/>
          </p:nvSpPr>
          <p:spPr bwMode="auto">
            <a:xfrm>
              <a:off x="7400" y="6104"/>
              <a:ext cx="52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R</a:t>
              </a:r>
            </a:p>
          </p:txBody>
        </p:sp>
      </p:grpSp>
      <p:grpSp>
        <p:nvGrpSpPr>
          <p:cNvPr id="38" name="Group 70"/>
          <p:cNvGrpSpPr>
            <a:grpSpLocks/>
          </p:cNvGrpSpPr>
          <p:nvPr/>
        </p:nvGrpSpPr>
        <p:grpSpPr bwMode="auto">
          <a:xfrm>
            <a:off x="7696201" y="3638551"/>
            <a:ext cx="2733675" cy="2932113"/>
            <a:chOff x="6600" y="5804"/>
            <a:chExt cx="3300" cy="3395"/>
          </a:xfrm>
        </p:grpSpPr>
        <p:sp>
          <p:nvSpPr>
            <p:cNvPr id="21515"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21516" name="Text Box 72"/>
            <p:cNvSpPr txBox="1">
              <a:spLocks noChangeArrowheads="1"/>
            </p:cNvSpPr>
            <p:nvPr/>
          </p:nvSpPr>
          <p:spPr bwMode="auto">
            <a:xfrm>
              <a:off x="9300" y="8739"/>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21517" name="Text Box 73"/>
            <p:cNvSpPr txBox="1">
              <a:spLocks noChangeArrowheads="1"/>
            </p:cNvSpPr>
            <p:nvPr/>
          </p:nvSpPr>
          <p:spPr bwMode="auto">
            <a:xfrm>
              <a:off x="6840" y="72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  V</a:t>
              </a:r>
            </a:p>
          </p:txBody>
        </p:sp>
        <p:sp>
          <p:nvSpPr>
            <p:cNvPr id="21518" name="Oval 74"/>
            <p:cNvSpPr>
              <a:spLocks noChangeArrowheads="1"/>
            </p:cNvSpPr>
            <p:nvPr/>
          </p:nvSpPr>
          <p:spPr bwMode="auto">
            <a:xfrm>
              <a:off x="6600" y="5804"/>
              <a:ext cx="1460" cy="1400"/>
            </a:xfrm>
            <a:prstGeom prst="ellipse">
              <a:avLst/>
            </a:prstGeom>
            <a:solidFill>
              <a:srgbClr val="FFFFFF"/>
            </a:solidFill>
            <a:ln w="1905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21519"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520" name="Line 76"/>
            <p:cNvSpPr>
              <a:spLocks noChangeShapeType="1"/>
            </p:cNvSpPr>
            <p:nvPr/>
          </p:nvSpPr>
          <p:spPr bwMode="auto">
            <a:xfrm flipV="1">
              <a:off x="7340" y="8607"/>
              <a:ext cx="2460"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521" name="Line 77"/>
            <p:cNvSpPr>
              <a:spLocks noChangeShapeType="1"/>
            </p:cNvSpPr>
            <p:nvPr/>
          </p:nvSpPr>
          <p:spPr bwMode="auto">
            <a:xfrm>
              <a:off x="7340" y="6544"/>
              <a:ext cx="0" cy="8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Line 78"/>
            <p:cNvSpPr>
              <a:spLocks noChangeShapeType="1"/>
            </p:cNvSpPr>
            <p:nvPr/>
          </p:nvSpPr>
          <p:spPr bwMode="auto">
            <a:xfrm>
              <a:off x="8060" y="6544"/>
              <a:ext cx="0" cy="206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Line 79"/>
            <p:cNvSpPr>
              <a:spLocks noChangeShapeType="1"/>
            </p:cNvSpPr>
            <p:nvPr/>
          </p:nvSpPr>
          <p:spPr bwMode="auto">
            <a:xfrm>
              <a:off x="7315" y="7984"/>
              <a:ext cx="72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4" name="Freeform 80"/>
            <p:cNvSpPr>
              <a:spLocks/>
            </p:cNvSpPr>
            <p:nvPr/>
          </p:nvSpPr>
          <p:spPr bwMode="auto">
            <a:xfrm>
              <a:off x="8040" y="7964"/>
              <a:ext cx="1560" cy="500"/>
            </a:xfrm>
            <a:custGeom>
              <a:avLst/>
              <a:gdLst>
                <a:gd name="T0" fmla="*/ 0 w 1560"/>
                <a:gd name="T1" fmla="*/ 0 h 500"/>
                <a:gd name="T2" fmla="*/ 420 w 1560"/>
                <a:gd name="T3" fmla="*/ 260 h 500"/>
                <a:gd name="T4" fmla="*/ 900 w 1560"/>
                <a:gd name="T5" fmla="*/ 400 h 500"/>
                <a:gd name="T6" fmla="*/ 1560 w 1560"/>
                <a:gd name="T7" fmla="*/ 500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5" name="Line 81"/>
            <p:cNvSpPr>
              <a:spLocks noChangeShapeType="1"/>
            </p:cNvSpPr>
            <p:nvPr/>
          </p:nvSpPr>
          <p:spPr bwMode="auto">
            <a:xfrm flipV="1">
              <a:off x="7340" y="6540"/>
              <a:ext cx="740" cy="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Text Box 82"/>
            <p:cNvSpPr txBox="1">
              <a:spLocks noChangeArrowheads="1"/>
            </p:cNvSpPr>
            <p:nvPr/>
          </p:nvSpPr>
          <p:spPr bwMode="auto">
            <a:xfrm>
              <a:off x="7400" y="6104"/>
              <a:ext cx="52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R</a:t>
              </a:r>
            </a:p>
          </p:txBody>
        </p:sp>
      </p:grpSp>
      <p:sp>
        <p:nvSpPr>
          <p:cNvPr id="3" name="矩形 2"/>
          <p:cNvSpPr/>
          <p:nvPr/>
        </p:nvSpPr>
        <p:spPr>
          <a:xfrm>
            <a:off x="2150879" y="4012276"/>
            <a:ext cx="3430747" cy="523220"/>
          </a:xfrm>
          <a:prstGeom prst="rect">
            <a:avLst/>
          </a:prstGeom>
        </p:spPr>
        <p:txBody>
          <a:bodyPr wrap="none">
            <a:spAutoFit/>
          </a:bodyPr>
          <a:lstStyle/>
          <a:p>
            <a:r>
              <a:rPr lang="zh-CN" altLang="en-US" sz="2800" dirty="0">
                <a:solidFill>
                  <a:srgbClr val="0000CC"/>
                </a:solidFill>
                <a:latin typeface="MS Reference Sans Serif" panose="020B0604030504040204" pitchFamily="34" charset="0"/>
              </a:rPr>
              <a:t>利用这一事实</a:t>
            </a:r>
            <a:r>
              <a:rPr lang="zh-CN" altLang="en-US" sz="2800" dirty="0">
                <a:solidFill>
                  <a:srgbClr val="CC3300"/>
                </a:solidFill>
                <a:latin typeface="MS Reference Sans Serif" panose="020B0604030504040204" pitchFamily="34" charset="0"/>
              </a:rPr>
              <a:t>积分得</a:t>
            </a:r>
            <a:endParaRPr lang="zh-CN" altLang="en-US" sz="2800" dirty="0">
              <a:solidFill>
                <a:srgbClr val="CC3300"/>
              </a:solidFill>
            </a:endParaRPr>
          </a:p>
        </p:txBody>
      </p:sp>
      <p:graphicFrame>
        <p:nvGraphicFramePr>
          <p:cNvPr id="36" name="Object 6"/>
          <p:cNvGraphicFramePr>
            <a:graphicFrameLocks noChangeAspect="1"/>
          </p:cNvGraphicFramePr>
          <p:nvPr>
            <p:extLst>
              <p:ext uri="{D42A27DB-BD31-4B8C-83A1-F6EECF244321}">
                <p14:modId xmlns:p14="http://schemas.microsoft.com/office/powerpoint/2010/main" val="3796667991"/>
              </p:ext>
            </p:extLst>
          </p:nvPr>
        </p:nvGraphicFramePr>
        <p:xfrm>
          <a:off x="5219859" y="1214607"/>
          <a:ext cx="2404383" cy="900112"/>
        </p:xfrm>
        <a:graphic>
          <a:graphicData uri="http://schemas.openxmlformats.org/presentationml/2006/ole">
            <mc:AlternateContent xmlns:mc="http://schemas.openxmlformats.org/markup-compatibility/2006">
              <mc:Choice xmlns:v="urn:schemas-microsoft-com:vml" Requires="v">
                <p:oleObj spid="_x0000_s21941" name="公式" r:id="rId7" imgW="723600" imgH="279360" progId="Equation.3">
                  <p:embed/>
                </p:oleObj>
              </mc:Choice>
              <mc:Fallback>
                <p:oleObj name="公式" r:id="rId7" imgW="723600" imgH="279360" progId="Equation.3">
                  <p:embed/>
                  <p:pic>
                    <p:nvPicPr>
                      <p:cNvPr id="16" name="Object 6"/>
                      <p:cNvPicPr>
                        <a:picLocks noChangeAspect="1" noChangeArrowheads="1"/>
                      </p:cNvPicPr>
                      <p:nvPr/>
                    </p:nvPicPr>
                    <p:blipFill>
                      <a:blip r:embed="rId8"/>
                      <a:srcRect/>
                      <a:stretch>
                        <a:fillRect/>
                      </a:stretch>
                    </p:blipFill>
                    <p:spPr bwMode="auto">
                      <a:xfrm>
                        <a:off x="5219859" y="1214607"/>
                        <a:ext cx="2404383" cy="900112"/>
                      </a:xfrm>
                      <a:prstGeom prst="rect">
                        <a:avLst/>
                      </a:prstGeom>
                      <a:solidFill>
                        <a:srgbClr val="FFFF00"/>
                      </a:solid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wheel(1)">
                                      <p:cBhvr>
                                        <p:cTn id="17" dur="2000"/>
                                        <p:tgtEl>
                                          <p:spTgt spid="215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5" presetClass="entr" presetSubtype="0" fill="hold" grpId="0" nodeType="clickEffect">
                                  <p:stCondLst>
                                    <p:cond delay="0"/>
                                  </p:stCondLst>
                                  <p:childTnLst>
                                    <p:set>
                                      <p:cBhvr>
                                        <p:cTn id="33" dur="1" fill="hold">
                                          <p:stCondLst>
                                            <p:cond delay="0"/>
                                          </p:stCondLst>
                                        </p:cTn>
                                        <p:tgtEl>
                                          <p:spTgt spid="21510"/>
                                        </p:tgtEl>
                                        <p:attrNameLst>
                                          <p:attrName>style.visibility</p:attrName>
                                        </p:attrNameLst>
                                      </p:cBhvr>
                                      <p:to>
                                        <p:strVal val="visible"/>
                                      </p:to>
                                    </p:set>
                                    <p:animEffect transition="in" filter="fade">
                                      <p:cBhvr>
                                        <p:cTn id="34" dur="2000"/>
                                        <p:tgtEl>
                                          <p:spTgt spid="21510"/>
                                        </p:tgtEl>
                                      </p:cBhvr>
                                    </p:animEffect>
                                    <p:anim calcmode="lin" valueType="num">
                                      <p:cBhvr>
                                        <p:cTn id="35" dur="2000" fill="hold"/>
                                        <p:tgtEl>
                                          <p:spTgt spid="21510"/>
                                        </p:tgtEl>
                                        <p:attrNameLst>
                                          <p:attrName>ppt_w</p:attrName>
                                        </p:attrNameLst>
                                      </p:cBhvr>
                                      <p:tavLst>
                                        <p:tav tm="0" fmla="#ppt_w*sin(2.5*pi*$)">
                                          <p:val>
                                            <p:fltVal val="0"/>
                                          </p:val>
                                        </p:tav>
                                        <p:tav tm="100000">
                                          <p:val>
                                            <p:fltVal val="1"/>
                                          </p:val>
                                        </p:tav>
                                      </p:tavLst>
                                    </p:anim>
                                    <p:anim calcmode="lin" valueType="num">
                                      <p:cBhvr>
                                        <p:cTn id="36" dur="2000" fill="hold"/>
                                        <p:tgtEl>
                                          <p:spTgt spid="21510"/>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circle(in)">
                                      <p:cBhvr>
                                        <p:cTn id="41" dur="20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ppt_x"/>
                                          </p:val>
                                        </p:tav>
                                        <p:tav tm="100000">
                                          <p:val>
                                            <p:strVal val="#ppt_x"/>
                                          </p:val>
                                        </p:tav>
                                      </p:tavLst>
                                    </p:anim>
                                    <p:anim calcmode="lin" valueType="num">
                                      <p:cBhvr additive="base">
                                        <p:cTn id="4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additive="base">
                                        <p:cTn id="52" dur="500" fill="hold"/>
                                        <p:tgtEl>
                                          <p:spTgt spid="38"/>
                                        </p:tgtEl>
                                        <p:attrNameLst>
                                          <p:attrName>ppt_x</p:attrName>
                                        </p:attrNameLst>
                                      </p:cBhvr>
                                      <p:tavLst>
                                        <p:tav tm="0">
                                          <p:val>
                                            <p:strVal val="#ppt_x"/>
                                          </p:val>
                                        </p:tav>
                                        <p:tav tm="100000">
                                          <p:val>
                                            <p:strVal val="#ppt_x"/>
                                          </p:val>
                                        </p:tav>
                                      </p:tavLst>
                                    </p:anim>
                                    <p:anim calcmode="lin" valueType="num">
                                      <p:cBhvr additive="base">
                                        <p:cTn id="5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21509" grpId="0"/>
      <p:bldP spid="21510"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9"/>
          <p:cNvSpPr txBox="1">
            <a:spLocks noChangeArrowheads="1"/>
          </p:cNvSpPr>
          <p:nvPr/>
        </p:nvSpPr>
        <p:spPr bwMode="auto">
          <a:xfrm>
            <a:off x="1893862" y="227274"/>
            <a:ext cx="8345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800" dirty="0">
                <a:solidFill>
                  <a:srgbClr val="FF0000"/>
                </a:solidFill>
                <a:latin typeface="+mn-ea"/>
                <a:ea typeface="+mn-ea"/>
              </a:rPr>
              <a:t>练习：</a:t>
            </a:r>
            <a:r>
              <a:rPr kumimoji="0" lang="zh-CN" altLang="en-US" sz="2800" dirty="0">
                <a:solidFill>
                  <a:srgbClr val="FF00FF"/>
                </a:solidFill>
                <a:latin typeface="+mn-ea"/>
                <a:ea typeface="+mn-ea"/>
              </a:rPr>
              <a:t>均匀带电球体，</a:t>
            </a:r>
            <a:r>
              <a:rPr kumimoji="0" lang="zh-CN" altLang="en-US" sz="2800" dirty="0">
                <a:solidFill>
                  <a:srgbClr val="009900"/>
                </a:solidFill>
                <a:latin typeface="+mn-ea"/>
              </a:rPr>
              <a:t>由</a:t>
            </a:r>
            <a:r>
              <a:rPr lang="zh-CN" altLang="en-US" sz="2800" dirty="0">
                <a:solidFill>
                  <a:srgbClr val="009900"/>
                </a:solidFill>
              </a:rPr>
              <a:t>电</a:t>
            </a:r>
            <a:r>
              <a:rPr kumimoji="0" lang="zh-CN" altLang="en-US" sz="2800" dirty="0">
                <a:solidFill>
                  <a:srgbClr val="009900"/>
                </a:solidFill>
                <a:latin typeface="+mn-ea"/>
              </a:rPr>
              <a:t>场分布</a:t>
            </a:r>
            <a:r>
              <a:rPr kumimoji="0" lang="zh-CN" altLang="en-US" sz="2800" dirty="0">
                <a:solidFill>
                  <a:srgbClr val="FF00FF"/>
                </a:solidFill>
                <a:latin typeface="+mn-ea"/>
                <a:ea typeface="+mn-ea"/>
              </a:rPr>
              <a:t>求电势分布。</a:t>
            </a:r>
          </a:p>
        </p:txBody>
      </p:sp>
      <p:grpSp>
        <p:nvGrpSpPr>
          <p:cNvPr id="3" name="Group 70"/>
          <p:cNvGrpSpPr>
            <a:grpSpLocks/>
          </p:cNvGrpSpPr>
          <p:nvPr/>
        </p:nvGrpSpPr>
        <p:grpSpPr bwMode="auto">
          <a:xfrm>
            <a:off x="7324725" y="874713"/>
            <a:ext cx="3098800" cy="2590800"/>
            <a:chOff x="6600" y="5804"/>
            <a:chExt cx="3740" cy="3000"/>
          </a:xfrm>
        </p:grpSpPr>
        <p:sp>
          <p:nvSpPr>
            <p:cNvPr id="4"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5" name="Text Box 72"/>
            <p:cNvSpPr txBox="1">
              <a:spLocks noChangeArrowheads="1"/>
            </p:cNvSpPr>
            <p:nvPr/>
          </p:nvSpPr>
          <p:spPr bwMode="auto">
            <a:xfrm>
              <a:off x="9740" y="83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6" name="Text Box 73"/>
            <p:cNvSpPr txBox="1">
              <a:spLocks noChangeArrowheads="1"/>
            </p:cNvSpPr>
            <p:nvPr/>
          </p:nvSpPr>
          <p:spPr bwMode="auto">
            <a:xfrm>
              <a:off x="6840" y="72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 E </a:t>
              </a:r>
            </a:p>
          </p:txBody>
        </p:sp>
        <p:sp>
          <p:nvSpPr>
            <p:cNvPr id="7" name="Oval 74"/>
            <p:cNvSpPr>
              <a:spLocks noChangeArrowheads="1"/>
            </p:cNvSpPr>
            <p:nvPr/>
          </p:nvSpPr>
          <p:spPr bwMode="auto">
            <a:xfrm>
              <a:off x="6600" y="5804"/>
              <a:ext cx="1460" cy="1400"/>
            </a:xfrm>
            <a:prstGeom prst="ellipse">
              <a:avLst/>
            </a:prstGeom>
            <a:solidFill>
              <a:srgbClr val="FFFFFF"/>
            </a:solidFill>
            <a:ln w="1905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8"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 name="Line 76"/>
            <p:cNvSpPr>
              <a:spLocks noChangeShapeType="1"/>
            </p:cNvSpPr>
            <p:nvPr/>
          </p:nvSpPr>
          <p:spPr bwMode="auto">
            <a:xfrm flipV="1">
              <a:off x="7340" y="8607"/>
              <a:ext cx="2460"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77"/>
            <p:cNvSpPr>
              <a:spLocks noChangeShapeType="1"/>
            </p:cNvSpPr>
            <p:nvPr/>
          </p:nvSpPr>
          <p:spPr bwMode="auto">
            <a:xfrm>
              <a:off x="7340" y="6544"/>
              <a:ext cx="0" cy="8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78"/>
            <p:cNvSpPr>
              <a:spLocks noChangeShapeType="1"/>
            </p:cNvSpPr>
            <p:nvPr/>
          </p:nvSpPr>
          <p:spPr bwMode="auto">
            <a:xfrm>
              <a:off x="8060" y="6544"/>
              <a:ext cx="0" cy="206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79"/>
            <p:cNvSpPr>
              <a:spLocks noChangeShapeType="1"/>
            </p:cNvSpPr>
            <p:nvPr/>
          </p:nvSpPr>
          <p:spPr bwMode="auto">
            <a:xfrm flipV="1">
              <a:off x="7340" y="7964"/>
              <a:ext cx="720" cy="64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Freeform 80"/>
            <p:cNvSpPr>
              <a:spLocks/>
            </p:cNvSpPr>
            <p:nvPr/>
          </p:nvSpPr>
          <p:spPr bwMode="auto">
            <a:xfrm>
              <a:off x="8040" y="7964"/>
              <a:ext cx="1560" cy="500"/>
            </a:xfrm>
            <a:custGeom>
              <a:avLst/>
              <a:gdLst>
                <a:gd name="T0" fmla="*/ 0 w 1560"/>
                <a:gd name="T1" fmla="*/ 0 h 500"/>
                <a:gd name="T2" fmla="*/ 420 w 1560"/>
                <a:gd name="T3" fmla="*/ 260 h 500"/>
                <a:gd name="T4" fmla="*/ 900 w 1560"/>
                <a:gd name="T5" fmla="*/ 400 h 500"/>
                <a:gd name="T6" fmla="*/ 1560 w 1560"/>
                <a:gd name="T7" fmla="*/ 500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81"/>
            <p:cNvSpPr>
              <a:spLocks noChangeShapeType="1"/>
            </p:cNvSpPr>
            <p:nvPr/>
          </p:nvSpPr>
          <p:spPr bwMode="auto">
            <a:xfrm flipV="1">
              <a:off x="7340" y="6540"/>
              <a:ext cx="740" cy="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82"/>
            <p:cNvSpPr txBox="1">
              <a:spLocks noChangeArrowheads="1"/>
            </p:cNvSpPr>
            <p:nvPr/>
          </p:nvSpPr>
          <p:spPr bwMode="auto">
            <a:xfrm>
              <a:off x="7400" y="6104"/>
              <a:ext cx="52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R</a:t>
              </a:r>
            </a:p>
          </p:txBody>
        </p:sp>
        <p:sp>
          <p:nvSpPr>
            <p:cNvPr id="16" name="Text Box 83"/>
            <p:cNvSpPr txBox="1">
              <a:spLocks noChangeArrowheads="1"/>
            </p:cNvSpPr>
            <p:nvPr/>
          </p:nvSpPr>
          <p:spPr bwMode="auto">
            <a:xfrm>
              <a:off x="8000" y="6064"/>
              <a:ext cx="5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q</a:t>
              </a:r>
            </a:p>
          </p:txBody>
        </p:sp>
      </p:grpSp>
      <p:sp>
        <p:nvSpPr>
          <p:cNvPr id="17" name="Text Box 2055"/>
          <p:cNvSpPr txBox="1">
            <a:spLocks noChangeArrowheads="1"/>
          </p:cNvSpPr>
          <p:nvPr/>
        </p:nvSpPr>
        <p:spPr bwMode="auto">
          <a:xfrm>
            <a:off x="2084623" y="808547"/>
            <a:ext cx="931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990000"/>
                </a:solidFill>
              </a:rPr>
              <a:t>解</a:t>
            </a:r>
            <a:r>
              <a:rPr lang="en-US" altLang="zh-CN" sz="2800" dirty="0">
                <a:solidFill>
                  <a:srgbClr val="990000"/>
                </a:solidFill>
              </a:rPr>
              <a:t>:</a:t>
            </a:r>
          </a:p>
        </p:txBody>
      </p:sp>
      <p:sp>
        <p:nvSpPr>
          <p:cNvPr id="18" name="矩形 19"/>
          <p:cNvSpPr>
            <a:spLocks noChangeArrowheads="1"/>
          </p:cNvSpPr>
          <p:nvPr/>
        </p:nvSpPr>
        <p:spPr bwMode="auto">
          <a:xfrm>
            <a:off x="3148940" y="744168"/>
            <a:ext cx="27098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6600CC"/>
                </a:solidFill>
                <a:latin typeface="MS Reference Sans Serif" panose="020B0604030504040204" pitchFamily="34" charset="0"/>
              </a:rPr>
              <a:t>利用高斯定理得</a:t>
            </a:r>
            <a:endParaRPr lang="zh-CN" altLang="en-US" sz="2800" dirty="0">
              <a:solidFill>
                <a:srgbClr val="6600CC"/>
              </a:solidFill>
            </a:endParaRPr>
          </a:p>
        </p:txBody>
      </p:sp>
      <p:graphicFrame>
        <p:nvGraphicFramePr>
          <p:cNvPr id="19" name="Object 14"/>
          <p:cNvGraphicFramePr>
            <a:graphicFrameLocks noChangeAspect="1"/>
          </p:cNvGraphicFramePr>
          <p:nvPr>
            <p:extLst>
              <p:ext uri="{D42A27DB-BD31-4B8C-83A1-F6EECF244321}">
                <p14:modId xmlns:p14="http://schemas.microsoft.com/office/powerpoint/2010/main" val="3278882847"/>
              </p:ext>
            </p:extLst>
          </p:nvPr>
        </p:nvGraphicFramePr>
        <p:xfrm>
          <a:off x="2797656" y="1184682"/>
          <a:ext cx="3957945" cy="2013418"/>
        </p:xfrm>
        <a:graphic>
          <a:graphicData uri="http://schemas.openxmlformats.org/presentationml/2006/ole">
            <mc:AlternateContent xmlns:mc="http://schemas.openxmlformats.org/markup-compatibility/2006">
              <mc:Choice xmlns:v="urn:schemas-microsoft-com:vml" Requires="v">
                <p:oleObj spid="_x0000_s125253" name="公式" r:id="rId3" imgW="1904760" imgH="863280" progId="Equation.3">
                  <p:embed/>
                </p:oleObj>
              </mc:Choice>
              <mc:Fallback>
                <p:oleObj name="公式" r:id="rId3" imgW="1904760" imgH="863280" progId="Equation.3">
                  <p:embed/>
                  <p:pic>
                    <p:nvPicPr>
                      <p:cNvPr id="0" name=""/>
                      <p:cNvPicPr>
                        <a:picLocks noChangeAspect="1" noChangeArrowheads="1"/>
                      </p:cNvPicPr>
                      <p:nvPr/>
                    </p:nvPicPr>
                    <p:blipFill>
                      <a:blip r:embed="rId4"/>
                      <a:srcRect/>
                      <a:stretch>
                        <a:fillRect/>
                      </a:stretch>
                    </p:blipFill>
                    <p:spPr bwMode="auto">
                      <a:xfrm>
                        <a:off x="2797656" y="1184682"/>
                        <a:ext cx="3957945" cy="2013418"/>
                      </a:xfrm>
                      <a:prstGeom prst="rect">
                        <a:avLst/>
                      </a:prstGeom>
                      <a:noFill/>
                      <a:ln>
                        <a:noFill/>
                      </a:ln>
                      <a:effectLst/>
                      <a:extLst/>
                    </p:spPr>
                  </p:pic>
                </p:oleObj>
              </mc:Fallback>
            </mc:AlternateContent>
          </a:graphicData>
        </a:graphic>
      </p:graphicFrame>
      <p:sp>
        <p:nvSpPr>
          <p:cNvPr id="20" name="Rectangle 3"/>
          <p:cNvSpPr>
            <a:spLocks noChangeArrowheads="1"/>
          </p:cNvSpPr>
          <p:nvPr/>
        </p:nvSpPr>
        <p:spPr bwMode="auto">
          <a:xfrm>
            <a:off x="4044000" y="3229684"/>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2400">
              <a:ea typeface="黑体" panose="02010609060101010101" pitchFamily="49" charset="-122"/>
            </a:endParaRPr>
          </a:p>
        </p:txBody>
      </p:sp>
      <p:graphicFrame>
        <p:nvGraphicFramePr>
          <p:cNvPr id="21" name="Object 1027"/>
          <p:cNvGraphicFramePr>
            <a:graphicFrameLocks noChangeAspect="1"/>
          </p:cNvGraphicFramePr>
          <p:nvPr>
            <p:extLst>
              <p:ext uri="{D42A27DB-BD31-4B8C-83A1-F6EECF244321}">
                <p14:modId xmlns:p14="http://schemas.microsoft.com/office/powerpoint/2010/main" val="3147582570"/>
              </p:ext>
            </p:extLst>
          </p:nvPr>
        </p:nvGraphicFramePr>
        <p:xfrm>
          <a:off x="2171061" y="3631633"/>
          <a:ext cx="749300" cy="417512"/>
        </p:xfrm>
        <a:graphic>
          <a:graphicData uri="http://schemas.openxmlformats.org/presentationml/2006/ole">
            <mc:AlternateContent xmlns:mc="http://schemas.openxmlformats.org/markup-compatibility/2006">
              <mc:Choice xmlns:v="urn:schemas-microsoft-com:vml" Requires="v">
                <p:oleObj spid="_x0000_s125254" name="公式" r:id="rId5" imgW="368280" imgH="164880" progId="Equation.3">
                  <p:embed/>
                </p:oleObj>
              </mc:Choice>
              <mc:Fallback>
                <p:oleObj name="公式" r:id="rId5" imgW="368280" imgH="164880" progId="Equation.3">
                  <p:embed/>
                  <p:pic>
                    <p:nvPicPr>
                      <p:cNvPr id="0" name=""/>
                      <p:cNvPicPr>
                        <a:picLocks noChangeAspect="1" noChangeArrowheads="1"/>
                      </p:cNvPicPr>
                      <p:nvPr/>
                    </p:nvPicPr>
                    <p:blipFill>
                      <a:blip r:embed="rId6"/>
                      <a:srcRect/>
                      <a:stretch>
                        <a:fillRect/>
                      </a:stretch>
                    </p:blipFill>
                    <p:spPr bwMode="auto">
                      <a:xfrm>
                        <a:off x="2171061" y="3631633"/>
                        <a:ext cx="749300" cy="417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329452000"/>
              </p:ext>
            </p:extLst>
          </p:nvPr>
        </p:nvGraphicFramePr>
        <p:xfrm>
          <a:off x="3661643" y="3344910"/>
          <a:ext cx="3284538" cy="1176338"/>
        </p:xfrm>
        <a:graphic>
          <a:graphicData uri="http://schemas.openxmlformats.org/presentationml/2006/ole">
            <mc:AlternateContent xmlns:mc="http://schemas.openxmlformats.org/markup-compatibility/2006">
              <mc:Choice xmlns:v="urn:schemas-microsoft-com:vml" Requires="v">
                <p:oleObj spid="_x0000_s125255" name="公式" r:id="rId7" imgW="1206360" imgH="431640" progId="Equation.3">
                  <p:embed/>
                </p:oleObj>
              </mc:Choice>
              <mc:Fallback>
                <p:oleObj name="公式" r:id="rId7" imgW="1206360" imgH="431640" progId="Equation.3">
                  <p:embed/>
                  <p:pic>
                    <p:nvPicPr>
                      <p:cNvPr id="0" name=""/>
                      <p:cNvPicPr/>
                      <p:nvPr/>
                    </p:nvPicPr>
                    <p:blipFill>
                      <a:blip r:embed="rId8"/>
                      <a:stretch>
                        <a:fillRect/>
                      </a:stretch>
                    </p:blipFill>
                    <p:spPr>
                      <a:xfrm>
                        <a:off x="3661643" y="3344910"/>
                        <a:ext cx="3284538" cy="1176338"/>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8838446"/>
              </p:ext>
            </p:extLst>
          </p:nvPr>
        </p:nvGraphicFramePr>
        <p:xfrm>
          <a:off x="2189753" y="5074896"/>
          <a:ext cx="1762818" cy="553956"/>
        </p:xfrm>
        <a:graphic>
          <a:graphicData uri="http://schemas.openxmlformats.org/presentationml/2006/ole">
            <mc:AlternateContent xmlns:mc="http://schemas.openxmlformats.org/markup-compatibility/2006">
              <mc:Choice xmlns:v="urn:schemas-microsoft-com:vml" Requires="v">
                <p:oleObj spid="_x0000_s125256" name="公式" r:id="rId9" imgW="799920" imgH="215640" progId="Equation.3">
                  <p:embed/>
                </p:oleObj>
              </mc:Choice>
              <mc:Fallback>
                <p:oleObj name="公式" r:id="rId9" imgW="799920" imgH="215640" progId="Equation.3">
                  <p:embed/>
                  <p:pic>
                    <p:nvPicPr>
                      <p:cNvPr id="0" name=""/>
                      <p:cNvPicPr>
                        <a:picLocks noChangeAspect="1" noChangeArrowheads="1"/>
                      </p:cNvPicPr>
                      <p:nvPr/>
                    </p:nvPicPr>
                    <p:blipFill>
                      <a:blip r:embed="rId10"/>
                      <a:srcRect/>
                      <a:stretch>
                        <a:fillRect/>
                      </a:stretch>
                    </p:blipFill>
                    <p:spPr bwMode="auto">
                      <a:xfrm>
                        <a:off x="2189753" y="5074896"/>
                        <a:ext cx="1762818" cy="553956"/>
                      </a:xfrm>
                      <a:prstGeom prst="rect">
                        <a:avLst/>
                      </a:prstGeom>
                      <a:noFill/>
                      <a:ln>
                        <a:noFill/>
                      </a:ln>
                      <a:effectLst/>
                      <a:extLst/>
                    </p:spPr>
                  </p:pic>
                </p:oleObj>
              </mc:Fallback>
            </mc:AlternateContent>
          </a:graphicData>
        </a:graphic>
      </p:graphicFrame>
      <p:sp>
        <p:nvSpPr>
          <p:cNvPr id="24" name="AutoShape 63"/>
          <p:cNvSpPr>
            <a:spLocks noChangeArrowheads="1"/>
          </p:cNvSpPr>
          <p:nvPr/>
        </p:nvSpPr>
        <p:spPr bwMode="auto">
          <a:xfrm>
            <a:off x="4164523" y="5198561"/>
            <a:ext cx="946150" cy="295275"/>
          </a:xfrm>
          <a:prstGeom prst="rightArrow">
            <a:avLst>
              <a:gd name="adj1" fmla="val 50000"/>
              <a:gd name="adj2" fmla="val 133735"/>
            </a:avLst>
          </a:prstGeom>
          <a:solidFill>
            <a:srgbClr val="71FFDD"/>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25" name="对象 24"/>
          <p:cNvGraphicFramePr>
            <a:graphicFrameLocks noChangeAspect="1"/>
          </p:cNvGraphicFramePr>
          <p:nvPr>
            <p:extLst>
              <p:ext uri="{D42A27DB-BD31-4B8C-83A1-F6EECF244321}">
                <p14:modId xmlns:p14="http://schemas.microsoft.com/office/powerpoint/2010/main" val="2210494571"/>
              </p:ext>
            </p:extLst>
          </p:nvPr>
        </p:nvGraphicFramePr>
        <p:xfrm>
          <a:off x="5303912" y="4758028"/>
          <a:ext cx="1797050" cy="1176338"/>
        </p:xfrm>
        <a:graphic>
          <a:graphicData uri="http://schemas.openxmlformats.org/presentationml/2006/ole">
            <mc:AlternateContent xmlns:mc="http://schemas.openxmlformats.org/markup-compatibility/2006">
              <mc:Choice xmlns:v="urn:schemas-microsoft-com:vml" Requires="v">
                <p:oleObj spid="_x0000_s125257" name="公式" r:id="rId11" imgW="660240" imgH="431640" progId="Equation.3">
                  <p:embed/>
                </p:oleObj>
              </mc:Choice>
              <mc:Fallback>
                <p:oleObj name="公式" r:id="rId11" imgW="660240" imgH="431640" progId="Equation.3">
                  <p:embed/>
                  <p:pic>
                    <p:nvPicPr>
                      <p:cNvPr id="0" name=""/>
                      <p:cNvPicPr/>
                      <p:nvPr/>
                    </p:nvPicPr>
                    <p:blipFill>
                      <a:blip r:embed="rId12"/>
                      <a:stretch>
                        <a:fillRect/>
                      </a:stretch>
                    </p:blipFill>
                    <p:spPr>
                      <a:xfrm>
                        <a:off x="5303912" y="4758028"/>
                        <a:ext cx="1797050" cy="1176338"/>
                      </a:xfrm>
                      <a:prstGeom prst="rect">
                        <a:avLst/>
                      </a:prstGeom>
                    </p:spPr>
                  </p:pic>
                </p:oleObj>
              </mc:Fallback>
            </mc:AlternateContent>
          </a:graphicData>
        </a:graphic>
      </p:graphicFrame>
      <p:graphicFrame>
        <p:nvGraphicFramePr>
          <p:cNvPr id="26" name="Object 6"/>
          <p:cNvGraphicFramePr>
            <a:graphicFrameLocks noChangeAspect="1"/>
          </p:cNvGraphicFramePr>
          <p:nvPr>
            <p:extLst>
              <p:ext uri="{D42A27DB-BD31-4B8C-83A1-F6EECF244321}">
                <p14:modId xmlns:p14="http://schemas.microsoft.com/office/powerpoint/2010/main" val="2719186271"/>
              </p:ext>
            </p:extLst>
          </p:nvPr>
        </p:nvGraphicFramePr>
        <p:xfrm>
          <a:off x="7606435" y="4194786"/>
          <a:ext cx="2404383" cy="900112"/>
        </p:xfrm>
        <a:graphic>
          <a:graphicData uri="http://schemas.openxmlformats.org/presentationml/2006/ole">
            <mc:AlternateContent xmlns:mc="http://schemas.openxmlformats.org/markup-compatibility/2006">
              <mc:Choice xmlns:v="urn:schemas-microsoft-com:vml" Requires="v">
                <p:oleObj spid="_x0000_s125258" name="公式" r:id="rId13" imgW="723600" imgH="279360" progId="Equation.3">
                  <p:embed/>
                </p:oleObj>
              </mc:Choice>
              <mc:Fallback>
                <p:oleObj name="公式" r:id="rId13" imgW="723600" imgH="279360" progId="Equation.3">
                  <p:embed/>
                  <p:pic>
                    <p:nvPicPr>
                      <p:cNvPr id="16" name="Object 6"/>
                      <p:cNvPicPr>
                        <a:picLocks noChangeAspect="1" noChangeArrowheads="1"/>
                      </p:cNvPicPr>
                      <p:nvPr/>
                    </p:nvPicPr>
                    <p:blipFill>
                      <a:blip r:embed="rId14"/>
                      <a:srcRect/>
                      <a:stretch>
                        <a:fillRect/>
                      </a:stretch>
                    </p:blipFill>
                    <p:spPr bwMode="auto">
                      <a:xfrm>
                        <a:off x="7606435" y="4194786"/>
                        <a:ext cx="2404383" cy="900112"/>
                      </a:xfrm>
                      <a:prstGeom prst="rect">
                        <a:avLst/>
                      </a:prstGeom>
                      <a:solidFill>
                        <a:srgbClr val="FFFF00"/>
                      </a:solidFill>
                      <a:ln>
                        <a:noFill/>
                      </a:ln>
                      <a:effectLst/>
                      <a:extLst/>
                    </p:spPr>
                  </p:pic>
                </p:oleObj>
              </mc:Fallback>
            </mc:AlternateContent>
          </a:graphicData>
        </a:graphic>
      </p:graphicFrame>
      <p:sp>
        <p:nvSpPr>
          <p:cNvPr id="27" name="矩形 13"/>
          <p:cNvSpPr>
            <a:spLocks noChangeArrowheads="1"/>
          </p:cNvSpPr>
          <p:nvPr/>
        </p:nvSpPr>
        <p:spPr bwMode="auto">
          <a:xfrm>
            <a:off x="8147596" y="5487183"/>
            <a:ext cx="1627369" cy="523220"/>
          </a:xfrm>
          <a:prstGeom prst="rect">
            <a:avLst/>
          </a:prstGeom>
          <a:solidFill>
            <a:srgbClr val="71FFDD"/>
          </a:solidFill>
          <a:ln>
            <a:noFill/>
          </a:ln>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800" dirty="0">
                <a:solidFill>
                  <a:srgbClr val="0000FF"/>
                </a:solidFill>
                <a:latin typeface="+mn-ea"/>
                <a:ea typeface="+mn-ea"/>
              </a:rPr>
              <a:t>电势</a:t>
            </a:r>
            <a:r>
              <a:rPr lang="zh-CN" altLang="en-US" sz="2800" dirty="0">
                <a:solidFill>
                  <a:srgbClr val="0000FF"/>
                </a:solidFill>
                <a:latin typeface="宋体" panose="02010600030101010101" pitchFamily="2" charset="-122"/>
              </a:rPr>
              <a:t>连续</a:t>
            </a:r>
            <a:endParaRPr lang="zh-CN" altLang="en-US" sz="2800" dirty="0">
              <a:solidFill>
                <a:srgbClr val="0000FF"/>
              </a:solidFill>
            </a:endParaRPr>
          </a:p>
        </p:txBody>
      </p:sp>
    </p:spTree>
    <p:extLst>
      <p:ext uri="{BB962C8B-B14F-4D97-AF65-F5344CB8AC3E}">
        <p14:creationId xmlns:p14="http://schemas.microsoft.com/office/powerpoint/2010/main" val="87194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fltVal val="0"/>
                                          </p:val>
                                        </p:tav>
                                        <p:tav tm="100000">
                                          <p:val>
                                            <p:strVal val="#ppt_w"/>
                                          </p:val>
                                        </p:tav>
                                      </p:tavLst>
                                    </p:anim>
                                    <p:anim calcmode="lin" valueType="num">
                                      <p:cBhvr>
                                        <p:cTn id="18" dur="1000" fill="hold"/>
                                        <p:tgtEl>
                                          <p:spTgt spid="18"/>
                                        </p:tgtEl>
                                        <p:attrNameLst>
                                          <p:attrName>ppt_h</p:attrName>
                                        </p:attrNameLst>
                                      </p:cBhvr>
                                      <p:tavLst>
                                        <p:tav tm="0">
                                          <p:val>
                                            <p:fltVal val="0"/>
                                          </p:val>
                                        </p:tav>
                                        <p:tav tm="100000">
                                          <p:val>
                                            <p:strVal val="#ppt_h"/>
                                          </p:val>
                                        </p:tav>
                                      </p:tavLst>
                                    </p:anim>
                                    <p:anim calcmode="lin" valueType="num">
                                      <p:cBhvr>
                                        <p:cTn id="19" dur="1000" fill="hold"/>
                                        <p:tgtEl>
                                          <p:spTgt spid="18"/>
                                        </p:tgtEl>
                                        <p:attrNameLst>
                                          <p:attrName>style.rotation</p:attrName>
                                        </p:attrNameLst>
                                      </p:cBhvr>
                                      <p:tavLst>
                                        <p:tav tm="0">
                                          <p:val>
                                            <p:fltVal val="90"/>
                                          </p:val>
                                        </p:tav>
                                        <p:tav tm="100000">
                                          <p:val>
                                            <p:fltVal val="0"/>
                                          </p:val>
                                        </p:tav>
                                      </p:tavLst>
                                    </p:anim>
                                    <p:animEffect transition="in" filter="fade">
                                      <p:cBhvr>
                                        <p:cTn id="20" dur="10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1000" fill="hold"/>
                                        <p:tgtEl>
                                          <p:spTgt spid="23"/>
                                        </p:tgtEl>
                                        <p:attrNameLst>
                                          <p:attrName>ppt_w</p:attrName>
                                        </p:attrNameLst>
                                      </p:cBhvr>
                                      <p:tavLst>
                                        <p:tav tm="0">
                                          <p:val>
                                            <p:fltVal val="0"/>
                                          </p:val>
                                        </p:tav>
                                        <p:tav tm="100000">
                                          <p:val>
                                            <p:strVal val="#ppt_w"/>
                                          </p:val>
                                        </p:tav>
                                      </p:tavLst>
                                    </p:anim>
                                    <p:anim calcmode="lin" valueType="num">
                                      <p:cBhvr>
                                        <p:cTn id="49" dur="1000" fill="hold"/>
                                        <p:tgtEl>
                                          <p:spTgt spid="23"/>
                                        </p:tgtEl>
                                        <p:attrNameLst>
                                          <p:attrName>ppt_h</p:attrName>
                                        </p:attrNameLst>
                                      </p:cBhvr>
                                      <p:tavLst>
                                        <p:tav tm="0">
                                          <p:val>
                                            <p:fltVal val="0"/>
                                          </p:val>
                                        </p:tav>
                                        <p:tav tm="100000">
                                          <p:val>
                                            <p:strVal val="#ppt_h"/>
                                          </p:val>
                                        </p:tav>
                                      </p:tavLst>
                                    </p:anim>
                                    <p:anim calcmode="lin" valueType="num">
                                      <p:cBhvr>
                                        <p:cTn id="50" dur="1000" fill="hold"/>
                                        <p:tgtEl>
                                          <p:spTgt spid="23"/>
                                        </p:tgtEl>
                                        <p:attrNameLst>
                                          <p:attrName>style.rotation</p:attrName>
                                        </p:attrNameLst>
                                      </p:cBhvr>
                                      <p:tavLst>
                                        <p:tav tm="0">
                                          <p:val>
                                            <p:fltVal val="90"/>
                                          </p:val>
                                        </p:tav>
                                        <p:tav tm="100000">
                                          <p:val>
                                            <p:fltVal val="0"/>
                                          </p:val>
                                        </p:tav>
                                      </p:tavLst>
                                    </p:anim>
                                    <p:animEffect transition="in" filter="fade">
                                      <p:cBhvr>
                                        <p:cTn id="51" dur="10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heel(1)">
                                      <p:cBhvr>
                                        <p:cTn id="6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7"/>
          <p:cNvGraphicFramePr>
            <a:graphicFrameLocks noChangeAspect="1"/>
          </p:cNvGraphicFramePr>
          <p:nvPr>
            <p:extLst>
              <p:ext uri="{D42A27DB-BD31-4B8C-83A1-F6EECF244321}">
                <p14:modId xmlns:p14="http://schemas.microsoft.com/office/powerpoint/2010/main" val="2496129755"/>
              </p:ext>
            </p:extLst>
          </p:nvPr>
        </p:nvGraphicFramePr>
        <p:xfrm>
          <a:off x="2096454" y="1815703"/>
          <a:ext cx="749300" cy="417512"/>
        </p:xfrm>
        <a:graphic>
          <a:graphicData uri="http://schemas.openxmlformats.org/presentationml/2006/ole">
            <mc:AlternateContent xmlns:mc="http://schemas.openxmlformats.org/markup-compatibility/2006">
              <mc:Choice xmlns:v="urn:schemas-microsoft-com:vml" Requires="v">
                <p:oleObj spid="_x0000_s126290" name="公式" r:id="rId3" imgW="368280" imgH="164880" progId="Equation.3">
                  <p:embed/>
                </p:oleObj>
              </mc:Choice>
              <mc:Fallback>
                <p:oleObj name="公式" r:id="rId3" imgW="368280" imgH="164880" progId="Equation.3">
                  <p:embed/>
                  <p:pic>
                    <p:nvPicPr>
                      <p:cNvPr id="0" name=""/>
                      <p:cNvPicPr>
                        <a:picLocks noChangeAspect="1" noChangeArrowheads="1"/>
                      </p:cNvPicPr>
                      <p:nvPr/>
                    </p:nvPicPr>
                    <p:blipFill>
                      <a:blip r:embed="rId4"/>
                      <a:srcRect/>
                      <a:stretch>
                        <a:fillRect/>
                      </a:stretch>
                    </p:blipFill>
                    <p:spPr bwMode="auto">
                      <a:xfrm>
                        <a:off x="2096454" y="1815703"/>
                        <a:ext cx="749300" cy="417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554299305"/>
              </p:ext>
            </p:extLst>
          </p:nvPr>
        </p:nvGraphicFramePr>
        <p:xfrm>
          <a:off x="3359460" y="1436290"/>
          <a:ext cx="3595687" cy="1176338"/>
        </p:xfrm>
        <a:graphic>
          <a:graphicData uri="http://schemas.openxmlformats.org/presentationml/2006/ole">
            <mc:AlternateContent xmlns:mc="http://schemas.openxmlformats.org/markup-compatibility/2006">
              <mc:Choice xmlns:v="urn:schemas-microsoft-com:vml" Requires="v">
                <p:oleObj spid="_x0000_s126291" name="公式" r:id="rId5" imgW="1320480" imgH="431640" progId="Equation.3">
                  <p:embed/>
                </p:oleObj>
              </mc:Choice>
              <mc:Fallback>
                <p:oleObj name="公式" r:id="rId5" imgW="1320480" imgH="431640" progId="Equation.3">
                  <p:embed/>
                  <p:pic>
                    <p:nvPicPr>
                      <p:cNvPr id="0" name=""/>
                      <p:cNvPicPr/>
                      <p:nvPr/>
                    </p:nvPicPr>
                    <p:blipFill>
                      <a:blip r:embed="rId6"/>
                      <a:stretch>
                        <a:fillRect/>
                      </a:stretch>
                    </p:blipFill>
                    <p:spPr>
                      <a:xfrm>
                        <a:off x="3359460" y="1436290"/>
                        <a:ext cx="3595687" cy="1176338"/>
                      </a:xfrm>
                      <a:prstGeom prst="rect">
                        <a:avLst/>
                      </a:prstGeom>
                    </p:spPr>
                  </p:pic>
                </p:oleObj>
              </mc:Fallback>
            </mc:AlternateContent>
          </a:graphicData>
        </a:graphic>
      </p:graphicFrame>
      <p:sp>
        <p:nvSpPr>
          <p:cNvPr id="4" name="AutoShape 63"/>
          <p:cNvSpPr>
            <a:spLocks noChangeArrowheads="1"/>
          </p:cNvSpPr>
          <p:nvPr/>
        </p:nvSpPr>
        <p:spPr bwMode="auto">
          <a:xfrm>
            <a:off x="2997890" y="2877821"/>
            <a:ext cx="946150" cy="295275"/>
          </a:xfrm>
          <a:prstGeom prst="rightArrow">
            <a:avLst>
              <a:gd name="adj1" fmla="val 50000"/>
              <a:gd name="adj2" fmla="val 133735"/>
            </a:avLst>
          </a:prstGeom>
          <a:solidFill>
            <a:srgbClr val="71FFDD"/>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5" name="对象 4"/>
          <p:cNvGraphicFramePr>
            <a:graphicFrameLocks noChangeAspect="1"/>
          </p:cNvGraphicFramePr>
          <p:nvPr>
            <p:extLst>
              <p:ext uri="{D42A27DB-BD31-4B8C-83A1-F6EECF244321}">
                <p14:modId xmlns:p14="http://schemas.microsoft.com/office/powerpoint/2010/main" val="3548488617"/>
              </p:ext>
            </p:extLst>
          </p:nvPr>
        </p:nvGraphicFramePr>
        <p:xfrm>
          <a:off x="2096454" y="3200172"/>
          <a:ext cx="4668838" cy="1176337"/>
        </p:xfrm>
        <a:graphic>
          <a:graphicData uri="http://schemas.openxmlformats.org/presentationml/2006/ole">
            <mc:AlternateContent xmlns:mc="http://schemas.openxmlformats.org/markup-compatibility/2006">
              <mc:Choice xmlns:v="urn:schemas-microsoft-com:vml" Requires="v">
                <p:oleObj spid="_x0000_s126292" name="公式" r:id="rId7" imgW="1714320" imgH="431640" progId="Equation.3">
                  <p:embed/>
                </p:oleObj>
              </mc:Choice>
              <mc:Fallback>
                <p:oleObj name="公式" r:id="rId7" imgW="1714320" imgH="431640" progId="Equation.3">
                  <p:embed/>
                  <p:pic>
                    <p:nvPicPr>
                      <p:cNvPr id="0" name=""/>
                      <p:cNvPicPr/>
                      <p:nvPr/>
                    </p:nvPicPr>
                    <p:blipFill>
                      <a:blip r:embed="rId8"/>
                      <a:stretch>
                        <a:fillRect/>
                      </a:stretch>
                    </p:blipFill>
                    <p:spPr>
                      <a:xfrm>
                        <a:off x="2096454" y="3200172"/>
                        <a:ext cx="4668838" cy="1176337"/>
                      </a:xfrm>
                      <a:prstGeom prst="rect">
                        <a:avLst/>
                      </a:prstGeom>
                    </p:spPr>
                  </p:pic>
                </p:oleObj>
              </mc:Fallback>
            </mc:AlternateContent>
          </a:graphicData>
        </a:graphic>
      </p:graphicFrame>
      <p:grpSp>
        <p:nvGrpSpPr>
          <p:cNvPr id="6" name="Group 70"/>
          <p:cNvGrpSpPr>
            <a:grpSpLocks/>
          </p:cNvGrpSpPr>
          <p:nvPr/>
        </p:nvGrpSpPr>
        <p:grpSpPr bwMode="auto">
          <a:xfrm>
            <a:off x="7298646" y="582295"/>
            <a:ext cx="3098800" cy="2590800"/>
            <a:chOff x="6600" y="5804"/>
            <a:chExt cx="3740" cy="3000"/>
          </a:xfrm>
        </p:grpSpPr>
        <p:sp>
          <p:nvSpPr>
            <p:cNvPr id="7"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8" name="Text Box 72"/>
            <p:cNvSpPr txBox="1">
              <a:spLocks noChangeArrowheads="1"/>
            </p:cNvSpPr>
            <p:nvPr/>
          </p:nvSpPr>
          <p:spPr bwMode="auto">
            <a:xfrm>
              <a:off x="9740" y="83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9" name="Text Box 73"/>
            <p:cNvSpPr txBox="1">
              <a:spLocks noChangeArrowheads="1"/>
            </p:cNvSpPr>
            <p:nvPr/>
          </p:nvSpPr>
          <p:spPr bwMode="auto">
            <a:xfrm>
              <a:off x="6840" y="72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dirty="0">
                  <a:solidFill>
                    <a:srgbClr val="0000FF"/>
                  </a:solidFill>
                </a:rPr>
                <a:t> E </a:t>
              </a:r>
            </a:p>
          </p:txBody>
        </p:sp>
        <p:sp>
          <p:nvSpPr>
            <p:cNvPr id="10" name="Oval 74"/>
            <p:cNvSpPr>
              <a:spLocks noChangeArrowheads="1"/>
            </p:cNvSpPr>
            <p:nvPr/>
          </p:nvSpPr>
          <p:spPr bwMode="auto">
            <a:xfrm>
              <a:off x="6600" y="5804"/>
              <a:ext cx="1460" cy="1400"/>
            </a:xfrm>
            <a:prstGeom prst="ellipse">
              <a:avLst/>
            </a:prstGeom>
            <a:solidFill>
              <a:srgbClr val="FFFFFF"/>
            </a:solidFill>
            <a:ln w="1905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11"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 name="Line 76"/>
            <p:cNvSpPr>
              <a:spLocks noChangeShapeType="1"/>
            </p:cNvSpPr>
            <p:nvPr/>
          </p:nvSpPr>
          <p:spPr bwMode="auto">
            <a:xfrm flipV="1">
              <a:off x="7340" y="8607"/>
              <a:ext cx="2460"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77"/>
            <p:cNvSpPr>
              <a:spLocks noChangeShapeType="1"/>
            </p:cNvSpPr>
            <p:nvPr/>
          </p:nvSpPr>
          <p:spPr bwMode="auto">
            <a:xfrm>
              <a:off x="7340" y="6544"/>
              <a:ext cx="0" cy="8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78"/>
            <p:cNvSpPr>
              <a:spLocks noChangeShapeType="1"/>
            </p:cNvSpPr>
            <p:nvPr/>
          </p:nvSpPr>
          <p:spPr bwMode="auto">
            <a:xfrm>
              <a:off x="8060" y="6544"/>
              <a:ext cx="0" cy="206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79"/>
            <p:cNvSpPr>
              <a:spLocks noChangeShapeType="1"/>
            </p:cNvSpPr>
            <p:nvPr/>
          </p:nvSpPr>
          <p:spPr bwMode="auto">
            <a:xfrm flipV="1">
              <a:off x="7340" y="7964"/>
              <a:ext cx="720" cy="64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Freeform 80"/>
            <p:cNvSpPr>
              <a:spLocks/>
            </p:cNvSpPr>
            <p:nvPr/>
          </p:nvSpPr>
          <p:spPr bwMode="auto">
            <a:xfrm>
              <a:off x="8040" y="7964"/>
              <a:ext cx="1560" cy="500"/>
            </a:xfrm>
            <a:custGeom>
              <a:avLst/>
              <a:gdLst>
                <a:gd name="T0" fmla="*/ 0 w 1560"/>
                <a:gd name="T1" fmla="*/ 0 h 500"/>
                <a:gd name="T2" fmla="*/ 420 w 1560"/>
                <a:gd name="T3" fmla="*/ 260 h 500"/>
                <a:gd name="T4" fmla="*/ 900 w 1560"/>
                <a:gd name="T5" fmla="*/ 400 h 500"/>
                <a:gd name="T6" fmla="*/ 1560 w 1560"/>
                <a:gd name="T7" fmla="*/ 500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Line 81"/>
            <p:cNvSpPr>
              <a:spLocks noChangeShapeType="1"/>
            </p:cNvSpPr>
            <p:nvPr/>
          </p:nvSpPr>
          <p:spPr bwMode="auto">
            <a:xfrm flipV="1">
              <a:off x="7340" y="6540"/>
              <a:ext cx="740" cy="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 Box 82"/>
            <p:cNvSpPr txBox="1">
              <a:spLocks noChangeArrowheads="1"/>
            </p:cNvSpPr>
            <p:nvPr/>
          </p:nvSpPr>
          <p:spPr bwMode="auto">
            <a:xfrm>
              <a:off x="7400" y="6104"/>
              <a:ext cx="52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R</a:t>
              </a:r>
            </a:p>
          </p:txBody>
        </p:sp>
        <p:sp>
          <p:nvSpPr>
            <p:cNvPr id="19" name="Text Box 83"/>
            <p:cNvSpPr txBox="1">
              <a:spLocks noChangeArrowheads="1"/>
            </p:cNvSpPr>
            <p:nvPr/>
          </p:nvSpPr>
          <p:spPr bwMode="auto">
            <a:xfrm>
              <a:off x="8000" y="6064"/>
              <a:ext cx="5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q</a:t>
              </a:r>
            </a:p>
          </p:txBody>
        </p:sp>
      </p:grpSp>
      <p:grpSp>
        <p:nvGrpSpPr>
          <p:cNvPr id="20" name="Group 70"/>
          <p:cNvGrpSpPr>
            <a:grpSpLocks/>
          </p:cNvGrpSpPr>
          <p:nvPr/>
        </p:nvGrpSpPr>
        <p:grpSpPr bwMode="auto">
          <a:xfrm>
            <a:off x="7318375" y="3863975"/>
            <a:ext cx="3098800" cy="2590800"/>
            <a:chOff x="6600" y="5804"/>
            <a:chExt cx="3740" cy="3000"/>
          </a:xfrm>
        </p:grpSpPr>
        <p:sp>
          <p:nvSpPr>
            <p:cNvPr id="21"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22" name="Text Box 72"/>
            <p:cNvSpPr txBox="1">
              <a:spLocks noChangeArrowheads="1"/>
            </p:cNvSpPr>
            <p:nvPr/>
          </p:nvSpPr>
          <p:spPr bwMode="auto">
            <a:xfrm>
              <a:off x="9740" y="83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23" name="Text Box 73"/>
            <p:cNvSpPr txBox="1">
              <a:spLocks noChangeArrowheads="1"/>
            </p:cNvSpPr>
            <p:nvPr/>
          </p:nvSpPr>
          <p:spPr bwMode="auto">
            <a:xfrm>
              <a:off x="6840" y="72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  V</a:t>
              </a:r>
            </a:p>
          </p:txBody>
        </p:sp>
        <p:sp>
          <p:nvSpPr>
            <p:cNvPr id="24" name="Oval 74"/>
            <p:cNvSpPr>
              <a:spLocks noChangeArrowheads="1"/>
            </p:cNvSpPr>
            <p:nvPr/>
          </p:nvSpPr>
          <p:spPr bwMode="auto">
            <a:xfrm>
              <a:off x="6600" y="5804"/>
              <a:ext cx="1460" cy="1400"/>
            </a:xfrm>
            <a:prstGeom prst="ellipse">
              <a:avLst/>
            </a:prstGeom>
            <a:solidFill>
              <a:srgbClr val="FFFFFF"/>
            </a:solidFill>
            <a:ln w="1905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25"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6" name="Line 76"/>
            <p:cNvSpPr>
              <a:spLocks noChangeShapeType="1"/>
            </p:cNvSpPr>
            <p:nvPr/>
          </p:nvSpPr>
          <p:spPr bwMode="auto">
            <a:xfrm flipV="1">
              <a:off x="7340" y="8607"/>
              <a:ext cx="2460" cy="17"/>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 name="Line 77"/>
            <p:cNvSpPr>
              <a:spLocks noChangeShapeType="1"/>
            </p:cNvSpPr>
            <p:nvPr/>
          </p:nvSpPr>
          <p:spPr bwMode="auto">
            <a:xfrm>
              <a:off x="7340" y="6544"/>
              <a:ext cx="0" cy="8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78"/>
            <p:cNvSpPr>
              <a:spLocks noChangeShapeType="1"/>
            </p:cNvSpPr>
            <p:nvPr/>
          </p:nvSpPr>
          <p:spPr bwMode="auto">
            <a:xfrm>
              <a:off x="8060" y="6544"/>
              <a:ext cx="0" cy="206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Freeform 80"/>
            <p:cNvSpPr>
              <a:spLocks/>
            </p:cNvSpPr>
            <p:nvPr/>
          </p:nvSpPr>
          <p:spPr bwMode="auto">
            <a:xfrm>
              <a:off x="8079" y="8204"/>
              <a:ext cx="1480" cy="300"/>
            </a:xfrm>
            <a:custGeom>
              <a:avLst/>
              <a:gdLst>
                <a:gd name="T0" fmla="*/ 0 w 1560"/>
                <a:gd name="T1" fmla="*/ 0 h 500"/>
                <a:gd name="T2" fmla="*/ 397 w 1560"/>
                <a:gd name="T3" fmla="*/ 295 h 500"/>
                <a:gd name="T4" fmla="*/ 849 w 1560"/>
                <a:gd name="T5" fmla="*/ 453 h 500"/>
                <a:gd name="T6" fmla="*/ 1472 w 1560"/>
                <a:gd name="T7" fmla="*/ 566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Line 81"/>
            <p:cNvSpPr>
              <a:spLocks noChangeShapeType="1"/>
            </p:cNvSpPr>
            <p:nvPr/>
          </p:nvSpPr>
          <p:spPr bwMode="auto">
            <a:xfrm flipV="1">
              <a:off x="7340" y="6540"/>
              <a:ext cx="740" cy="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Text Box 82"/>
            <p:cNvSpPr txBox="1">
              <a:spLocks noChangeArrowheads="1"/>
            </p:cNvSpPr>
            <p:nvPr/>
          </p:nvSpPr>
          <p:spPr bwMode="auto">
            <a:xfrm>
              <a:off x="7400" y="6104"/>
              <a:ext cx="52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R</a:t>
              </a:r>
            </a:p>
          </p:txBody>
        </p:sp>
        <p:sp>
          <p:nvSpPr>
            <p:cNvPr id="32" name="Text Box 83"/>
            <p:cNvSpPr txBox="1">
              <a:spLocks noChangeArrowheads="1"/>
            </p:cNvSpPr>
            <p:nvPr/>
          </p:nvSpPr>
          <p:spPr bwMode="auto">
            <a:xfrm>
              <a:off x="8000" y="6064"/>
              <a:ext cx="5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q</a:t>
              </a:r>
            </a:p>
          </p:txBody>
        </p:sp>
      </p:grpSp>
      <p:sp>
        <p:nvSpPr>
          <p:cNvPr id="33" name="Freeform 80"/>
          <p:cNvSpPr>
            <a:spLocks/>
          </p:cNvSpPr>
          <p:nvPr/>
        </p:nvSpPr>
        <p:spPr bwMode="auto">
          <a:xfrm rot="825782">
            <a:off x="7886701" y="5454650"/>
            <a:ext cx="709613" cy="406400"/>
          </a:xfrm>
          <a:custGeom>
            <a:avLst/>
            <a:gdLst>
              <a:gd name="T0" fmla="*/ 0 w 1560"/>
              <a:gd name="T1" fmla="*/ 0 h 500"/>
              <a:gd name="T2" fmla="*/ 2147483646 w 1560"/>
              <a:gd name="T3" fmla="*/ 2147483646 h 500"/>
              <a:gd name="T4" fmla="*/ 2147483646 w 1560"/>
              <a:gd name="T5" fmla="*/ 2147483646 h 500"/>
              <a:gd name="T6" fmla="*/ 2147483646 w 1560"/>
              <a:gd name="T7" fmla="*/ 2147483646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4" name="Object 3"/>
          <p:cNvGraphicFramePr>
            <a:graphicFrameLocks/>
          </p:cNvGraphicFramePr>
          <p:nvPr>
            <p:extLst>
              <p:ext uri="{D42A27DB-BD31-4B8C-83A1-F6EECF244321}">
                <p14:modId xmlns:p14="http://schemas.microsoft.com/office/powerpoint/2010/main" val="4266565510"/>
              </p:ext>
            </p:extLst>
          </p:nvPr>
        </p:nvGraphicFramePr>
        <p:xfrm>
          <a:off x="1835150" y="4710114"/>
          <a:ext cx="5176838" cy="2065337"/>
        </p:xfrm>
        <a:graphic>
          <a:graphicData uri="http://schemas.openxmlformats.org/presentationml/2006/ole">
            <mc:AlternateContent xmlns:mc="http://schemas.openxmlformats.org/markup-compatibility/2006">
              <mc:Choice xmlns:v="urn:schemas-microsoft-com:vml" Requires="v">
                <p:oleObj spid="_x0000_s126293" name="Equation" r:id="rId9" imgW="2044440" imgH="914400" progId="Equation.DSMT4">
                  <p:embed/>
                </p:oleObj>
              </mc:Choice>
              <mc:Fallback>
                <p:oleObj name="Equation" r:id="rId9" imgW="2044440" imgH="914400" progId="Equation.DSMT4">
                  <p:embed/>
                  <p:pic>
                    <p:nvPicPr>
                      <p:cNvPr id="0" name=""/>
                      <p:cNvPicPr>
                        <a:picLocks noChangeArrowheads="1"/>
                      </p:cNvPicPr>
                      <p:nvPr/>
                    </p:nvPicPr>
                    <p:blipFill>
                      <a:blip r:embed="rId10"/>
                      <a:srcRect/>
                      <a:stretch>
                        <a:fillRect/>
                      </a:stretch>
                    </p:blipFill>
                    <p:spPr bwMode="auto">
                      <a:xfrm>
                        <a:off x="1835150" y="4710114"/>
                        <a:ext cx="5176838" cy="2065337"/>
                      </a:xfrm>
                      <a:prstGeom prst="rect">
                        <a:avLst/>
                      </a:prstGeom>
                      <a:noFill/>
                      <a:ln>
                        <a:noFill/>
                      </a:ln>
                      <a:effectLst/>
                      <a:extLst/>
                    </p:spPr>
                  </p:pic>
                </p:oleObj>
              </mc:Fallback>
            </mc:AlternateContent>
          </a:graphicData>
        </a:graphic>
      </p:graphicFrame>
      <p:graphicFrame>
        <p:nvGraphicFramePr>
          <p:cNvPr id="35" name="Object 1027"/>
          <p:cNvGraphicFramePr>
            <a:graphicFrameLocks noChangeAspect="1"/>
          </p:cNvGraphicFramePr>
          <p:nvPr>
            <p:extLst>
              <p:ext uri="{D42A27DB-BD31-4B8C-83A1-F6EECF244321}">
                <p14:modId xmlns:p14="http://schemas.microsoft.com/office/powerpoint/2010/main" val="2189527385"/>
              </p:ext>
            </p:extLst>
          </p:nvPr>
        </p:nvGraphicFramePr>
        <p:xfrm>
          <a:off x="2072861" y="402701"/>
          <a:ext cx="749300" cy="417512"/>
        </p:xfrm>
        <a:graphic>
          <a:graphicData uri="http://schemas.openxmlformats.org/presentationml/2006/ole">
            <mc:AlternateContent xmlns:mc="http://schemas.openxmlformats.org/markup-compatibility/2006">
              <mc:Choice xmlns:v="urn:schemas-microsoft-com:vml" Requires="v">
                <p:oleObj spid="_x0000_s126294" name="公式" r:id="rId11" imgW="368280" imgH="164880" progId="Equation.3">
                  <p:embed/>
                </p:oleObj>
              </mc:Choice>
              <mc:Fallback>
                <p:oleObj name="公式" r:id="rId11" imgW="368280" imgH="164880" progId="Equation.3">
                  <p:embed/>
                  <p:pic>
                    <p:nvPicPr>
                      <p:cNvPr id="0" name=""/>
                      <p:cNvPicPr>
                        <a:picLocks noChangeAspect="1" noChangeArrowheads="1"/>
                      </p:cNvPicPr>
                      <p:nvPr/>
                    </p:nvPicPr>
                    <p:blipFill>
                      <a:blip r:embed="rId12"/>
                      <a:srcRect/>
                      <a:stretch>
                        <a:fillRect/>
                      </a:stretch>
                    </p:blipFill>
                    <p:spPr bwMode="auto">
                      <a:xfrm>
                        <a:off x="2072861" y="402701"/>
                        <a:ext cx="749300" cy="417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3760618153"/>
              </p:ext>
            </p:extLst>
          </p:nvPr>
        </p:nvGraphicFramePr>
        <p:xfrm>
          <a:off x="3944040" y="-5874"/>
          <a:ext cx="1797050" cy="1176338"/>
        </p:xfrm>
        <a:graphic>
          <a:graphicData uri="http://schemas.openxmlformats.org/presentationml/2006/ole">
            <mc:AlternateContent xmlns:mc="http://schemas.openxmlformats.org/markup-compatibility/2006">
              <mc:Choice xmlns:v="urn:schemas-microsoft-com:vml" Requires="v">
                <p:oleObj spid="_x0000_s126295" name="公式" r:id="rId13" imgW="660240" imgH="431640" progId="Equation.3">
                  <p:embed/>
                </p:oleObj>
              </mc:Choice>
              <mc:Fallback>
                <p:oleObj name="公式" r:id="rId13" imgW="660240" imgH="431640" progId="Equation.3">
                  <p:embed/>
                  <p:pic>
                    <p:nvPicPr>
                      <p:cNvPr id="0" name=""/>
                      <p:cNvPicPr/>
                      <p:nvPr/>
                    </p:nvPicPr>
                    <p:blipFill>
                      <a:blip r:embed="rId14"/>
                      <a:stretch>
                        <a:fillRect/>
                      </a:stretch>
                    </p:blipFill>
                    <p:spPr>
                      <a:xfrm>
                        <a:off x="3944040" y="-5874"/>
                        <a:ext cx="1797050" cy="1176338"/>
                      </a:xfrm>
                      <a:prstGeom prst="rect">
                        <a:avLst/>
                      </a:prstGeom>
                    </p:spPr>
                  </p:pic>
                </p:oleObj>
              </mc:Fallback>
            </mc:AlternateContent>
          </a:graphicData>
        </a:graphic>
      </p:graphicFrame>
      <p:sp>
        <p:nvSpPr>
          <p:cNvPr id="37" name="矩形 13"/>
          <p:cNvSpPr>
            <a:spLocks noChangeArrowheads="1"/>
          </p:cNvSpPr>
          <p:nvPr/>
        </p:nvSpPr>
        <p:spPr bwMode="auto">
          <a:xfrm>
            <a:off x="8693779" y="273739"/>
            <a:ext cx="1627369" cy="523220"/>
          </a:xfrm>
          <a:prstGeom prst="rect">
            <a:avLst/>
          </a:prstGeom>
          <a:solidFill>
            <a:srgbClr val="FFFF00"/>
          </a:solidFill>
          <a:ln>
            <a:noFill/>
          </a:ln>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800" dirty="0">
                <a:latin typeface="+mn-ea"/>
                <a:ea typeface="+mn-ea"/>
              </a:rPr>
              <a:t>电势</a:t>
            </a:r>
            <a:r>
              <a:rPr lang="zh-CN" altLang="en-US" sz="2800" dirty="0">
                <a:latin typeface="宋体" panose="02010600030101010101" pitchFamily="2" charset="-122"/>
              </a:rPr>
              <a:t>连续</a:t>
            </a:r>
            <a:endParaRPr lang="zh-CN" altLang="en-US" sz="2800" dirty="0"/>
          </a:p>
        </p:txBody>
      </p:sp>
    </p:spTree>
    <p:extLst>
      <p:ext uri="{BB962C8B-B14F-4D97-AF65-F5344CB8AC3E}">
        <p14:creationId xmlns:p14="http://schemas.microsoft.com/office/powerpoint/2010/main" val="181011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1000" fill="hold"/>
                                        <p:tgtEl>
                                          <p:spTgt spid="34"/>
                                        </p:tgtEl>
                                        <p:attrNameLst>
                                          <p:attrName>ppt_w</p:attrName>
                                        </p:attrNameLst>
                                      </p:cBhvr>
                                      <p:tavLst>
                                        <p:tav tm="0">
                                          <p:val>
                                            <p:fltVal val="0"/>
                                          </p:val>
                                        </p:tav>
                                        <p:tav tm="100000">
                                          <p:val>
                                            <p:strVal val="#ppt_w"/>
                                          </p:val>
                                        </p:tav>
                                      </p:tavLst>
                                    </p:anim>
                                    <p:anim calcmode="lin" valueType="num">
                                      <p:cBhvr>
                                        <p:cTn id="30" dur="1000" fill="hold"/>
                                        <p:tgtEl>
                                          <p:spTgt spid="34"/>
                                        </p:tgtEl>
                                        <p:attrNameLst>
                                          <p:attrName>ppt_h</p:attrName>
                                        </p:attrNameLst>
                                      </p:cBhvr>
                                      <p:tavLst>
                                        <p:tav tm="0">
                                          <p:val>
                                            <p:fltVal val="0"/>
                                          </p:val>
                                        </p:tav>
                                        <p:tav tm="100000">
                                          <p:val>
                                            <p:strVal val="#ppt_h"/>
                                          </p:val>
                                        </p:tav>
                                      </p:tavLst>
                                    </p:anim>
                                    <p:anim calcmode="lin" valueType="num">
                                      <p:cBhvr>
                                        <p:cTn id="31" dur="1000" fill="hold"/>
                                        <p:tgtEl>
                                          <p:spTgt spid="34"/>
                                        </p:tgtEl>
                                        <p:attrNameLst>
                                          <p:attrName>style.rotation</p:attrName>
                                        </p:attrNameLst>
                                      </p:cBhvr>
                                      <p:tavLst>
                                        <p:tav tm="0">
                                          <p:val>
                                            <p:fltVal val="90"/>
                                          </p:val>
                                        </p:tav>
                                        <p:tav tm="100000">
                                          <p:val>
                                            <p:fltVal val="0"/>
                                          </p:val>
                                        </p:tav>
                                      </p:tavLst>
                                    </p:anim>
                                    <p:animEffect transition="in" filter="fade">
                                      <p:cBhvr>
                                        <p:cTn id="32" dur="10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9"/>
          <p:cNvSpPr txBox="1">
            <a:spLocks noChangeArrowheads="1"/>
          </p:cNvSpPr>
          <p:nvPr/>
        </p:nvSpPr>
        <p:spPr bwMode="auto">
          <a:xfrm>
            <a:off x="1581150" y="230188"/>
            <a:ext cx="8972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800" dirty="0">
                <a:solidFill>
                  <a:srgbClr val="FF0000"/>
                </a:solidFill>
                <a:latin typeface="+mn-ea"/>
                <a:ea typeface="+mn-ea"/>
              </a:rPr>
              <a:t>练习：</a:t>
            </a:r>
            <a:r>
              <a:rPr kumimoji="0" lang="zh-CN" altLang="en-US" sz="2800" dirty="0">
                <a:solidFill>
                  <a:srgbClr val="009900"/>
                </a:solidFill>
                <a:latin typeface="+mn-ea"/>
                <a:ea typeface="+mn-ea"/>
              </a:rPr>
              <a:t>均匀带电球面，</a:t>
            </a:r>
            <a:r>
              <a:rPr kumimoji="0" lang="zh-CN" altLang="en-US" sz="2800" dirty="0">
                <a:solidFill>
                  <a:srgbClr val="009900"/>
                </a:solidFill>
                <a:latin typeface="+mn-ea"/>
              </a:rPr>
              <a:t>由</a:t>
            </a:r>
            <a:r>
              <a:rPr lang="zh-CN" altLang="en-US" sz="2800" dirty="0">
                <a:solidFill>
                  <a:srgbClr val="009900"/>
                </a:solidFill>
              </a:rPr>
              <a:t>电</a:t>
            </a:r>
            <a:r>
              <a:rPr kumimoji="0" lang="zh-CN" altLang="en-US" sz="2800" dirty="0">
                <a:solidFill>
                  <a:srgbClr val="009900"/>
                </a:solidFill>
                <a:latin typeface="+mn-ea"/>
              </a:rPr>
              <a:t>场分布</a:t>
            </a:r>
            <a:r>
              <a:rPr kumimoji="0" lang="zh-CN" altLang="en-US" sz="2800" dirty="0">
                <a:solidFill>
                  <a:srgbClr val="009900"/>
                </a:solidFill>
                <a:latin typeface="+mn-ea"/>
                <a:ea typeface="+mn-ea"/>
              </a:rPr>
              <a:t>求电势分布。</a:t>
            </a:r>
          </a:p>
        </p:txBody>
      </p:sp>
      <p:grpSp>
        <p:nvGrpSpPr>
          <p:cNvPr id="3" name="Group 70"/>
          <p:cNvGrpSpPr>
            <a:grpSpLocks/>
          </p:cNvGrpSpPr>
          <p:nvPr/>
        </p:nvGrpSpPr>
        <p:grpSpPr bwMode="auto">
          <a:xfrm>
            <a:off x="6810062" y="807934"/>
            <a:ext cx="3098800" cy="2590800"/>
            <a:chOff x="6600" y="5804"/>
            <a:chExt cx="3740" cy="3000"/>
          </a:xfrm>
        </p:grpSpPr>
        <p:sp>
          <p:nvSpPr>
            <p:cNvPr id="24600"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24601" name="Text Box 72"/>
            <p:cNvSpPr txBox="1">
              <a:spLocks noChangeArrowheads="1"/>
            </p:cNvSpPr>
            <p:nvPr/>
          </p:nvSpPr>
          <p:spPr bwMode="auto">
            <a:xfrm>
              <a:off x="9740" y="83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24602" name="Text Box 73"/>
            <p:cNvSpPr txBox="1">
              <a:spLocks noChangeArrowheads="1"/>
            </p:cNvSpPr>
            <p:nvPr/>
          </p:nvSpPr>
          <p:spPr bwMode="auto">
            <a:xfrm>
              <a:off x="6840" y="72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 E </a:t>
              </a:r>
            </a:p>
          </p:txBody>
        </p:sp>
        <p:sp>
          <p:nvSpPr>
            <p:cNvPr id="24603" name="Oval 74"/>
            <p:cNvSpPr>
              <a:spLocks noChangeArrowheads="1"/>
            </p:cNvSpPr>
            <p:nvPr/>
          </p:nvSpPr>
          <p:spPr bwMode="auto">
            <a:xfrm>
              <a:off x="6600" y="5804"/>
              <a:ext cx="1460" cy="1400"/>
            </a:xfrm>
            <a:prstGeom prst="ellipse">
              <a:avLst/>
            </a:prstGeom>
            <a:solidFill>
              <a:srgbClr val="FFFFFF"/>
            </a:solidFill>
            <a:ln w="1905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24604"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05" name="Line 76"/>
            <p:cNvSpPr>
              <a:spLocks noChangeShapeType="1"/>
            </p:cNvSpPr>
            <p:nvPr/>
          </p:nvSpPr>
          <p:spPr bwMode="auto">
            <a:xfrm flipV="1">
              <a:off x="7340" y="8607"/>
              <a:ext cx="2460"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06" name="Line 77"/>
            <p:cNvSpPr>
              <a:spLocks noChangeShapeType="1"/>
            </p:cNvSpPr>
            <p:nvPr/>
          </p:nvSpPr>
          <p:spPr bwMode="auto">
            <a:xfrm>
              <a:off x="7340" y="6544"/>
              <a:ext cx="0" cy="8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7" name="Line 78"/>
            <p:cNvSpPr>
              <a:spLocks noChangeShapeType="1"/>
            </p:cNvSpPr>
            <p:nvPr/>
          </p:nvSpPr>
          <p:spPr bwMode="auto">
            <a:xfrm>
              <a:off x="8060" y="6544"/>
              <a:ext cx="0" cy="206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8" name="Line 79"/>
            <p:cNvSpPr>
              <a:spLocks noChangeShapeType="1"/>
            </p:cNvSpPr>
            <p:nvPr/>
          </p:nvSpPr>
          <p:spPr bwMode="auto">
            <a:xfrm>
              <a:off x="7340" y="8604"/>
              <a:ext cx="72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9" name="Freeform 80"/>
            <p:cNvSpPr>
              <a:spLocks/>
            </p:cNvSpPr>
            <p:nvPr/>
          </p:nvSpPr>
          <p:spPr bwMode="auto">
            <a:xfrm>
              <a:off x="8040" y="7964"/>
              <a:ext cx="1560" cy="500"/>
            </a:xfrm>
            <a:custGeom>
              <a:avLst/>
              <a:gdLst>
                <a:gd name="T0" fmla="*/ 0 w 1560"/>
                <a:gd name="T1" fmla="*/ 0 h 500"/>
                <a:gd name="T2" fmla="*/ 420 w 1560"/>
                <a:gd name="T3" fmla="*/ 260 h 500"/>
                <a:gd name="T4" fmla="*/ 900 w 1560"/>
                <a:gd name="T5" fmla="*/ 400 h 500"/>
                <a:gd name="T6" fmla="*/ 1560 w 1560"/>
                <a:gd name="T7" fmla="*/ 500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0" name="Line 81"/>
            <p:cNvSpPr>
              <a:spLocks noChangeShapeType="1"/>
            </p:cNvSpPr>
            <p:nvPr/>
          </p:nvSpPr>
          <p:spPr bwMode="auto">
            <a:xfrm flipV="1">
              <a:off x="7340" y="6540"/>
              <a:ext cx="740" cy="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1" name="Text Box 82"/>
            <p:cNvSpPr txBox="1">
              <a:spLocks noChangeArrowheads="1"/>
            </p:cNvSpPr>
            <p:nvPr/>
          </p:nvSpPr>
          <p:spPr bwMode="auto">
            <a:xfrm>
              <a:off x="7400" y="6104"/>
              <a:ext cx="52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R</a:t>
              </a:r>
            </a:p>
          </p:txBody>
        </p:sp>
        <p:sp>
          <p:nvSpPr>
            <p:cNvPr id="24612" name="Text Box 83"/>
            <p:cNvSpPr txBox="1">
              <a:spLocks noChangeArrowheads="1"/>
            </p:cNvSpPr>
            <p:nvPr/>
          </p:nvSpPr>
          <p:spPr bwMode="auto">
            <a:xfrm>
              <a:off x="8000" y="6064"/>
              <a:ext cx="5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dirty="0">
                  <a:solidFill>
                    <a:srgbClr val="0000FF"/>
                  </a:solidFill>
                </a:rPr>
                <a:t>q</a:t>
              </a:r>
            </a:p>
          </p:txBody>
        </p:sp>
      </p:grpSp>
      <p:sp>
        <p:nvSpPr>
          <p:cNvPr id="19" name="Text Box 2055"/>
          <p:cNvSpPr txBox="1">
            <a:spLocks noChangeArrowheads="1"/>
          </p:cNvSpPr>
          <p:nvPr/>
        </p:nvSpPr>
        <p:spPr bwMode="auto">
          <a:xfrm>
            <a:off x="1959217" y="836474"/>
            <a:ext cx="661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990000"/>
                </a:solidFill>
              </a:rPr>
              <a:t>解</a:t>
            </a:r>
            <a:r>
              <a:rPr lang="en-US" altLang="zh-CN" sz="2800" dirty="0">
                <a:solidFill>
                  <a:srgbClr val="990000"/>
                </a:solidFill>
              </a:rPr>
              <a:t>:</a:t>
            </a:r>
          </a:p>
        </p:txBody>
      </p:sp>
      <p:sp>
        <p:nvSpPr>
          <p:cNvPr id="23559" name="矩形 19"/>
          <p:cNvSpPr>
            <a:spLocks noChangeArrowheads="1"/>
          </p:cNvSpPr>
          <p:nvPr/>
        </p:nvSpPr>
        <p:spPr bwMode="auto">
          <a:xfrm>
            <a:off x="2907205" y="800227"/>
            <a:ext cx="27098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3C23F5"/>
                </a:solidFill>
                <a:latin typeface="MS Reference Sans Serif" panose="020B0604030504040204" pitchFamily="34" charset="0"/>
              </a:rPr>
              <a:t>利用高斯定理得</a:t>
            </a:r>
            <a:endParaRPr lang="zh-CN" altLang="en-US" sz="2800" dirty="0">
              <a:solidFill>
                <a:srgbClr val="3C23F5"/>
              </a:solidFill>
            </a:endParaRPr>
          </a:p>
        </p:txBody>
      </p:sp>
      <p:graphicFrame>
        <p:nvGraphicFramePr>
          <p:cNvPr id="37" name="Object 14"/>
          <p:cNvGraphicFramePr>
            <a:graphicFrameLocks noChangeAspect="1"/>
          </p:cNvGraphicFramePr>
          <p:nvPr>
            <p:extLst>
              <p:ext uri="{D42A27DB-BD31-4B8C-83A1-F6EECF244321}">
                <p14:modId xmlns:p14="http://schemas.microsoft.com/office/powerpoint/2010/main" val="3770450079"/>
              </p:ext>
            </p:extLst>
          </p:nvPr>
        </p:nvGraphicFramePr>
        <p:xfrm>
          <a:off x="1999373" y="1369347"/>
          <a:ext cx="4223054" cy="1668658"/>
        </p:xfrm>
        <a:graphic>
          <a:graphicData uri="http://schemas.openxmlformats.org/presentationml/2006/ole">
            <mc:AlternateContent xmlns:mc="http://schemas.openxmlformats.org/markup-compatibility/2006">
              <mc:Choice xmlns:v="urn:schemas-microsoft-com:vml" Requires="v">
                <p:oleObj spid="_x0000_s151563" name="公式" r:id="rId3" imgW="1803240" imgH="634680" progId="Equation.3">
                  <p:embed/>
                </p:oleObj>
              </mc:Choice>
              <mc:Fallback>
                <p:oleObj name="公式" r:id="rId3" imgW="1803240" imgH="634680" progId="Equation.3">
                  <p:embed/>
                  <p:pic>
                    <p:nvPicPr>
                      <p:cNvPr id="0" name=""/>
                      <p:cNvPicPr>
                        <a:picLocks noChangeAspect="1" noChangeArrowheads="1"/>
                      </p:cNvPicPr>
                      <p:nvPr/>
                    </p:nvPicPr>
                    <p:blipFill>
                      <a:blip r:embed="rId4"/>
                      <a:srcRect/>
                      <a:stretch>
                        <a:fillRect/>
                      </a:stretch>
                    </p:blipFill>
                    <p:spPr bwMode="auto">
                      <a:xfrm>
                        <a:off x="1999373" y="1369347"/>
                        <a:ext cx="4223054" cy="1668658"/>
                      </a:xfrm>
                      <a:prstGeom prst="rect">
                        <a:avLst/>
                      </a:prstGeom>
                      <a:noFill/>
                      <a:ln>
                        <a:noFill/>
                      </a:ln>
                      <a:effectLst/>
                      <a:extLst/>
                    </p:spPr>
                  </p:pic>
                </p:oleObj>
              </mc:Fallback>
            </mc:AlternateContent>
          </a:graphicData>
        </a:graphic>
      </p:graphicFrame>
      <p:sp>
        <p:nvSpPr>
          <p:cNvPr id="38" name="Rectangle 3"/>
          <p:cNvSpPr>
            <a:spLocks noChangeArrowheads="1"/>
          </p:cNvSpPr>
          <p:nvPr/>
        </p:nvSpPr>
        <p:spPr bwMode="auto">
          <a:xfrm>
            <a:off x="4044000" y="3229684"/>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2400">
              <a:ea typeface="黑体" panose="02010609060101010101" pitchFamily="49" charset="-122"/>
            </a:endParaRPr>
          </a:p>
        </p:txBody>
      </p:sp>
      <p:graphicFrame>
        <p:nvGraphicFramePr>
          <p:cNvPr id="57" name="Object 1027"/>
          <p:cNvGraphicFramePr>
            <a:graphicFrameLocks noChangeAspect="1"/>
          </p:cNvGraphicFramePr>
          <p:nvPr>
            <p:extLst>
              <p:ext uri="{D42A27DB-BD31-4B8C-83A1-F6EECF244321}">
                <p14:modId xmlns:p14="http://schemas.microsoft.com/office/powerpoint/2010/main" val="947509273"/>
              </p:ext>
            </p:extLst>
          </p:nvPr>
        </p:nvGraphicFramePr>
        <p:xfrm>
          <a:off x="1975622" y="3140626"/>
          <a:ext cx="749300" cy="417512"/>
        </p:xfrm>
        <a:graphic>
          <a:graphicData uri="http://schemas.openxmlformats.org/presentationml/2006/ole">
            <mc:AlternateContent xmlns:mc="http://schemas.openxmlformats.org/markup-compatibility/2006">
              <mc:Choice xmlns:v="urn:schemas-microsoft-com:vml" Requires="v">
                <p:oleObj spid="_x0000_s151564" name="公式" r:id="rId5" imgW="368280" imgH="164880" progId="Equation.3">
                  <p:embed/>
                </p:oleObj>
              </mc:Choice>
              <mc:Fallback>
                <p:oleObj name="公式" r:id="rId5" imgW="368280" imgH="164880" progId="Equation.3">
                  <p:embed/>
                  <p:pic>
                    <p:nvPicPr>
                      <p:cNvPr id="0" name=""/>
                      <p:cNvPicPr>
                        <a:picLocks noChangeAspect="1" noChangeArrowheads="1"/>
                      </p:cNvPicPr>
                      <p:nvPr/>
                    </p:nvPicPr>
                    <p:blipFill>
                      <a:blip r:embed="rId6"/>
                      <a:srcRect/>
                      <a:stretch>
                        <a:fillRect/>
                      </a:stretch>
                    </p:blipFill>
                    <p:spPr bwMode="auto">
                      <a:xfrm>
                        <a:off x="1975622" y="3140626"/>
                        <a:ext cx="749300" cy="417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 name="对象 63"/>
          <p:cNvGraphicFramePr>
            <a:graphicFrameLocks noChangeAspect="1"/>
          </p:cNvGraphicFramePr>
          <p:nvPr>
            <p:extLst>
              <p:ext uri="{D42A27DB-BD31-4B8C-83A1-F6EECF244321}">
                <p14:modId xmlns:p14="http://schemas.microsoft.com/office/powerpoint/2010/main" val="1426180742"/>
              </p:ext>
            </p:extLst>
          </p:nvPr>
        </p:nvGraphicFramePr>
        <p:xfrm>
          <a:off x="3125223" y="2935887"/>
          <a:ext cx="3284538" cy="1176338"/>
        </p:xfrm>
        <a:graphic>
          <a:graphicData uri="http://schemas.openxmlformats.org/presentationml/2006/ole">
            <mc:AlternateContent xmlns:mc="http://schemas.openxmlformats.org/markup-compatibility/2006">
              <mc:Choice xmlns:v="urn:schemas-microsoft-com:vml" Requires="v">
                <p:oleObj spid="_x0000_s151565" name="公式" r:id="rId7" imgW="1206360" imgH="431640" progId="Equation.3">
                  <p:embed/>
                </p:oleObj>
              </mc:Choice>
              <mc:Fallback>
                <p:oleObj name="公式" r:id="rId7" imgW="1206360" imgH="431640" progId="Equation.3">
                  <p:embed/>
                  <p:pic>
                    <p:nvPicPr>
                      <p:cNvPr id="0" name=""/>
                      <p:cNvPicPr/>
                      <p:nvPr/>
                    </p:nvPicPr>
                    <p:blipFill>
                      <a:blip r:embed="rId8"/>
                      <a:stretch>
                        <a:fillRect/>
                      </a:stretch>
                    </p:blipFill>
                    <p:spPr>
                      <a:xfrm>
                        <a:off x="3125223" y="2935887"/>
                        <a:ext cx="3284538" cy="1176338"/>
                      </a:xfrm>
                      <a:prstGeom prst="rect">
                        <a:avLst/>
                      </a:prstGeom>
                    </p:spPr>
                  </p:pic>
                </p:oleObj>
              </mc:Fallback>
            </mc:AlternateContent>
          </a:graphicData>
        </a:graphic>
      </p:graphicFrame>
      <p:graphicFrame>
        <p:nvGraphicFramePr>
          <p:cNvPr id="69" name="对象 68"/>
          <p:cNvGraphicFramePr>
            <a:graphicFrameLocks noChangeAspect="1"/>
          </p:cNvGraphicFramePr>
          <p:nvPr>
            <p:extLst>
              <p:ext uri="{D42A27DB-BD31-4B8C-83A1-F6EECF244321}">
                <p14:modId xmlns:p14="http://schemas.microsoft.com/office/powerpoint/2010/main" val="3409741372"/>
              </p:ext>
            </p:extLst>
          </p:nvPr>
        </p:nvGraphicFramePr>
        <p:xfrm>
          <a:off x="1959217" y="4211731"/>
          <a:ext cx="1762818" cy="553956"/>
        </p:xfrm>
        <a:graphic>
          <a:graphicData uri="http://schemas.openxmlformats.org/presentationml/2006/ole">
            <mc:AlternateContent xmlns:mc="http://schemas.openxmlformats.org/markup-compatibility/2006">
              <mc:Choice xmlns:v="urn:schemas-microsoft-com:vml" Requires="v">
                <p:oleObj spid="_x0000_s151566" name="公式" r:id="rId9" imgW="799920" imgH="215640" progId="Equation.3">
                  <p:embed/>
                </p:oleObj>
              </mc:Choice>
              <mc:Fallback>
                <p:oleObj name="公式" r:id="rId9" imgW="799920" imgH="215640" progId="Equation.3">
                  <p:embed/>
                  <p:pic>
                    <p:nvPicPr>
                      <p:cNvPr id="0" name=""/>
                      <p:cNvPicPr>
                        <a:picLocks noChangeAspect="1" noChangeArrowheads="1"/>
                      </p:cNvPicPr>
                      <p:nvPr/>
                    </p:nvPicPr>
                    <p:blipFill>
                      <a:blip r:embed="rId10"/>
                      <a:srcRect/>
                      <a:stretch>
                        <a:fillRect/>
                      </a:stretch>
                    </p:blipFill>
                    <p:spPr bwMode="auto">
                      <a:xfrm>
                        <a:off x="1959217" y="4211731"/>
                        <a:ext cx="1762818" cy="553956"/>
                      </a:xfrm>
                      <a:prstGeom prst="rect">
                        <a:avLst/>
                      </a:prstGeom>
                      <a:noFill/>
                      <a:ln>
                        <a:noFill/>
                      </a:ln>
                      <a:effectLst/>
                      <a:extLst/>
                    </p:spPr>
                  </p:pic>
                </p:oleObj>
              </mc:Fallback>
            </mc:AlternateContent>
          </a:graphicData>
        </a:graphic>
      </p:graphicFrame>
      <p:sp>
        <p:nvSpPr>
          <p:cNvPr id="70" name="AutoShape 63"/>
          <p:cNvSpPr>
            <a:spLocks noChangeArrowheads="1"/>
          </p:cNvSpPr>
          <p:nvPr/>
        </p:nvSpPr>
        <p:spPr bwMode="auto">
          <a:xfrm>
            <a:off x="3848448" y="4284289"/>
            <a:ext cx="946150" cy="295275"/>
          </a:xfrm>
          <a:prstGeom prst="rightArrow">
            <a:avLst>
              <a:gd name="adj1" fmla="val 50000"/>
              <a:gd name="adj2" fmla="val 133735"/>
            </a:avLst>
          </a:prstGeom>
          <a:solidFill>
            <a:srgbClr val="71FFDD"/>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72" name="Rectangle 3"/>
          <p:cNvSpPr>
            <a:spLocks noChangeArrowheads="1"/>
          </p:cNvSpPr>
          <p:nvPr/>
        </p:nvSpPr>
        <p:spPr bwMode="auto">
          <a:xfrm>
            <a:off x="4176496" y="4125021"/>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2400">
              <a:ea typeface="黑体" panose="02010609060101010101" pitchFamily="49" charset="-122"/>
            </a:endParaRPr>
          </a:p>
        </p:txBody>
      </p:sp>
      <p:graphicFrame>
        <p:nvGraphicFramePr>
          <p:cNvPr id="76" name="对象 75"/>
          <p:cNvGraphicFramePr>
            <a:graphicFrameLocks noChangeAspect="1"/>
          </p:cNvGraphicFramePr>
          <p:nvPr>
            <p:extLst>
              <p:ext uri="{D42A27DB-BD31-4B8C-83A1-F6EECF244321}">
                <p14:modId xmlns:p14="http://schemas.microsoft.com/office/powerpoint/2010/main" val="41981883"/>
              </p:ext>
            </p:extLst>
          </p:nvPr>
        </p:nvGraphicFramePr>
        <p:xfrm>
          <a:off x="5014484" y="4023741"/>
          <a:ext cx="1546915" cy="1012601"/>
        </p:xfrm>
        <a:graphic>
          <a:graphicData uri="http://schemas.openxmlformats.org/presentationml/2006/ole">
            <mc:AlternateContent xmlns:mc="http://schemas.openxmlformats.org/markup-compatibility/2006">
              <mc:Choice xmlns:v="urn:schemas-microsoft-com:vml" Requires="v">
                <p:oleObj spid="_x0000_s151567" name="公式" r:id="rId11" imgW="660240" imgH="431640" progId="Equation.3">
                  <p:embed/>
                </p:oleObj>
              </mc:Choice>
              <mc:Fallback>
                <p:oleObj name="公式" r:id="rId11" imgW="660240" imgH="431640" progId="Equation.3">
                  <p:embed/>
                  <p:pic>
                    <p:nvPicPr>
                      <p:cNvPr id="0" name=""/>
                      <p:cNvPicPr/>
                      <p:nvPr/>
                    </p:nvPicPr>
                    <p:blipFill>
                      <a:blip r:embed="rId12"/>
                      <a:stretch>
                        <a:fillRect/>
                      </a:stretch>
                    </p:blipFill>
                    <p:spPr>
                      <a:xfrm>
                        <a:off x="5014484" y="4023741"/>
                        <a:ext cx="1546915" cy="1012601"/>
                      </a:xfrm>
                      <a:prstGeom prst="rect">
                        <a:avLst/>
                      </a:prstGeom>
                    </p:spPr>
                  </p:pic>
                </p:oleObj>
              </mc:Fallback>
            </mc:AlternateContent>
          </a:graphicData>
        </a:graphic>
      </p:graphicFrame>
      <p:graphicFrame>
        <p:nvGraphicFramePr>
          <p:cNvPr id="77" name="对象 76"/>
          <p:cNvGraphicFramePr>
            <a:graphicFrameLocks noChangeAspect="1"/>
          </p:cNvGraphicFramePr>
          <p:nvPr>
            <p:extLst>
              <p:ext uri="{D42A27DB-BD31-4B8C-83A1-F6EECF244321}">
                <p14:modId xmlns:p14="http://schemas.microsoft.com/office/powerpoint/2010/main" val="361708057"/>
              </p:ext>
            </p:extLst>
          </p:nvPr>
        </p:nvGraphicFramePr>
        <p:xfrm>
          <a:off x="3728160" y="5024608"/>
          <a:ext cx="2036730" cy="943680"/>
        </p:xfrm>
        <a:graphic>
          <a:graphicData uri="http://schemas.openxmlformats.org/presentationml/2006/ole">
            <mc:AlternateContent xmlns:mc="http://schemas.openxmlformats.org/markup-compatibility/2006">
              <mc:Choice xmlns:v="urn:schemas-microsoft-com:vml" Requires="v">
                <p:oleObj spid="_x0000_s151568" name="公式" r:id="rId13" imgW="850680" imgH="393480" progId="Equation.3">
                  <p:embed/>
                </p:oleObj>
              </mc:Choice>
              <mc:Fallback>
                <p:oleObj name="公式" r:id="rId13" imgW="850680" imgH="393480" progId="Equation.3">
                  <p:embed/>
                  <p:pic>
                    <p:nvPicPr>
                      <p:cNvPr id="0" name=""/>
                      <p:cNvPicPr/>
                      <p:nvPr/>
                    </p:nvPicPr>
                    <p:blipFill>
                      <a:blip r:embed="rId14"/>
                      <a:stretch>
                        <a:fillRect/>
                      </a:stretch>
                    </p:blipFill>
                    <p:spPr>
                      <a:xfrm>
                        <a:off x="3728160" y="5024608"/>
                        <a:ext cx="2036730" cy="943680"/>
                      </a:xfrm>
                      <a:prstGeom prst="rect">
                        <a:avLst/>
                      </a:prstGeom>
                    </p:spPr>
                  </p:pic>
                </p:oleObj>
              </mc:Fallback>
            </mc:AlternateContent>
          </a:graphicData>
        </a:graphic>
      </p:graphicFrame>
      <p:graphicFrame>
        <p:nvGraphicFramePr>
          <p:cNvPr id="78" name="对象 77"/>
          <p:cNvGraphicFramePr>
            <a:graphicFrameLocks noChangeAspect="1"/>
          </p:cNvGraphicFramePr>
          <p:nvPr>
            <p:extLst>
              <p:ext uri="{D42A27DB-BD31-4B8C-83A1-F6EECF244321}">
                <p14:modId xmlns:p14="http://schemas.microsoft.com/office/powerpoint/2010/main" val="2868087513"/>
              </p:ext>
            </p:extLst>
          </p:nvPr>
        </p:nvGraphicFramePr>
        <p:xfrm>
          <a:off x="5033381" y="5651871"/>
          <a:ext cx="1900237" cy="1174750"/>
        </p:xfrm>
        <a:graphic>
          <a:graphicData uri="http://schemas.openxmlformats.org/presentationml/2006/ole">
            <mc:AlternateContent xmlns:mc="http://schemas.openxmlformats.org/markup-compatibility/2006">
              <mc:Choice xmlns:v="urn:schemas-microsoft-com:vml" Requires="v">
                <p:oleObj spid="_x0000_s151569" name="公式" r:id="rId15" imgW="698400" imgH="431640" progId="Equation.3">
                  <p:embed/>
                </p:oleObj>
              </mc:Choice>
              <mc:Fallback>
                <p:oleObj name="公式" r:id="rId15" imgW="698400" imgH="431640" progId="Equation.3">
                  <p:embed/>
                  <p:pic>
                    <p:nvPicPr>
                      <p:cNvPr id="0" name=""/>
                      <p:cNvPicPr/>
                      <p:nvPr/>
                    </p:nvPicPr>
                    <p:blipFill>
                      <a:blip r:embed="rId16"/>
                      <a:stretch>
                        <a:fillRect/>
                      </a:stretch>
                    </p:blipFill>
                    <p:spPr>
                      <a:xfrm>
                        <a:off x="5033381" y="5651871"/>
                        <a:ext cx="1900237" cy="1174750"/>
                      </a:xfrm>
                      <a:prstGeom prst="rect">
                        <a:avLst/>
                      </a:prstGeom>
                    </p:spPr>
                  </p:pic>
                </p:oleObj>
              </mc:Fallback>
            </mc:AlternateContent>
          </a:graphicData>
        </a:graphic>
      </p:graphicFrame>
      <p:graphicFrame>
        <p:nvGraphicFramePr>
          <p:cNvPr id="79" name="Object 1027"/>
          <p:cNvGraphicFramePr>
            <a:graphicFrameLocks noChangeAspect="1"/>
          </p:cNvGraphicFramePr>
          <p:nvPr>
            <p:extLst>
              <p:ext uri="{D42A27DB-BD31-4B8C-83A1-F6EECF244321}">
                <p14:modId xmlns:p14="http://schemas.microsoft.com/office/powerpoint/2010/main" val="259250916"/>
              </p:ext>
            </p:extLst>
          </p:nvPr>
        </p:nvGraphicFramePr>
        <p:xfrm>
          <a:off x="2465976" y="5210525"/>
          <a:ext cx="749300" cy="417513"/>
        </p:xfrm>
        <a:graphic>
          <a:graphicData uri="http://schemas.openxmlformats.org/presentationml/2006/ole">
            <mc:AlternateContent xmlns:mc="http://schemas.openxmlformats.org/markup-compatibility/2006">
              <mc:Choice xmlns:v="urn:schemas-microsoft-com:vml" Requires="v">
                <p:oleObj spid="_x0000_s151570" name="公式" r:id="rId17" imgW="368280" imgH="164880" progId="Equation.3">
                  <p:embed/>
                </p:oleObj>
              </mc:Choice>
              <mc:Fallback>
                <p:oleObj name="公式" r:id="rId17" imgW="368280" imgH="164880" progId="Equation.3">
                  <p:embed/>
                  <p:pic>
                    <p:nvPicPr>
                      <p:cNvPr id="0" name=""/>
                      <p:cNvPicPr>
                        <a:picLocks noChangeAspect="1" noChangeArrowheads="1"/>
                      </p:cNvPicPr>
                      <p:nvPr/>
                    </p:nvPicPr>
                    <p:blipFill>
                      <a:blip r:embed="rId18"/>
                      <a:srcRect/>
                      <a:stretch>
                        <a:fillRect/>
                      </a:stretch>
                    </p:blipFill>
                    <p:spPr bwMode="auto">
                      <a:xfrm>
                        <a:off x="2465976" y="5210525"/>
                        <a:ext cx="749300" cy="417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 name="对象 79"/>
          <p:cNvGraphicFramePr>
            <a:graphicFrameLocks noChangeAspect="1"/>
          </p:cNvGraphicFramePr>
          <p:nvPr>
            <p:extLst>
              <p:ext uri="{D42A27DB-BD31-4B8C-83A1-F6EECF244321}">
                <p14:modId xmlns:p14="http://schemas.microsoft.com/office/powerpoint/2010/main" val="3262565134"/>
              </p:ext>
            </p:extLst>
          </p:nvPr>
        </p:nvGraphicFramePr>
        <p:xfrm>
          <a:off x="2071875" y="5628038"/>
          <a:ext cx="1960562" cy="1108075"/>
        </p:xfrm>
        <a:graphic>
          <a:graphicData uri="http://schemas.openxmlformats.org/presentationml/2006/ole">
            <mc:AlternateContent xmlns:mc="http://schemas.openxmlformats.org/markup-compatibility/2006">
              <mc:Choice xmlns:v="urn:schemas-microsoft-com:vml" Requires="v">
                <p:oleObj spid="_x0000_s151571" name="公式" r:id="rId19" imgW="888840" imgH="431640" progId="Equation.3">
                  <p:embed/>
                </p:oleObj>
              </mc:Choice>
              <mc:Fallback>
                <p:oleObj name="公式" r:id="rId19" imgW="888840" imgH="431640" progId="Equation.3">
                  <p:embed/>
                  <p:pic>
                    <p:nvPicPr>
                      <p:cNvPr id="0" name=""/>
                      <p:cNvPicPr>
                        <a:picLocks noChangeAspect="1" noChangeArrowheads="1"/>
                      </p:cNvPicPr>
                      <p:nvPr/>
                    </p:nvPicPr>
                    <p:blipFill>
                      <a:blip r:embed="rId20"/>
                      <a:srcRect/>
                      <a:stretch>
                        <a:fillRect/>
                      </a:stretch>
                    </p:blipFill>
                    <p:spPr bwMode="auto">
                      <a:xfrm>
                        <a:off x="2071875" y="5628038"/>
                        <a:ext cx="1960562" cy="1108075"/>
                      </a:xfrm>
                      <a:prstGeom prst="rect">
                        <a:avLst/>
                      </a:prstGeom>
                      <a:noFill/>
                      <a:ln>
                        <a:noFill/>
                      </a:ln>
                      <a:effectLst/>
                      <a:extLst/>
                    </p:spPr>
                  </p:pic>
                </p:oleObj>
              </mc:Fallback>
            </mc:AlternateContent>
          </a:graphicData>
        </a:graphic>
      </p:graphicFrame>
      <p:sp>
        <p:nvSpPr>
          <p:cNvPr id="81" name="AutoShape 63"/>
          <p:cNvSpPr>
            <a:spLocks noChangeArrowheads="1"/>
          </p:cNvSpPr>
          <p:nvPr/>
        </p:nvSpPr>
        <p:spPr bwMode="auto">
          <a:xfrm>
            <a:off x="4171749" y="6073864"/>
            <a:ext cx="796131" cy="303244"/>
          </a:xfrm>
          <a:prstGeom prst="rightArrow">
            <a:avLst>
              <a:gd name="adj1" fmla="val 50000"/>
              <a:gd name="adj2" fmla="val 133735"/>
            </a:avLst>
          </a:prstGeom>
          <a:solidFill>
            <a:srgbClr val="71FFDD"/>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nvGrpSpPr>
          <p:cNvPr id="82" name="Group 70"/>
          <p:cNvGrpSpPr>
            <a:grpSpLocks/>
          </p:cNvGrpSpPr>
          <p:nvPr/>
        </p:nvGrpSpPr>
        <p:grpSpPr bwMode="auto">
          <a:xfrm>
            <a:off x="6559189" y="3712565"/>
            <a:ext cx="3299311" cy="2963875"/>
            <a:chOff x="6358" y="5372"/>
            <a:chExt cx="3982" cy="3432"/>
          </a:xfrm>
        </p:grpSpPr>
        <p:sp>
          <p:nvSpPr>
            <p:cNvPr id="83"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84" name="Text Box 72"/>
            <p:cNvSpPr txBox="1">
              <a:spLocks noChangeArrowheads="1"/>
            </p:cNvSpPr>
            <p:nvPr/>
          </p:nvSpPr>
          <p:spPr bwMode="auto">
            <a:xfrm>
              <a:off x="9740" y="83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85" name="Text Box 73"/>
            <p:cNvSpPr txBox="1">
              <a:spLocks noChangeArrowheads="1"/>
            </p:cNvSpPr>
            <p:nvPr/>
          </p:nvSpPr>
          <p:spPr bwMode="auto">
            <a:xfrm>
              <a:off x="6840" y="72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 V </a:t>
              </a:r>
            </a:p>
          </p:txBody>
        </p:sp>
        <p:sp>
          <p:nvSpPr>
            <p:cNvPr id="86" name="Oval 74"/>
            <p:cNvSpPr>
              <a:spLocks noChangeArrowheads="1"/>
            </p:cNvSpPr>
            <p:nvPr/>
          </p:nvSpPr>
          <p:spPr bwMode="auto">
            <a:xfrm>
              <a:off x="6600" y="5804"/>
              <a:ext cx="1460" cy="1400"/>
            </a:xfrm>
            <a:prstGeom prst="ellipse">
              <a:avLst/>
            </a:prstGeom>
            <a:solidFill>
              <a:srgbClr val="FFFFFF"/>
            </a:solidFill>
            <a:ln w="1905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87"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88" name="Line 76"/>
            <p:cNvSpPr>
              <a:spLocks noChangeShapeType="1"/>
            </p:cNvSpPr>
            <p:nvPr/>
          </p:nvSpPr>
          <p:spPr bwMode="auto">
            <a:xfrm flipV="1">
              <a:off x="7340" y="8607"/>
              <a:ext cx="2460"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89" name="Line 77"/>
            <p:cNvSpPr>
              <a:spLocks noChangeShapeType="1"/>
            </p:cNvSpPr>
            <p:nvPr/>
          </p:nvSpPr>
          <p:spPr bwMode="auto">
            <a:xfrm>
              <a:off x="7340" y="6544"/>
              <a:ext cx="0" cy="8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78"/>
            <p:cNvSpPr>
              <a:spLocks noChangeShapeType="1"/>
            </p:cNvSpPr>
            <p:nvPr/>
          </p:nvSpPr>
          <p:spPr bwMode="auto">
            <a:xfrm>
              <a:off x="8060" y="6544"/>
              <a:ext cx="0" cy="206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79"/>
            <p:cNvSpPr>
              <a:spLocks noChangeShapeType="1"/>
            </p:cNvSpPr>
            <p:nvPr/>
          </p:nvSpPr>
          <p:spPr bwMode="auto">
            <a:xfrm>
              <a:off x="7340" y="7984"/>
              <a:ext cx="72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Freeform 80"/>
            <p:cNvSpPr>
              <a:spLocks/>
            </p:cNvSpPr>
            <p:nvPr/>
          </p:nvSpPr>
          <p:spPr bwMode="auto">
            <a:xfrm>
              <a:off x="8040" y="7964"/>
              <a:ext cx="1560" cy="500"/>
            </a:xfrm>
            <a:custGeom>
              <a:avLst/>
              <a:gdLst>
                <a:gd name="T0" fmla="*/ 0 w 1560"/>
                <a:gd name="T1" fmla="*/ 0 h 500"/>
                <a:gd name="T2" fmla="*/ 420 w 1560"/>
                <a:gd name="T3" fmla="*/ 260 h 500"/>
                <a:gd name="T4" fmla="*/ 900 w 1560"/>
                <a:gd name="T5" fmla="*/ 400 h 500"/>
                <a:gd name="T6" fmla="*/ 1560 w 1560"/>
                <a:gd name="T7" fmla="*/ 500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 name="Line 81"/>
            <p:cNvSpPr>
              <a:spLocks noChangeShapeType="1"/>
            </p:cNvSpPr>
            <p:nvPr/>
          </p:nvSpPr>
          <p:spPr bwMode="auto">
            <a:xfrm flipV="1">
              <a:off x="7340" y="6540"/>
              <a:ext cx="740" cy="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82"/>
            <p:cNvSpPr txBox="1">
              <a:spLocks noChangeArrowheads="1"/>
            </p:cNvSpPr>
            <p:nvPr/>
          </p:nvSpPr>
          <p:spPr bwMode="auto">
            <a:xfrm>
              <a:off x="7400" y="6104"/>
              <a:ext cx="52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R</a:t>
              </a:r>
            </a:p>
          </p:txBody>
        </p:sp>
        <p:sp>
          <p:nvSpPr>
            <p:cNvPr id="95" name="Text Box 83"/>
            <p:cNvSpPr txBox="1">
              <a:spLocks noChangeArrowheads="1"/>
            </p:cNvSpPr>
            <p:nvPr/>
          </p:nvSpPr>
          <p:spPr bwMode="auto">
            <a:xfrm>
              <a:off x="6358" y="5372"/>
              <a:ext cx="5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dirty="0">
                  <a:solidFill>
                    <a:srgbClr val="0000FF"/>
                  </a:solidFill>
                </a:rPr>
                <a:t>q</a:t>
              </a:r>
            </a:p>
          </p:txBody>
        </p:sp>
      </p:grpSp>
      <p:graphicFrame>
        <p:nvGraphicFramePr>
          <p:cNvPr id="96" name="Object 3"/>
          <p:cNvGraphicFramePr>
            <a:graphicFrameLocks/>
          </p:cNvGraphicFramePr>
          <p:nvPr>
            <p:extLst>
              <p:ext uri="{D42A27DB-BD31-4B8C-83A1-F6EECF244321}">
                <p14:modId xmlns:p14="http://schemas.microsoft.com/office/powerpoint/2010/main" val="2330802092"/>
              </p:ext>
            </p:extLst>
          </p:nvPr>
        </p:nvGraphicFramePr>
        <p:xfrm>
          <a:off x="8028854" y="4298885"/>
          <a:ext cx="2550408" cy="1814919"/>
        </p:xfrm>
        <a:graphic>
          <a:graphicData uri="http://schemas.openxmlformats.org/presentationml/2006/ole">
            <mc:AlternateContent xmlns:mc="http://schemas.openxmlformats.org/markup-compatibility/2006">
              <mc:Choice xmlns:v="urn:schemas-microsoft-com:vml" Requires="v">
                <p:oleObj spid="_x0000_s151572" name="公式" r:id="rId21" imgW="1218960" imgH="914400" progId="Equation.3">
                  <p:embed/>
                </p:oleObj>
              </mc:Choice>
              <mc:Fallback>
                <p:oleObj name="公式" r:id="rId21" imgW="1218960" imgH="914400" progId="Equation.3">
                  <p:embed/>
                  <p:pic>
                    <p:nvPicPr>
                      <p:cNvPr id="0" name=""/>
                      <p:cNvPicPr>
                        <a:picLocks noChangeArrowheads="1"/>
                      </p:cNvPicPr>
                      <p:nvPr/>
                    </p:nvPicPr>
                    <p:blipFill>
                      <a:blip r:embed="rId22"/>
                      <a:srcRect/>
                      <a:stretch>
                        <a:fillRect/>
                      </a:stretch>
                    </p:blipFill>
                    <p:spPr bwMode="auto">
                      <a:xfrm>
                        <a:off x="8028854" y="4298885"/>
                        <a:ext cx="2550408" cy="1814919"/>
                      </a:xfrm>
                      <a:prstGeom prst="rect">
                        <a:avLst/>
                      </a:prstGeom>
                      <a:noFill/>
                      <a:ln>
                        <a:noFill/>
                      </a:ln>
                      <a:effectLst/>
                      <a:extLst/>
                    </p:spPr>
                  </p:pic>
                </p:oleObj>
              </mc:Fallback>
            </mc:AlternateContent>
          </a:graphicData>
        </a:graphic>
      </p:graphicFrame>
      <p:graphicFrame>
        <p:nvGraphicFramePr>
          <p:cNvPr id="47" name="Object 6"/>
          <p:cNvGraphicFramePr>
            <a:graphicFrameLocks noChangeAspect="1"/>
          </p:cNvGraphicFramePr>
          <p:nvPr>
            <p:extLst>
              <p:ext uri="{D42A27DB-BD31-4B8C-83A1-F6EECF244321}">
                <p14:modId xmlns:p14="http://schemas.microsoft.com/office/powerpoint/2010/main" val="3056670956"/>
              </p:ext>
            </p:extLst>
          </p:nvPr>
        </p:nvGraphicFramePr>
        <p:xfrm>
          <a:off x="8208887" y="1587512"/>
          <a:ext cx="2404383" cy="900112"/>
        </p:xfrm>
        <a:graphic>
          <a:graphicData uri="http://schemas.openxmlformats.org/presentationml/2006/ole">
            <mc:AlternateContent xmlns:mc="http://schemas.openxmlformats.org/markup-compatibility/2006">
              <mc:Choice xmlns:v="urn:schemas-microsoft-com:vml" Requires="v">
                <p:oleObj spid="_x0000_s151573" name="公式" r:id="rId23" imgW="723600" imgH="279360" progId="Equation.3">
                  <p:embed/>
                </p:oleObj>
              </mc:Choice>
              <mc:Fallback>
                <p:oleObj name="公式" r:id="rId23" imgW="723600" imgH="279360" progId="Equation.3">
                  <p:embed/>
                  <p:pic>
                    <p:nvPicPr>
                      <p:cNvPr id="16" name="Object 6"/>
                      <p:cNvPicPr>
                        <a:picLocks noChangeAspect="1" noChangeArrowheads="1"/>
                      </p:cNvPicPr>
                      <p:nvPr/>
                    </p:nvPicPr>
                    <p:blipFill>
                      <a:blip r:embed="rId24"/>
                      <a:srcRect/>
                      <a:stretch>
                        <a:fillRect/>
                      </a:stretch>
                    </p:blipFill>
                    <p:spPr bwMode="auto">
                      <a:xfrm>
                        <a:off x="8208887" y="1587512"/>
                        <a:ext cx="2404383" cy="900112"/>
                      </a:xfrm>
                      <a:prstGeom prst="rect">
                        <a:avLst/>
                      </a:prstGeom>
                      <a:solidFill>
                        <a:srgbClr val="FFFF00"/>
                      </a:solidFill>
                      <a:ln>
                        <a:noFill/>
                      </a:ln>
                      <a:effectLst/>
                      <a:extLst/>
                    </p:spPr>
                  </p:pic>
                </p:oleObj>
              </mc:Fallback>
            </mc:AlternateContent>
          </a:graphicData>
        </a:graphic>
      </p:graphicFrame>
      <p:sp>
        <p:nvSpPr>
          <p:cNvPr id="48" name="矩形 13"/>
          <p:cNvSpPr>
            <a:spLocks noChangeArrowheads="1"/>
          </p:cNvSpPr>
          <p:nvPr/>
        </p:nvSpPr>
        <p:spPr bwMode="auto">
          <a:xfrm>
            <a:off x="8200826" y="3635728"/>
            <a:ext cx="1627369" cy="523220"/>
          </a:xfrm>
          <a:prstGeom prst="rect">
            <a:avLst/>
          </a:prstGeom>
          <a:solidFill>
            <a:srgbClr val="FFFF00"/>
          </a:solidFill>
          <a:ln>
            <a:noFill/>
          </a:ln>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800" dirty="0">
                <a:latin typeface="+mn-ea"/>
                <a:ea typeface="+mn-ea"/>
              </a:rPr>
              <a:t>电势</a:t>
            </a:r>
            <a:r>
              <a:rPr lang="zh-CN" altLang="en-US" sz="2800" dirty="0">
                <a:latin typeface="宋体" panose="02010600030101010101" pitchFamily="2" charset="-122"/>
              </a:rPr>
              <a:t>连续</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3559"/>
                                        </p:tgtEl>
                                        <p:attrNameLst>
                                          <p:attrName>style.visibility</p:attrName>
                                        </p:attrNameLst>
                                      </p:cBhvr>
                                      <p:to>
                                        <p:strVal val="visible"/>
                                      </p:to>
                                    </p:set>
                                    <p:anim calcmode="lin" valueType="num">
                                      <p:cBhvr>
                                        <p:cTn id="17" dur="500" fill="hold"/>
                                        <p:tgtEl>
                                          <p:spTgt spid="23559"/>
                                        </p:tgtEl>
                                        <p:attrNameLst>
                                          <p:attrName>ppt_w</p:attrName>
                                        </p:attrNameLst>
                                      </p:cBhvr>
                                      <p:tavLst>
                                        <p:tav tm="0">
                                          <p:val>
                                            <p:fltVal val="0"/>
                                          </p:val>
                                        </p:tav>
                                        <p:tav tm="100000">
                                          <p:val>
                                            <p:strVal val="#ppt_w"/>
                                          </p:val>
                                        </p:tav>
                                      </p:tavLst>
                                    </p:anim>
                                    <p:anim calcmode="lin" valueType="num">
                                      <p:cBhvr>
                                        <p:cTn id="18" dur="500" fill="hold"/>
                                        <p:tgtEl>
                                          <p:spTgt spid="23559"/>
                                        </p:tgtEl>
                                        <p:attrNameLst>
                                          <p:attrName>ppt_h</p:attrName>
                                        </p:attrNameLst>
                                      </p:cBhvr>
                                      <p:tavLst>
                                        <p:tav tm="0">
                                          <p:val>
                                            <p:fltVal val="0"/>
                                          </p:val>
                                        </p:tav>
                                        <p:tav tm="100000">
                                          <p:val>
                                            <p:strVal val="#ppt_h"/>
                                          </p:val>
                                        </p:tav>
                                      </p:tavLst>
                                    </p:anim>
                                    <p:animEffect transition="in" filter="fade">
                                      <p:cBhvr>
                                        <p:cTn id="19" dur="500"/>
                                        <p:tgtEl>
                                          <p:spTgt spid="2355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down)">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4"/>
                                        </p:tgtEl>
                                        <p:attrNameLst>
                                          <p:attrName>style.visibility</p:attrName>
                                        </p:attrNameLst>
                                      </p:cBhvr>
                                      <p:to>
                                        <p:strVal val="visible"/>
                                      </p:to>
                                    </p:set>
                                    <p:anim calcmode="lin" valueType="num">
                                      <p:cBhvr additive="base">
                                        <p:cTn id="40" dur="500" fill="hold"/>
                                        <p:tgtEl>
                                          <p:spTgt spid="64"/>
                                        </p:tgtEl>
                                        <p:attrNameLst>
                                          <p:attrName>ppt_x</p:attrName>
                                        </p:attrNameLst>
                                      </p:cBhvr>
                                      <p:tavLst>
                                        <p:tav tm="0">
                                          <p:val>
                                            <p:strVal val="#ppt_x"/>
                                          </p:val>
                                        </p:tav>
                                        <p:tav tm="100000">
                                          <p:val>
                                            <p:strVal val="#ppt_x"/>
                                          </p:val>
                                        </p:tav>
                                      </p:tavLst>
                                    </p:anim>
                                    <p:anim calcmode="lin" valueType="num">
                                      <p:cBhvr additive="base">
                                        <p:cTn id="41"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1000" fill="hold"/>
                                        <p:tgtEl>
                                          <p:spTgt spid="69"/>
                                        </p:tgtEl>
                                        <p:attrNameLst>
                                          <p:attrName>ppt_w</p:attrName>
                                        </p:attrNameLst>
                                      </p:cBhvr>
                                      <p:tavLst>
                                        <p:tav tm="0">
                                          <p:val>
                                            <p:fltVal val="0"/>
                                          </p:val>
                                        </p:tav>
                                        <p:tav tm="100000">
                                          <p:val>
                                            <p:strVal val="#ppt_w"/>
                                          </p:val>
                                        </p:tav>
                                      </p:tavLst>
                                    </p:anim>
                                    <p:anim calcmode="lin" valueType="num">
                                      <p:cBhvr>
                                        <p:cTn id="47" dur="1000" fill="hold"/>
                                        <p:tgtEl>
                                          <p:spTgt spid="69"/>
                                        </p:tgtEl>
                                        <p:attrNameLst>
                                          <p:attrName>ppt_h</p:attrName>
                                        </p:attrNameLst>
                                      </p:cBhvr>
                                      <p:tavLst>
                                        <p:tav tm="0">
                                          <p:val>
                                            <p:fltVal val="0"/>
                                          </p:val>
                                        </p:tav>
                                        <p:tav tm="100000">
                                          <p:val>
                                            <p:strVal val="#ppt_h"/>
                                          </p:val>
                                        </p:tav>
                                      </p:tavLst>
                                    </p:anim>
                                    <p:anim calcmode="lin" valueType="num">
                                      <p:cBhvr>
                                        <p:cTn id="48" dur="1000" fill="hold"/>
                                        <p:tgtEl>
                                          <p:spTgt spid="69"/>
                                        </p:tgtEl>
                                        <p:attrNameLst>
                                          <p:attrName>style.rotation</p:attrName>
                                        </p:attrNameLst>
                                      </p:cBhvr>
                                      <p:tavLst>
                                        <p:tav tm="0">
                                          <p:val>
                                            <p:fltVal val="90"/>
                                          </p:val>
                                        </p:tav>
                                        <p:tav tm="100000">
                                          <p:val>
                                            <p:fltVal val="0"/>
                                          </p:val>
                                        </p:tav>
                                      </p:tavLst>
                                    </p:anim>
                                    <p:animEffect transition="in" filter="fade">
                                      <p:cBhvr>
                                        <p:cTn id="49" dur="1000"/>
                                        <p:tgtEl>
                                          <p:spTgt spid="6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wipe(down)">
                                      <p:cBhvr>
                                        <p:cTn id="54" dur="500"/>
                                        <p:tgtEl>
                                          <p:spTgt spid="70"/>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wheel(1)">
                                      <p:cBhvr>
                                        <p:cTn id="59" dur="2000"/>
                                        <p:tgtEl>
                                          <p:spTgt spid="76"/>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nodeType="click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circle(in)">
                                      <p:cBhvr>
                                        <p:cTn id="64" dur="20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fade">
                                      <p:cBhvr>
                                        <p:cTn id="69" dur="1000"/>
                                        <p:tgtEl>
                                          <p:spTgt spid="77"/>
                                        </p:tgtEl>
                                      </p:cBhvr>
                                    </p:animEffect>
                                    <p:anim calcmode="lin" valueType="num">
                                      <p:cBhvr>
                                        <p:cTn id="70" dur="1000" fill="hold"/>
                                        <p:tgtEl>
                                          <p:spTgt spid="77"/>
                                        </p:tgtEl>
                                        <p:attrNameLst>
                                          <p:attrName>ppt_x</p:attrName>
                                        </p:attrNameLst>
                                      </p:cBhvr>
                                      <p:tavLst>
                                        <p:tav tm="0">
                                          <p:val>
                                            <p:strVal val="#ppt_x"/>
                                          </p:val>
                                        </p:tav>
                                        <p:tav tm="100000">
                                          <p:val>
                                            <p:strVal val="#ppt_x"/>
                                          </p:val>
                                        </p:tav>
                                      </p:tavLst>
                                    </p:anim>
                                    <p:anim calcmode="lin" valueType="num">
                                      <p:cBhvr>
                                        <p:cTn id="7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nodeType="click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wheel(1)">
                                      <p:cBhvr>
                                        <p:cTn id="76" dur="2000"/>
                                        <p:tgtEl>
                                          <p:spTgt spid="80"/>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81"/>
                                        </p:tgtEl>
                                        <p:attrNameLst>
                                          <p:attrName>style.visibility</p:attrName>
                                        </p:attrNameLst>
                                      </p:cBhvr>
                                      <p:to>
                                        <p:strVal val="visible"/>
                                      </p:to>
                                    </p:set>
                                    <p:animEffect transition="in" filter="barn(inVertical)">
                                      <p:cBhvr>
                                        <p:cTn id="81" dur="500"/>
                                        <p:tgtEl>
                                          <p:spTgt spid="81"/>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fade">
                                      <p:cBhvr>
                                        <p:cTn id="86" dur="1000"/>
                                        <p:tgtEl>
                                          <p:spTgt spid="78"/>
                                        </p:tgtEl>
                                      </p:cBhvr>
                                    </p:animEffect>
                                    <p:anim calcmode="lin" valueType="num">
                                      <p:cBhvr>
                                        <p:cTn id="87" dur="1000" fill="hold"/>
                                        <p:tgtEl>
                                          <p:spTgt spid="78"/>
                                        </p:tgtEl>
                                        <p:attrNameLst>
                                          <p:attrName>ppt_x</p:attrName>
                                        </p:attrNameLst>
                                      </p:cBhvr>
                                      <p:tavLst>
                                        <p:tav tm="0">
                                          <p:val>
                                            <p:strVal val="#ppt_x"/>
                                          </p:val>
                                        </p:tav>
                                        <p:tav tm="100000">
                                          <p:val>
                                            <p:strVal val="#ppt_x"/>
                                          </p:val>
                                        </p:tav>
                                      </p:tavLst>
                                    </p:anim>
                                    <p:anim calcmode="lin" valueType="num">
                                      <p:cBhvr>
                                        <p:cTn id="88"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82"/>
                                        </p:tgtEl>
                                        <p:attrNameLst>
                                          <p:attrName>style.visibility</p:attrName>
                                        </p:attrNameLst>
                                      </p:cBhvr>
                                      <p:to>
                                        <p:strVal val="visible"/>
                                      </p:to>
                                    </p:set>
                                    <p:anim calcmode="lin" valueType="num">
                                      <p:cBhvr additive="base">
                                        <p:cTn id="93" dur="500" fill="hold"/>
                                        <p:tgtEl>
                                          <p:spTgt spid="82"/>
                                        </p:tgtEl>
                                        <p:attrNameLst>
                                          <p:attrName>ppt_x</p:attrName>
                                        </p:attrNameLst>
                                      </p:cBhvr>
                                      <p:tavLst>
                                        <p:tav tm="0">
                                          <p:val>
                                            <p:strVal val="#ppt_x"/>
                                          </p:val>
                                        </p:tav>
                                        <p:tav tm="100000">
                                          <p:val>
                                            <p:strVal val="#ppt_x"/>
                                          </p:val>
                                        </p:tav>
                                      </p:tavLst>
                                    </p:anim>
                                    <p:anim calcmode="lin" valueType="num">
                                      <p:cBhvr additive="base">
                                        <p:cTn id="9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31" presetClass="entr" presetSubtype="0" fill="hold" nodeType="clickEffect">
                                  <p:stCondLst>
                                    <p:cond delay="0"/>
                                  </p:stCondLst>
                                  <p:childTnLst>
                                    <p:set>
                                      <p:cBhvr>
                                        <p:cTn id="98" dur="1" fill="hold">
                                          <p:stCondLst>
                                            <p:cond delay="0"/>
                                          </p:stCondLst>
                                        </p:cTn>
                                        <p:tgtEl>
                                          <p:spTgt spid="96"/>
                                        </p:tgtEl>
                                        <p:attrNameLst>
                                          <p:attrName>style.visibility</p:attrName>
                                        </p:attrNameLst>
                                      </p:cBhvr>
                                      <p:to>
                                        <p:strVal val="visible"/>
                                      </p:to>
                                    </p:set>
                                    <p:anim calcmode="lin" valueType="num">
                                      <p:cBhvr>
                                        <p:cTn id="99" dur="1000" fill="hold"/>
                                        <p:tgtEl>
                                          <p:spTgt spid="96"/>
                                        </p:tgtEl>
                                        <p:attrNameLst>
                                          <p:attrName>ppt_w</p:attrName>
                                        </p:attrNameLst>
                                      </p:cBhvr>
                                      <p:tavLst>
                                        <p:tav tm="0">
                                          <p:val>
                                            <p:fltVal val="0"/>
                                          </p:val>
                                        </p:tav>
                                        <p:tav tm="100000">
                                          <p:val>
                                            <p:strVal val="#ppt_w"/>
                                          </p:val>
                                        </p:tav>
                                      </p:tavLst>
                                    </p:anim>
                                    <p:anim calcmode="lin" valueType="num">
                                      <p:cBhvr>
                                        <p:cTn id="100" dur="1000" fill="hold"/>
                                        <p:tgtEl>
                                          <p:spTgt spid="96"/>
                                        </p:tgtEl>
                                        <p:attrNameLst>
                                          <p:attrName>ppt_h</p:attrName>
                                        </p:attrNameLst>
                                      </p:cBhvr>
                                      <p:tavLst>
                                        <p:tav tm="0">
                                          <p:val>
                                            <p:fltVal val="0"/>
                                          </p:val>
                                        </p:tav>
                                        <p:tav tm="100000">
                                          <p:val>
                                            <p:strVal val="#ppt_h"/>
                                          </p:val>
                                        </p:tav>
                                      </p:tavLst>
                                    </p:anim>
                                    <p:anim calcmode="lin" valueType="num">
                                      <p:cBhvr>
                                        <p:cTn id="101" dur="1000" fill="hold"/>
                                        <p:tgtEl>
                                          <p:spTgt spid="96"/>
                                        </p:tgtEl>
                                        <p:attrNameLst>
                                          <p:attrName>style.rotation</p:attrName>
                                        </p:attrNameLst>
                                      </p:cBhvr>
                                      <p:tavLst>
                                        <p:tav tm="0">
                                          <p:val>
                                            <p:fltVal val="90"/>
                                          </p:val>
                                        </p:tav>
                                        <p:tav tm="100000">
                                          <p:val>
                                            <p:fltVal val="0"/>
                                          </p:val>
                                        </p:tav>
                                      </p:tavLst>
                                    </p:anim>
                                    <p:animEffect transition="in" filter="fade">
                                      <p:cBhvr>
                                        <p:cTn id="102"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3559" grpId="0"/>
      <p:bldP spid="70" grpId="0" animBg="1"/>
      <p:bldP spid="8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9"/>
          <p:cNvSpPr txBox="1">
            <a:spLocks noChangeArrowheads="1"/>
          </p:cNvSpPr>
          <p:nvPr/>
        </p:nvSpPr>
        <p:spPr bwMode="auto">
          <a:xfrm>
            <a:off x="1581150" y="230189"/>
            <a:ext cx="89725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dirty="0">
                <a:solidFill>
                  <a:srgbClr val="FF0000"/>
                </a:solidFill>
                <a:latin typeface="+mn-ea"/>
                <a:ea typeface="+mn-ea"/>
              </a:rPr>
              <a:t>练习：</a:t>
            </a:r>
            <a:r>
              <a:rPr kumimoji="0" lang="zh-CN" altLang="en-US" sz="2800" dirty="0">
                <a:solidFill>
                  <a:srgbClr val="009900"/>
                </a:solidFill>
                <a:latin typeface="+mn-ea"/>
                <a:ea typeface="+mn-ea"/>
              </a:rPr>
              <a:t>均匀带电球面，规定</a:t>
            </a:r>
            <a:r>
              <a:rPr kumimoji="0" lang="zh-CN" altLang="en-US" sz="2800" dirty="0">
                <a:solidFill>
                  <a:srgbClr val="009900"/>
                </a:solidFill>
                <a:latin typeface="+mn-ea"/>
              </a:rPr>
              <a:t>球面电势为零，</a:t>
            </a:r>
            <a:r>
              <a:rPr kumimoji="0" lang="zh-CN" altLang="en-US" sz="2800" dirty="0">
                <a:solidFill>
                  <a:srgbClr val="009900"/>
                </a:solidFill>
                <a:latin typeface="+mn-ea"/>
                <a:ea typeface="+mn-ea"/>
              </a:rPr>
              <a:t>由场强分布</a:t>
            </a:r>
            <a:r>
              <a:rPr kumimoji="0" lang="zh-CN" altLang="en-US" sz="2800" dirty="0">
                <a:solidFill>
                  <a:srgbClr val="009900"/>
                </a:solidFill>
                <a:latin typeface="+mn-ea"/>
              </a:rPr>
              <a:t>由</a:t>
            </a:r>
            <a:r>
              <a:rPr lang="zh-CN" altLang="en-US" sz="2800" dirty="0">
                <a:solidFill>
                  <a:srgbClr val="009900"/>
                </a:solidFill>
              </a:rPr>
              <a:t>电</a:t>
            </a:r>
            <a:r>
              <a:rPr kumimoji="0" lang="zh-CN" altLang="en-US" sz="2800" dirty="0">
                <a:solidFill>
                  <a:srgbClr val="009900"/>
                </a:solidFill>
                <a:latin typeface="+mn-ea"/>
              </a:rPr>
              <a:t>场分布</a:t>
            </a:r>
            <a:r>
              <a:rPr kumimoji="0" lang="zh-CN" altLang="en-US" sz="2800" dirty="0">
                <a:solidFill>
                  <a:srgbClr val="009900"/>
                </a:solidFill>
                <a:latin typeface="+mn-ea"/>
                <a:ea typeface="+mn-ea"/>
              </a:rPr>
              <a:t>求电势分布。</a:t>
            </a:r>
          </a:p>
        </p:txBody>
      </p:sp>
      <p:grpSp>
        <p:nvGrpSpPr>
          <p:cNvPr id="3" name="Group 70"/>
          <p:cNvGrpSpPr>
            <a:grpSpLocks/>
          </p:cNvGrpSpPr>
          <p:nvPr/>
        </p:nvGrpSpPr>
        <p:grpSpPr bwMode="auto">
          <a:xfrm>
            <a:off x="7343271" y="763126"/>
            <a:ext cx="3098800" cy="2590800"/>
            <a:chOff x="6600" y="5804"/>
            <a:chExt cx="3740" cy="3000"/>
          </a:xfrm>
        </p:grpSpPr>
        <p:sp>
          <p:nvSpPr>
            <p:cNvPr id="4"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5" name="Text Box 72"/>
            <p:cNvSpPr txBox="1">
              <a:spLocks noChangeArrowheads="1"/>
            </p:cNvSpPr>
            <p:nvPr/>
          </p:nvSpPr>
          <p:spPr bwMode="auto">
            <a:xfrm>
              <a:off x="9740" y="83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6" name="Text Box 73"/>
            <p:cNvSpPr txBox="1">
              <a:spLocks noChangeArrowheads="1"/>
            </p:cNvSpPr>
            <p:nvPr/>
          </p:nvSpPr>
          <p:spPr bwMode="auto">
            <a:xfrm>
              <a:off x="6840" y="72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 E </a:t>
              </a:r>
            </a:p>
          </p:txBody>
        </p:sp>
        <p:sp>
          <p:nvSpPr>
            <p:cNvPr id="7" name="Oval 74"/>
            <p:cNvSpPr>
              <a:spLocks noChangeArrowheads="1"/>
            </p:cNvSpPr>
            <p:nvPr/>
          </p:nvSpPr>
          <p:spPr bwMode="auto">
            <a:xfrm>
              <a:off x="6600" y="5804"/>
              <a:ext cx="1460" cy="1400"/>
            </a:xfrm>
            <a:prstGeom prst="ellipse">
              <a:avLst/>
            </a:prstGeom>
            <a:solidFill>
              <a:srgbClr val="FFFFFF"/>
            </a:solidFill>
            <a:ln w="1905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8"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 name="Line 76"/>
            <p:cNvSpPr>
              <a:spLocks noChangeShapeType="1"/>
            </p:cNvSpPr>
            <p:nvPr/>
          </p:nvSpPr>
          <p:spPr bwMode="auto">
            <a:xfrm flipV="1">
              <a:off x="7340" y="8607"/>
              <a:ext cx="2460"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77"/>
            <p:cNvSpPr>
              <a:spLocks noChangeShapeType="1"/>
            </p:cNvSpPr>
            <p:nvPr/>
          </p:nvSpPr>
          <p:spPr bwMode="auto">
            <a:xfrm>
              <a:off x="7340" y="6544"/>
              <a:ext cx="0" cy="8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78"/>
            <p:cNvSpPr>
              <a:spLocks noChangeShapeType="1"/>
            </p:cNvSpPr>
            <p:nvPr/>
          </p:nvSpPr>
          <p:spPr bwMode="auto">
            <a:xfrm>
              <a:off x="8060" y="6544"/>
              <a:ext cx="0" cy="206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79"/>
            <p:cNvSpPr>
              <a:spLocks noChangeShapeType="1"/>
            </p:cNvSpPr>
            <p:nvPr/>
          </p:nvSpPr>
          <p:spPr bwMode="auto">
            <a:xfrm>
              <a:off x="7340" y="8604"/>
              <a:ext cx="72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Freeform 80"/>
            <p:cNvSpPr>
              <a:spLocks/>
            </p:cNvSpPr>
            <p:nvPr/>
          </p:nvSpPr>
          <p:spPr bwMode="auto">
            <a:xfrm>
              <a:off x="8040" y="7964"/>
              <a:ext cx="1560" cy="500"/>
            </a:xfrm>
            <a:custGeom>
              <a:avLst/>
              <a:gdLst>
                <a:gd name="T0" fmla="*/ 0 w 1560"/>
                <a:gd name="T1" fmla="*/ 0 h 500"/>
                <a:gd name="T2" fmla="*/ 420 w 1560"/>
                <a:gd name="T3" fmla="*/ 260 h 500"/>
                <a:gd name="T4" fmla="*/ 900 w 1560"/>
                <a:gd name="T5" fmla="*/ 400 h 500"/>
                <a:gd name="T6" fmla="*/ 1560 w 1560"/>
                <a:gd name="T7" fmla="*/ 500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81"/>
            <p:cNvSpPr>
              <a:spLocks noChangeShapeType="1"/>
            </p:cNvSpPr>
            <p:nvPr/>
          </p:nvSpPr>
          <p:spPr bwMode="auto">
            <a:xfrm flipV="1">
              <a:off x="7340" y="6540"/>
              <a:ext cx="740" cy="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82"/>
            <p:cNvSpPr txBox="1">
              <a:spLocks noChangeArrowheads="1"/>
            </p:cNvSpPr>
            <p:nvPr/>
          </p:nvSpPr>
          <p:spPr bwMode="auto">
            <a:xfrm>
              <a:off x="7400" y="6104"/>
              <a:ext cx="52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R</a:t>
              </a:r>
            </a:p>
          </p:txBody>
        </p:sp>
        <p:sp>
          <p:nvSpPr>
            <p:cNvPr id="16" name="Text Box 83"/>
            <p:cNvSpPr txBox="1">
              <a:spLocks noChangeArrowheads="1"/>
            </p:cNvSpPr>
            <p:nvPr/>
          </p:nvSpPr>
          <p:spPr bwMode="auto">
            <a:xfrm>
              <a:off x="8000" y="6064"/>
              <a:ext cx="5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q</a:t>
              </a:r>
            </a:p>
          </p:txBody>
        </p:sp>
      </p:grpSp>
      <p:sp>
        <p:nvSpPr>
          <p:cNvPr id="17" name="Text Box 2055"/>
          <p:cNvSpPr txBox="1">
            <a:spLocks noChangeArrowheads="1"/>
          </p:cNvSpPr>
          <p:nvPr/>
        </p:nvSpPr>
        <p:spPr bwMode="auto">
          <a:xfrm>
            <a:off x="2416373" y="1124408"/>
            <a:ext cx="661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990000"/>
                </a:solidFill>
              </a:rPr>
              <a:t>解</a:t>
            </a:r>
            <a:r>
              <a:rPr lang="en-US" altLang="zh-CN" sz="2800" dirty="0">
                <a:solidFill>
                  <a:srgbClr val="990000"/>
                </a:solidFill>
              </a:rPr>
              <a:t>:</a:t>
            </a:r>
          </a:p>
        </p:txBody>
      </p:sp>
      <p:sp>
        <p:nvSpPr>
          <p:cNvPr id="18" name="矩形 19"/>
          <p:cNvSpPr>
            <a:spLocks noChangeArrowheads="1"/>
          </p:cNvSpPr>
          <p:nvPr/>
        </p:nvSpPr>
        <p:spPr bwMode="auto">
          <a:xfrm>
            <a:off x="3231168" y="1180076"/>
            <a:ext cx="27098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6600CC"/>
                </a:solidFill>
                <a:latin typeface="MS Reference Sans Serif" panose="020B0604030504040204" pitchFamily="34" charset="0"/>
              </a:rPr>
              <a:t>利用高斯定理得</a:t>
            </a:r>
            <a:endParaRPr lang="zh-CN" altLang="en-US" sz="2800" dirty="0">
              <a:solidFill>
                <a:srgbClr val="6600CC"/>
              </a:solidFill>
            </a:endParaRPr>
          </a:p>
        </p:txBody>
      </p:sp>
      <p:graphicFrame>
        <p:nvGraphicFramePr>
          <p:cNvPr id="19" name="Object 14"/>
          <p:cNvGraphicFramePr>
            <a:graphicFrameLocks noChangeAspect="1"/>
          </p:cNvGraphicFramePr>
          <p:nvPr>
            <p:extLst>
              <p:ext uri="{D42A27DB-BD31-4B8C-83A1-F6EECF244321}">
                <p14:modId xmlns:p14="http://schemas.microsoft.com/office/powerpoint/2010/main" val="2240278822"/>
              </p:ext>
            </p:extLst>
          </p:nvPr>
        </p:nvGraphicFramePr>
        <p:xfrm>
          <a:off x="2888221" y="1573797"/>
          <a:ext cx="4223054" cy="1668658"/>
        </p:xfrm>
        <a:graphic>
          <a:graphicData uri="http://schemas.openxmlformats.org/presentationml/2006/ole">
            <mc:AlternateContent xmlns:mc="http://schemas.openxmlformats.org/markup-compatibility/2006">
              <mc:Choice xmlns:v="urn:schemas-microsoft-com:vml" Requires="v">
                <p:oleObj spid="_x0000_s129496" name="公式" r:id="rId3" imgW="1803240" imgH="634680" progId="Equation.3">
                  <p:embed/>
                </p:oleObj>
              </mc:Choice>
              <mc:Fallback>
                <p:oleObj name="公式" r:id="rId3" imgW="1803240" imgH="634680" progId="Equation.3">
                  <p:embed/>
                  <p:pic>
                    <p:nvPicPr>
                      <p:cNvPr id="0" name=""/>
                      <p:cNvPicPr>
                        <a:picLocks noChangeAspect="1" noChangeArrowheads="1"/>
                      </p:cNvPicPr>
                      <p:nvPr/>
                    </p:nvPicPr>
                    <p:blipFill>
                      <a:blip r:embed="rId4"/>
                      <a:srcRect/>
                      <a:stretch>
                        <a:fillRect/>
                      </a:stretch>
                    </p:blipFill>
                    <p:spPr bwMode="auto">
                      <a:xfrm>
                        <a:off x="2888221" y="1573797"/>
                        <a:ext cx="4223054" cy="1668658"/>
                      </a:xfrm>
                      <a:prstGeom prst="rect">
                        <a:avLst/>
                      </a:prstGeom>
                      <a:noFill/>
                      <a:ln>
                        <a:noFill/>
                      </a:ln>
                      <a:effectLst/>
                      <a:extLst/>
                    </p:spPr>
                  </p:pic>
                </p:oleObj>
              </mc:Fallback>
            </mc:AlternateContent>
          </a:graphicData>
        </a:graphic>
      </p:graphicFrame>
      <p:sp>
        <p:nvSpPr>
          <p:cNvPr id="20" name="Rectangle 3"/>
          <p:cNvSpPr>
            <a:spLocks noChangeArrowheads="1"/>
          </p:cNvSpPr>
          <p:nvPr/>
        </p:nvSpPr>
        <p:spPr bwMode="auto">
          <a:xfrm>
            <a:off x="4044000" y="3229684"/>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2400">
              <a:ea typeface="黑体" panose="02010609060101010101" pitchFamily="49" charset="-122"/>
            </a:endParaRPr>
          </a:p>
        </p:txBody>
      </p:sp>
      <p:graphicFrame>
        <p:nvGraphicFramePr>
          <p:cNvPr id="21" name="Object 1027"/>
          <p:cNvGraphicFramePr>
            <a:graphicFrameLocks noChangeAspect="1"/>
          </p:cNvGraphicFramePr>
          <p:nvPr>
            <p:extLst>
              <p:ext uri="{D42A27DB-BD31-4B8C-83A1-F6EECF244321}">
                <p14:modId xmlns:p14="http://schemas.microsoft.com/office/powerpoint/2010/main" val="3038941027"/>
              </p:ext>
            </p:extLst>
          </p:nvPr>
        </p:nvGraphicFramePr>
        <p:xfrm>
          <a:off x="2001798" y="3385016"/>
          <a:ext cx="749300" cy="417512"/>
        </p:xfrm>
        <a:graphic>
          <a:graphicData uri="http://schemas.openxmlformats.org/presentationml/2006/ole">
            <mc:AlternateContent xmlns:mc="http://schemas.openxmlformats.org/markup-compatibility/2006">
              <mc:Choice xmlns:v="urn:schemas-microsoft-com:vml" Requires="v">
                <p:oleObj spid="_x0000_s129497" name="公式" r:id="rId5" imgW="368280" imgH="164880" progId="Equation.3">
                  <p:embed/>
                </p:oleObj>
              </mc:Choice>
              <mc:Fallback>
                <p:oleObj name="公式" r:id="rId5" imgW="368280" imgH="164880" progId="Equation.3">
                  <p:embed/>
                  <p:pic>
                    <p:nvPicPr>
                      <p:cNvPr id="0" name=""/>
                      <p:cNvPicPr>
                        <a:picLocks noChangeAspect="1" noChangeArrowheads="1"/>
                      </p:cNvPicPr>
                      <p:nvPr/>
                    </p:nvPicPr>
                    <p:blipFill>
                      <a:blip r:embed="rId6"/>
                      <a:srcRect/>
                      <a:stretch>
                        <a:fillRect/>
                      </a:stretch>
                    </p:blipFill>
                    <p:spPr bwMode="auto">
                      <a:xfrm>
                        <a:off x="2001798" y="3385016"/>
                        <a:ext cx="749300" cy="417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320494258"/>
              </p:ext>
            </p:extLst>
          </p:nvPr>
        </p:nvGraphicFramePr>
        <p:xfrm>
          <a:off x="3152329" y="3064703"/>
          <a:ext cx="3284538" cy="1176338"/>
        </p:xfrm>
        <a:graphic>
          <a:graphicData uri="http://schemas.openxmlformats.org/presentationml/2006/ole">
            <mc:AlternateContent xmlns:mc="http://schemas.openxmlformats.org/markup-compatibility/2006">
              <mc:Choice xmlns:v="urn:schemas-microsoft-com:vml" Requires="v">
                <p:oleObj spid="_x0000_s129498" name="公式" r:id="rId7" imgW="1206360" imgH="431640" progId="Equation.3">
                  <p:embed/>
                </p:oleObj>
              </mc:Choice>
              <mc:Fallback>
                <p:oleObj name="公式" r:id="rId7" imgW="1206360" imgH="431640" progId="Equation.3">
                  <p:embed/>
                  <p:pic>
                    <p:nvPicPr>
                      <p:cNvPr id="0" name=""/>
                      <p:cNvPicPr/>
                      <p:nvPr/>
                    </p:nvPicPr>
                    <p:blipFill>
                      <a:blip r:embed="rId8"/>
                      <a:stretch>
                        <a:fillRect/>
                      </a:stretch>
                    </p:blipFill>
                    <p:spPr>
                      <a:xfrm>
                        <a:off x="3152329" y="3064703"/>
                        <a:ext cx="3284538" cy="1176338"/>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142607802"/>
              </p:ext>
            </p:extLst>
          </p:nvPr>
        </p:nvGraphicFramePr>
        <p:xfrm>
          <a:off x="1676706" y="4173634"/>
          <a:ext cx="1735137" cy="554037"/>
        </p:xfrm>
        <a:graphic>
          <a:graphicData uri="http://schemas.openxmlformats.org/presentationml/2006/ole">
            <mc:AlternateContent xmlns:mc="http://schemas.openxmlformats.org/markup-compatibility/2006">
              <mc:Choice xmlns:v="urn:schemas-microsoft-com:vml" Requires="v">
                <p:oleObj spid="_x0000_s129499" name="公式" r:id="rId9" imgW="787320" imgH="215640" progId="Equation.3">
                  <p:embed/>
                </p:oleObj>
              </mc:Choice>
              <mc:Fallback>
                <p:oleObj name="公式" r:id="rId9" imgW="787320" imgH="215640" progId="Equation.3">
                  <p:embed/>
                  <p:pic>
                    <p:nvPicPr>
                      <p:cNvPr id="0" name=""/>
                      <p:cNvPicPr>
                        <a:picLocks noChangeAspect="1" noChangeArrowheads="1"/>
                      </p:cNvPicPr>
                      <p:nvPr/>
                    </p:nvPicPr>
                    <p:blipFill>
                      <a:blip r:embed="rId10"/>
                      <a:srcRect/>
                      <a:stretch>
                        <a:fillRect/>
                      </a:stretch>
                    </p:blipFill>
                    <p:spPr bwMode="auto">
                      <a:xfrm>
                        <a:off x="1676706" y="4173634"/>
                        <a:ext cx="1735137" cy="554037"/>
                      </a:xfrm>
                      <a:prstGeom prst="rect">
                        <a:avLst/>
                      </a:prstGeom>
                      <a:noFill/>
                      <a:ln>
                        <a:noFill/>
                      </a:ln>
                      <a:effectLst/>
                      <a:extLst/>
                    </p:spPr>
                  </p:pic>
                </p:oleObj>
              </mc:Fallback>
            </mc:AlternateContent>
          </a:graphicData>
        </a:graphic>
      </p:graphicFrame>
      <p:sp>
        <p:nvSpPr>
          <p:cNvPr id="24" name="AutoShape 63"/>
          <p:cNvSpPr>
            <a:spLocks noChangeArrowheads="1"/>
          </p:cNvSpPr>
          <p:nvPr/>
        </p:nvSpPr>
        <p:spPr bwMode="auto">
          <a:xfrm>
            <a:off x="3848448" y="4284289"/>
            <a:ext cx="946150" cy="295275"/>
          </a:xfrm>
          <a:prstGeom prst="rightArrow">
            <a:avLst>
              <a:gd name="adj1" fmla="val 50000"/>
              <a:gd name="adj2" fmla="val 133735"/>
            </a:avLst>
          </a:prstGeom>
          <a:solidFill>
            <a:srgbClr val="71FFDD"/>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5" name="Rectangle 3"/>
          <p:cNvSpPr>
            <a:spLocks noChangeArrowheads="1"/>
          </p:cNvSpPr>
          <p:nvPr/>
        </p:nvSpPr>
        <p:spPr bwMode="auto">
          <a:xfrm>
            <a:off x="4176496" y="4125021"/>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2400">
              <a:ea typeface="黑体" panose="02010609060101010101" pitchFamily="49" charset="-122"/>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589088834"/>
              </p:ext>
            </p:extLst>
          </p:nvPr>
        </p:nvGraphicFramePr>
        <p:xfrm>
          <a:off x="5787539" y="4141984"/>
          <a:ext cx="2765425" cy="1039813"/>
        </p:xfrm>
        <a:graphic>
          <a:graphicData uri="http://schemas.openxmlformats.org/presentationml/2006/ole">
            <mc:AlternateContent xmlns:mc="http://schemas.openxmlformats.org/markup-compatibility/2006">
              <mc:Choice xmlns:v="urn:schemas-microsoft-com:vml" Requires="v">
                <p:oleObj spid="_x0000_s129500" name="公式" r:id="rId11" imgW="1180800" imgH="444240" progId="Equation.3">
                  <p:embed/>
                </p:oleObj>
              </mc:Choice>
              <mc:Fallback>
                <p:oleObj name="公式" r:id="rId11" imgW="1180800" imgH="444240" progId="Equation.3">
                  <p:embed/>
                  <p:pic>
                    <p:nvPicPr>
                      <p:cNvPr id="0" name=""/>
                      <p:cNvPicPr/>
                      <p:nvPr/>
                    </p:nvPicPr>
                    <p:blipFill>
                      <a:blip r:embed="rId12"/>
                      <a:stretch>
                        <a:fillRect/>
                      </a:stretch>
                    </p:blipFill>
                    <p:spPr>
                      <a:xfrm>
                        <a:off x="5787539" y="4141984"/>
                        <a:ext cx="2765425" cy="1039813"/>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04493022"/>
              </p:ext>
            </p:extLst>
          </p:nvPr>
        </p:nvGraphicFramePr>
        <p:xfrm>
          <a:off x="3964321" y="5020841"/>
          <a:ext cx="2036730" cy="943680"/>
        </p:xfrm>
        <a:graphic>
          <a:graphicData uri="http://schemas.openxmlformats.org/presentationml/2006/ole">
            <mc:AlternateContent xmlns:mc="http://schemas.openxmlformats.org/markup-compatibility/2006">
              <mc:Choice xmlns:v="urn:schemas-microsoft-com:vml" Requires="v">
                <p:oleObj spid="_x0000_s129501" name="公式" r:id="rId13" imgW="850680" imgH="393480" progId="Equation.3">
                  <p:embed/>
                </p:oleObj>
              </mc:Choice>
              <mc:Fallback>
                <p:oleObj name="公式" r:id="rId13" imgW="850680" imgH="393480" progId="Equation.3">
                  <p:embed/>
                  <p:pic>
                    <p:nvPicPr>
                      <p:cNvPr id="0" name=""/>
                      <p:cNvPicPr/>
                      <p:nvPr/>
                    </p:nvPicPr>
                    <p:blipFill>
                      <a:blip r:embed="rId14"/>
                      <a:stretch>
                        <a:fillRect/>
                      </a:stretch>
                    </p:blipFill>
                    <p:spPr>
                      <a:xfrm>
                        <a:off x="3964321" y="5020841"/>
                        <a:ext cx="2036730" cy="94368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105336233"/>
              </p:ext>
            </p:extLst>
          </p:nvPr>
        </p:nvGraphicFramePr>
        <p:xfrm>
          <a:off x="5195889" y="6035675"/>
          <a:ext cx="1036637" cy="484188"/>
        </p:xfrm>
        <a:graphic>
          <a:graphicData uri="http://schemas.openxmlformats.org/presentationml/2006/ole">
            <mc:AlternateContent xmlns:mc="http://schemas.openxmlformats.org/markup-compatibility/2006">
              <mc:Choice xmlns:v="urn:schemas-microsoft-com:vml" Requires="v">
                <p:oleObj spid="_x0000_s129502" name="公式" r:id="rId15" imgW="380880" imgH="177480" progId="Equation.3">
                  <p:embed/>
                </p:oleObj>
              </mc:Choice>
              <mc:Fallback>
                <p:oleObj name="公式" r:id="rId15" imgW="380880" imgH="177480" progId="Equation.3">
                  <p:embed/>
                  <p:pic>
                    <p:nvPicPr>
                      <p:cNvPr id="0" name=""/>
                      <p:cNvPicPr/>
                      <p:nvPr/>
                    </p:nvPicPr>
                    <p:blipFill>
                      <a:blip r:embed="rId16"/>
                      <a:stretch>
                        <a:fillRect/>
                      </a:stretch>
                    </p:blipFill>
                    <p:spPr>
                      <a:xfrm>
                        <a:off x="5195889" y="6035675"/>
                        <a:ext cx="1036637" cy="484188"/>
                      </a:xfrm>
                      <a:prstGeom prst="rect">
                        <a:avLst/>
                      </a:prstGeom>
                    </p:spPr>
                  </p:pic>
                </p:oleObj>
              </mc:Fallback>
            </mc:AlternateContent>
          </a:graphicData>
        </a:graphic>
      </p:graphicFrame>
      <p:graphicFrame>
        <p:nvGraphicFramePr>
          <p:cNvPr id="29" name="Object 1027"/>
          <p:cNvGraphicFramePr>
            <a:graphicFrameLocks noChangeAspect="1"/>
          </p:cNvGraphicFramePr>
          <p:nvPr>
            <p:extLst>
              <p:ext uri="{D42A27DB-BD31-4B8C-83A1-F6EECF244321}">
                <p14:modId xmlns:p14="http://schemas.microsoft.com/office/powerpoint/2010/main" val="1804279665"/>
              </p:ext>
            </p:extLst>
          </p:nvPr>
        </p:nvGraphicFramePr>
        <p:xfrm>
          <a:off x="2465976" y="5210525"/>
          <a:ext cx="749300" cy="417513"/>
        </p:xfrm>
        <a:graphic>
          <a:graphicData uri="http://schemas.openxmlformats.org/presentationml/2006/ole">
            <mc:AlternateContent xmlns:mc="http://schemas.openxmlformats.org/markup-compatibility/2006">
              <mc:Choice xmlns:v="urn:schemas-microsoft-com:vml" Requires="v">
                <p:oleObj spid="_x0000_s129503" name="公式" r:id="rId17" imgW="368280" imgH="164880" progId="Equation.3">
                  <p:embed/>
                </p:oleObj>
              </mc:Choice>
              <mc:Fallback>
                <p:oleObj name="公式" r:id="rId17" imgW="368280" imgH="164880" progId="Equation.3">
                  <p:embed/>
                  <p:pic>
                    <p:nvPicPr>
                      <p:cNvPr id="0" name=""/>
                      <p:cNvPicPr>
                        <a:picLocks noChangeAspect="1" noChangeArrowheads="1"/>
                      </p:cNvPicPr>
                      <p:nvPr/>
                    </p:nvPicPr>
                    <p:blipFill>
                      <a:blip r:embed="rId18"/>
                      <a:srcRect/>
                      <a:stretch>
                        <a:fillRect/>
                      </a:stretch>
                    </p:blipFill>
                    <p:spPr bwMode="auto">
                      <a:xfrm>
                        <a:off x="2465976" y="5210525"/>
                        <a:ext cx="749300" cy="417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1512277553"/>
              </p:ext>
            </p:extLst>
          </p:nvPr>
        </p:nvGraphicFramePr>
        <p:xfrm>
          <a:off x="2257984" y="6072011"/>
          <a:ext cx="1260475" cy="554038"/>
        </p:xfrm>
        <a:graphic>
          <a:graphicData uri="http://schemas.openxmlformats.org/presentationml/2006/ole">
            <mc:AlternateContent xmlns:mc="http://schemas.openxmlformats.org/markup-compatibility/2006">
              <mc:Choice xmlns:v="urn:schemas-microsoft-com:vml" Requires="v">
                <p:oleObj spid="_x0000_s129504" name="公式" r:id="rId19" imgW="571320" imgH="215640" progId="Equation.3">
                  <p:embed/>
                </p:oleObj>
              </mc:Choice>
              <mc:Fallback>
                <p:oleObj name="公式" r:id="rId19" imgW="571320" imgH="215640" progId="Equation.3">
                  <p:embed/>
                  <p:pic>
                    <p:nvPicPr>
                      <p:cNvPr id="0" name=""/>
                      <p:cNvPicPr>
                        <a:picLocks noChangeAspect="1" noChangeArrowheads="1"/>
                      </p:cNvPicPr>
                      <p:nvPr/>
                    </p:nvPicPr>
                    <p:blipFill>
                      <a:blip r:embed="rId20"/>
                      <a:srcRect/>
                      <a:stretch>
                        <a:fillRect/>
                      </a:stretch>
                    </p:blipFill>
                    <p:spPr bwMode="auto">
                      <a:xfrm>
                        <a:off x="2257984" y="6072011"/>
                        <a:ext cx="1260475" cy="554038"/>
                      </a:xfrm>
                      <a:prstGeom prst="rect">
                        <a:avLst/>
                      </a:prstGeom>
                      <a:noFill/>
                      <a:ln>
                        <a:noFill/>
                      </a:ln>
                      <a:effectLst/>
                      <a:extLst/>
                    </p:spPr>
                  </p:pic>
                </p:oleObj>
              </mc:Fallback>
            </mc:AlternateContent>
          </a:graphicData>
        </a:graphic>
      </p:graphicFrame>
      <p:sp>
        <p:nvSpPr>
          <p:cNvPr id="31" name="AutoShape 63"/>
          <p:cNvSpPr>
            <a:spLocks noChangeArrowheads="1"/>
          </p:cNvSpPr>
          <p:nvPr/>
        </p:nvSpPr>
        <p:spPr bwMode="auto">
          <a:xfrm>
            <a:off x="3854848" y="6145013"/>
            <a:ext cx="796131" cy="303244"/>
          </a:xfrm>
          <a:prstGeom prst="rightArrow">
            <a:avLst>
              <a:gd name="adj1" fmla="val 50000"/>
              <a:gd name="adj2" fmla="val 133735"/>
            </a:avLst>
          </a:prstGeom>
          <a:solidFill>
            <a:srgbClr val="71FFDD"/>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32" name="Object 6"/>
          <p:cNvGraphicFramePr>
            <a:graphicFrameLocks noChangeAspect="1"/>
          </p:cNvGraphicFramePr>
          <p:nvPr>
            <p:extLst>
              <p:ext uri="{D42A27DB-BD31-4B8C-83A1-F6EECF244321}">
                <p14:modId xmlns:p14="http://schemas.microsoft.com/office/powerpoint/2010/main" val="3520754630"/>
              </p:ext>
            </p:extLst>
          </p:nvPr>
        </p:nvGraphicFramePr>
        <p:xfrm>
          <a:off x="7469040" y="5479397"/>
          <a:ext cx="2404383" cy="900112"/>
        </p:xfrm>
        <a:graphic>
          <a:graphicData uri="http://schemas.openxmlformats.org/presentationml/2006/ole">
            <mc:AlternateContent xmlns:mc="http://schemas.openxmlformats.org/markup-compatibility/2006">
              <mc:Choice xmlns:v="urn:schemas-microsoft-com:vml" Requires="v">
                <p:oleObj spid="_x0000_s129505" name="公式" r:id="rId21" imgW="723600" imgH="279360" progId="Equation.3">
                  <p:embed/>
                </p:oleObj>
              </mc:Choice>
              <mc:Fallback>
                <p:oleObj name="公式" r:id="rId21" imgW="723600" imgH="279360" progId="Equation.3">
                  <p:embed/>
                  <p:pic>
                    <p:nvPicPr>
                      <p:cNvPr id="16" name="Object 6"/>
                      <p:cNvPicPr>
                        <a:picLocks noChangeAspect="1" noChangeArrowheads="1"/>
                      </p:cNvPicPr>
                      <p:nvPr/>
                    </p:nvPicPr>
                    <p:blipFill>
                      <a:blip r:embed="rId22"/>
                      <a:srcRect/>
                      <a:stretch>
                        <a:fillRect/>
                      </a:stretch>
                    </p:blipFill>
                    <p:spPr bwMode="auto">
                      <a:xfrm>
                        <a:off x="7469040" y="5479397"/>
                        <a:ext cx="2404383" cy="900112"/>
                      </a:xfrm>
                      <a:prstGeom prst="rect">
                        <a:avLst/>
                      </a:prstGeom>
                      <a:solidFill>
                        <a:srgbClr val="FFFF00"/>
                      </a:solidFill>
                      <a:ln>
                        <a:noFill/>
                      </a:ln>
                      <a:effectLst/>
                      <a:extLst/>
                    </p:spPr>
                  </p:pic>
                </p:oleObj>
              </mc:Fallback>
            </mc:AlternateContent>
          </a:graphicData>
        </a:graphic>
      </p:graphicFrame>
      <p:sp>
        <p:nvSpPr>
          <p:cNvPr id="33" name="矩形 13"/>
          <p:cNvSpPr>
            <a:spLocks noChangeArrowheads="1"/>
          </p:cNvSpPr>
          <p:nvPr/>
        </p:nvSpPr>
        <p:spPr bwMode="auto">
          <a:xfrm>
            <a:off x="8536393" y="3739027"/>
            <a:ext cx="1627369" cy="523220"/>
          </a:xfrm>
          <a:prstGeom prst="rect">
            <a:avLst/>
          </a:prstGeom>
          <a:solidFill>
            <a:srgbClr val="FFFF00"/>
          </a:solidFill>
          <a:ln>
            <a:noFill/>
          </a:ln>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800" dirty="0">
                <a:latin typeface="+mn-ea"/>
                <a:ea typeface="+mn-ea"/>
              </a:rPr>
              <a:t>电势</a:t>
            </a:r>
            <a:r>
              <a:rPr lang="zh-CN" altLang="en-US" sz="2800" dirty="0">
                <a:latin typeface="宋体" panose="02010600030101010101" pitchFamily="2" charset="-122"/>
              </a:rPr>
              <a:t>连续</a:t>
            </a:r>
            <a:endParaRPr lang="zh-CN" altLang="en-US" sz="2800" dirty="0"/>
          </a:p>
        </p:txBody>
      </p:sp>
    </p:spTree>
    <p:extLst>
      <p:ext uri="{BB962C8B-B14F-4D97-AF65-F5344CB8AC3E}">
        <p14:creationId xmlns:p14="http://schemas.microsoft.com/office/powerpoint/2010/main" val="148902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1000" fill="hold"/>
                                        <p:tgtEl>
                                          <p:spTgt spid="23"/>
                                        </p:tgtEl>
                                        <p:attrNameLst>
                                          <p:attrName>ppt_w</p:attrName>
                                        </p:attrNameLst>
                                      </p:cBhvr>
                                      <p:tavLst>
                                        <p:tav tm="0">
                                          <p:val>
                                            <p:fltVal val="0"/>
                                          </p:val>
                                        </p:tav>
                                        <p:tav tm="100000">
                                          <p:val>
                                            <p:strVal val="#ppt_w"/>
                                          </p:val>
                                        </p:tav>
                                      </p:tavLst>
                                    </p:anim>
                                    <p:anim calcmode="lin" valueType="num">
                                      <p:cBhvr>
                                        <p:cTn id="47" dur="1000" fill="hold"/>
                                        <p:tgtEl>
                                          <p:spTgt spid="23"/>
                                        </p:tgtEl>
                                        <p:attrNameLst>
                                          <p:attrName>ppt_h</p:attrName>
                                        </p:attrNameLst>
                                      </p:cBhvr>
                                      <p:tavLst>
                                        <p:tav tm="0">
                                          <p:val>
                                            <p:fltVal val="0"/>
                                          </p:val>
                                        </p:tav>
                                        <p:tav tm="100000">
                                          <p:val>
                                            <p:strVal val="#ppt_h"/>
                                          </p:val>
                                        </p:tav>
                                      </p:tavLst>
                                    </p:anim>
                                    <p:anim calcmode="lin" valueType="num">
                                      <p:cBhvr>
                                        <p:cTn id="48" dur="1000" fill="hold"/>
                                        <p:tgtEl>
                                          <p:spTgt spid="23"/>
                                        </p:tgtEl>
                                        <p:attrNameLst>
                                          <p:attrName>style.rotation</p:attrName>
                                        </p:attrNameLst>
                                      </p:cBhvr>
                                      <p:tavLst>
                                        <p:tav tm="0">
                                          <p:val>
                                            <p:fltVal val="90"/>
                                          </p:val>
                                        </p:tav>
                                        <p:tav tm="100000">
                                          <p:val>
                                            <p:fltVal val="0"/>
                                          </p:val>
                                        </p:tav>
                                      </p:tavLst>
                                    </p:anim>
                                    <p:animEffect transition="in" filter="fade">
                                      <p:cBhvr>
                                        <p:cTn id="49" dur="10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heel(1)">
                                      <p:cBhvr>
                                        <p:cTn id="59" dur="20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circle(in)">
                                      <p:cBhvr>
                                        <p:cTn id="64" dur="2000"/>
                                        <p:tgtEl>
                                          <p:spTgt spid="29"/>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1000"/>
                                        <p:tgtEl>
                                          <p:spTgt spid="27"/>
                                        </p:tgtEl>
                                      </p:cBhvr>
                                    </p:animEffect>
                                    <p:anim calcmode="lin" valueType="num">
                                      <p:cBhvr>
                                        <p:cTn id="70" dur="1000" fill="hold"/>
                                        <p:tgtEl>
                                          <p:spTgt spid="27"/>
                                        </p:tgtEl>
                                        <p:attrNameLst>
                                          <p:attrName>ppt_x</p:attrName>
                                        </p:attrNameLst>
                                      </p:cBhvr>
                                      <p:tavLst>
                                        <p:tav tm="0">
                                          <p:val>
                                            <p:strVal val="#ppt_x"/>
                                          </p:val>
                                        </p:tav>
                                        <p:tav tm="100000">
                                          <p:val>
                                            <p:strVal val="#ppt_x"/>
                                          </p:val>
                                        </p:tav>
                                      </p:tavLst>
                                    </p:anim>
                                    <p:anim calcmode="lin" valueType="num">
                                      <p:cBhvr>
                                        <p:cTn id="7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heel(1)">
                                      <p:cBhvr>
                                        <p:cTn id="76" dur="20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barn(inVertical)">
                                      <p:cBhvr>
                                        <p:cTn id="81" dur="5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1000"/>
                                        <p:tgtEl>
                                          <p:spTgt spid="28"/>
                                        </p:tgtEl>
                                      </p:cBhvr>
                                    </p:animEffect>
                                    <p:anim calcmode="lin" valueType="num">
                                      <p:cBhvr>
                                        <p:cTn id="87" dur="1000" fill="hold"/>
                                        <p:tgtEl>
                                          <p:spTgt spid="28"/>
                                        </p:tgtEl>
                                        <p:attrNameLst>
                                          <p:attrName>ppt_x</p:attrName>
                                        </p:attrNameLst>
                                      </p:cBhvr>
                                      <p:tavLst>
                                        <p:tav tm="0">
                                          <p:val>
                                            <p:strVal val="#ppt_x"/>
                                          </p:val>
                                        </p:tav>
                                        <p:tav tm="100000">
                                          <p:val>
                                            <p:strVal val="#ppt_x"/>
                                          </p:val>
                                        </p:tav>
                                      </p:tavLst>
                                    </p:anim>
                                    <p:anim calcmode="lin" valueType="num">
                                      <p:cBhvr>
                                        <p:cTn id="8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24" grpId="0" animBg="1"/>
      <p:bldP spid="3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23192" y="55767"/>
            <a:ext cx="8293288" cy="954107"/>
          </a:xfrm>
          <a:prstGeom prst="rect">
            <a:avLst/>
          </a:prstGeom>
          <a:noFill/>
          <a:ln w="9525">
            <a:noFill/>
            <a:miter lim="800000"/>
            <a:headEnd/>
            <a:tailEnd/>
          </a:ln>
          <a:effectLst/>
        </p:spPr>
        <p:txBody>
          <a:bodyPr wrap="square">
            <a:spAutoFit/>
          </a:bodyPr>
          <a:lstStyle/>
          <a:p>
            <a:pPr>
              <a:defRPr/>
            </a:pPr>
            <a:r>
              <a:rPr lang="zh-CN" altLang="en-US" sz="2800" dirty="0">
                <a:solidFill>
                  <a:srgbClr val="FF0000"/>
                </a:solidFill>
                <a:cs typeface="Times New Roman" pitchFamily="18" charset="0"/>
              </a:rPr>
              <a:t>练习：</a:t>
            </a:r>
            <a:r>
              <a:rPr lang="zh-CN" altLang="en-US" sz="2800" dirty="0">
                <a:solidFill>
                  <a:srgbClr val="3C23F5"/>
                </a:solidFill>
                <a:ea typeface="黑体" pitchFamily="49" charset="-122"/>
              </a:rPr>
              <a:t>等量异号的同心均匀带电球面，</a:t>
            </a:r>
            <a:r>
              <a:rPr lang="zh-CN" altLang="zh-CN" sz="2800" dirty="0">
                <a:solidFill>
                  <a:srgbClr val="3C23F5"/>
                </a:solidFill>
                <a:ea typeface="黑体" pitchFamily="49" charset="-122"/>
              </a:rPr>
              <a:t>已知</a:t>
            </a:r>
            <a:r>
              <a:rPr lang="zh-CN" altLang="zh-CN" sz="2800" dirty="0">
                <a:solidFill>
                  <a:srgbClr val="C00000"/>
                </a:solidFill>
                <a:ea typeface="黑体" pitchFamily="49" charset="-122"/>
              </a:rPr>
              <a:t>+</a:t>
            </a:r>
            <a:r>
              <a:rPr lang="zh-CN" altLang="zh-CN" sz="2800" i="1" dirty="0">
                <a:solidFill>
                  <a:srgbClr val="C00000"/>
                </a:solidFill>
                <a:ea typeface="黑体" pitchFamily="49" charset="-122"/>
              </a:rPr>
              <a:t>q</a:t>
            </a:r>
            <a:r>
              <a:rPr lang="zh-CN" altLang="zh-CN" sz="2800" i="1" dirty="0">
                <a:solidFill>
                  <a:schemeClr val="accent6"/>
                </a:solidFill>
                <a:ea typeface="黑体" pitchFamily="49" charset="-122"/>
              </a:rPr>
              <a:t> </a:t>
            </a:r>
            <a:r>
              <a:rPr lang="zh-CN" altLang="zh-CN" sz="2800" dirty="0">
                <a:solidFill>
                  <a:schemeClr val="accent6"/>
                </a:solidFill>
                <a:ea typeface="黑体" pitchFamily="49" charset="-122"/>
              </a:rPr>
              <a:t>、</a:t>
            </a:r>
            <a:r>
              <a:rPr lang="zh-CN" altLang="zh-CN" sz="2800" dirty="0">
                <a:solidFill>
                  <a:srgbClr val="C00000"/>
                </a:solidFill>
                <a:ea typeface="黑体" pitchFamily="49" charset="-122"/>
              </a:rPr>
              <a:t>-</a:t>
            </a:r>
            <a:r>
              <a:rPr lang="zh-CN" altLang="zh-CN" sz="2800" i="1" dirty="0">
                <a:solidFill>
                  <a:srgbClr val="C00000"/>
                </a:solidFill>
                <a:ea typeface="黑体" pitchFamily="49" charset="-122"/>
              </a:rPr>
              <a:t>q</a:t>
            </a:r>
            <a:r>
              <a:rPr lang="zh-CN" altLang="zh-CN" sz="2800" dirty="0">
                <a:solidFill>
                  <a:schemeClr val="accent6"/>
                </a:solidFill>
                <a:ea typeface="黑体" pitchFamily="49" charset="-122"/>
              </a:rPr>
              <a:t>、</a:t>
            </a:r>
            <a:r>
              <a:rPr lang="zh-CN" altLang="zh-CN" sz="2800" i="1" dirty="0">
                <a:solidFill>
                  <a:srgbClr val="C00000"/>
                </a:solidFill>
                <a:ea typeface="黑体" pitchFamily="49" charset="-122"/>
              </a:rPr>
              <a:t>R</a:t>
            </a:r>
            <a:r>
              <a:rPr lang="zh-CN" altLang="zh-CN" sz="2800" i="1" baseline="-25000" dirty="0">
                <a:solidFill>
                  <a:srgbClr val="C00000"/>
                </a:solidFill>
                <a:ea typeface="黑体" pitchFamily="49" charset="-122"/>
              </a:rPr>
              <a:t>A</a:t>
            </a:r>
            <a:r>
              <a:rPr lang="zh-CN" altLang="zh-CN" sz="2800" i="1" baseline="-25000" dirty="0">
                <a:solidFill>
                  <a:schemeClr val="accent6"/>
                </a:solidFill>
                <a:ea typeface="黑体" pitchFamily="49" charset="-122"/>
              </a:rPr>
              <a:t> </a:t>
            </a:r>
            <a:r>
              <a:rPr lang="zh-CN" altLang="zh-CN" sz="2800" dirty="0">
                <a:solidFill>
                  <a:schemeClr val="accent6"/>
                </a:solidFill>
                <a:ea typeface="黑体" pitchFamily="49" charset="-122"/>
              </a:rPr>
              <a:t>、</a:t>
            </a:r>
            <a:r>
              <a:rPr lang="zh-CN" altLang="zh-CN" sz="2800" i="1" dirty="0">
                <a:solidFill>
                  <a:srgbClr val="C00000"/>
                </a:solidFill>
                <a:ea typeface="黑体" pitchFamily="49" charset="-122"/>
              </a:rPr>
              <a:t>R</a:t>
            </a:r>
            <a:r>
              <a:rPr lang="zh-CN" altLang="zh-CN" sz="2800" i="1" baseline="-25000" dirty="0">
                <a:solidFill>
                  <a:srgbClr val="C00000"/>
                </a:solidFill>
                <a:ea typeface="黑体" pitchFamily="49" charset="-122"/>
              </a:rPr>
              <a:t>B </a:t>
            </a:r>
            <a:r>
              <a:rPr lang="zh-CN" altLang="en-US" sz="2800" dirty="0">
                <a:solidFill>
                  <a:srgbClr val="3C23F5"/>
                </a:solidFill>
                <a:ea typeface="黑体" pitchFamily="49" charset="-122"/>
              </a:rPr>
              <a:t>，</a:t>
            </a:r>
            <a:r>
              <a:rPr kumimoji="0" lang="zh-CN" altLang="en-US" sz="2800" dirty="0">
                <a:solidFill>
                  <a:srgbClr val="009900"/>
                </a:solidFill>
                <a:latin typeface="+mn-ea"/>
              </a:rPr>
              <a:t>由</a:t>
            </a:r>
            <a:r>
              <a:rPr lang="zh-CN" altLang="en-US" sz="2800" dirty="0">
                <a:solidFill>
                  <a:srgbClr val="009900"/>
                </a:solidFill>
              </a:rPr>
              <a:t>电</a:t>
            </a:r>
            <a:r>
              <a:rPr kumimoji="0" lang="zh-CN" altLang="en-US" sz="2800" dirty="0">
                <a:solidFill>
                  <a:srgbClr val="009900"/>
                </a:solidFill>
                <a:latin typeface="+mn-ea"/>
              </a:rPr>
              <a:t>场分布</a:t>
            </a:r>
            <a:r>
              <a:rPr lang="zh-CN" altLang="en-US" sz="2800" dirty="0">
                <a:solidFill>
                  <a:srgbClr val="3C23F5"/>
                </a:solidFill>
                <a:ea typeface="黑体" pitchFamily="49" charset="-122"/>
              </a:rPr>
              <a:t>求</a:t>
            </a:r>
            <a:r>
              <a:rPr lang="zh-CN" altLang="zh-CN" sz="2800" dirty="0">
                <a:solidFill>
                  <a:srgbClr val="3C23F5"/>
                </a:solidFill>
                <a:ea typeface="黑体" pitchFamily="49" charset="-122"/>
              </a:rPr>
              <a:t>电势</a:t>
            </a:r>
            <a:r>
              <a:rPr lang="zh-CN" altLang="en-US" sz="2800" dirty="0">
                <a:solidFill>
                  <a:srgbClr val="3C23F5"/>
                </a:solidFill>
                <a:ea typeface="黑体" pitchFamily="49" charset="-122"/>
              </a:rPr>
              <a:t>分布。</a:t>
            </a:r>
            <a:endParaRPr lang="zh-CN" altLang="zh-CN" sz="2800" b="0" i="1" dirty="0">
              <a:solidFill>
                <a:srgbClr val="C00000"/>
              </a:solidFill>
              <a:effectLst>
                <a:outerShdw blurRad="38100" dist="38100" dir="2700000" algn="tl">
                  <a:srgbClr val="C0C0C0"/>
                </a:outerShdw>
              </a:effectLst>
              <a:latin typeface="Arial" pitchFamily="34" charset="0"/>
              <a:ea typeface="黑体" pitchFamily="49" charset="-122"/>
            </a:endParaRPr>
          </a:p>
        </p:txBody>
      </p:sp>
      <p:sp>
        <p:nvSpPr>
          <p:cNvPr id="3" name="Rectangle 3"/>
          <p:cNvSpPr>
            <a:spLocks noChangeArrowheads="1"/>
          </p:cNvSpPr>
          <p:nvPr/>
        </p:nvSpPr>
        <p:spPr bwMode="auto">
          <a:xfrm>
            <a:off x="4019316" y="71461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2400">
              <a:ea typeface="黑体" panose="02010609060101010101" pitchFamily="49" charset="-122"/>
            </a:endParaRPr>
          </a:p>
        </p:txBody>
      </p:sp>
      <p:grpSp>
        <p:nvGrpSpPr>
          <p:cNvPr id="4" name="Group 4"/>
          <p:cNvGrpSpPr>
            <a:grpSpLocks/>
          </p:cNvGrpSpPr>
          <p:nvPr/>
        </p:nvGrpSpPr>
        <p:grpSpPr bwMode="auto">
          <a:xfrm>
            <a:off x="7438980" y="1263358"/>
            <a:ext cx="2895600" cy="2514600"/>
            <a:chOff x="0" y="0"/>
            <a:chExt cx="1274" cy="1104"/>
          </a:xfrm>
        </p:grpSpPr>
        <p:sp>
          <p:nvSpPr>
            <p:cNvPr id="5" name="Oval 5"/>
            <p:cNvSpPr>
              <a:spLocks noChangeArrowheads="1"/>
            </p:cNvSpPr>
            <p:nvPr/>
          </p:nvSpPr>
          <p:spPr bwMode="auto">
            <a:xfrm>
              <a:off x="336" y="168"/>
              <a:ext cx="771" cy="771"/>
            </a:xfrm>
            <a:prstGeom prst="ellipse">
              <a:avLst/>
            </a:pr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 name="Oval 6"/>
            <p:cNvSpPr>
              <a:spLocks noChangeArrowheads="1"/>
            </p:cNvSpPr>
            <p:nvPr/>
          </p:nvSpPr>
          <p:spPr bwMode="auto">
            <a:xfrm>
              <a:off x="170" y="0"/>
              <a:ext cx="1104" cy="1104"/>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7" name="Object 1032"/>
            <p:cNvGraphicFramePr>
              <a:graphicFrameLocks noChangeAspect="1"/>
            </p:cNvGraphicFramePr>
            <p:nvPr/>
          </p:nvGraphicFramePr>
          <p:xfrm>
            <a:off x="672" y="552"/>
            <a:ext cx="84" cy="84"/>
          </p:xfrm>
          <a:graphic>
            <a:graphicData uri="http://schemas.openxmlformats.org/presentationml/2006/ole">
              <mc:AlternateContent xmlns:mc="http://schemas.openxmlformats.org/markup-compatibility/2006">
                <mc:Choice xmlns:v="urn:schemas-microsoft-com:vml" Requires="v">
                  <p:oleObj spid="_x0000_s152579" name="公式" r:id="rId3" imgW="118412" imgH="118412" progId="Equation.3">
                    <p:embed/>
                  </p:oleObj>
                </mc:Choice>
                <mc:Fallback>
                  <p:oleObj name="公式" r:id="rId3" imgW="118412" imgH="1184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552"/>
                          <a:ext cx="84"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Line 8"/>
            <p:cNvSpPr>
              <a:spLocks noChangeShapeType="1"/>
            </p:cNvSpPr>
            <p:nvPr/>
          </p:nvSpPr>
          <p:spPr bwMode="auto">
            <a:xfrm flipV="1">
              <a:off x="720" y="424"/>
              <a:ext cx="355" cy="161"/>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9"/>
            <p:cNvSpPr>
              <a:spLocks noChangeShapeType="1"/>
            </p:cNvSpPr>
            <p:nvPr/>
          </p:nvSpPr>
          <p:spPr bwMode="auto">
            <a:xfrm>
              <a:off x="720" y="600"/>
              <a:ext cx="430" cy="308"/>
            </a:xfrm>
            <a:prstGeom prst="line">
              <a:avLst/>
            </a:prstGeom>
            <a:noFill/>
            <a:ln w="12700">
              <a:solidFill>
                <a:srgbClr val="00B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 name="Object 1033"/>
            <p:cNvGraphicFramePr>
              <a:graphicFrameLocks noChangeAspect="1"/>
            </p:cNvGraphicFramePr>
            <p:nvPr/>
          </p:nvGraphicFramePr>
          <p:xfrm>
            <a:off x="720" y="264"/>
            <a:ext cx="212" cy="212"/>
          </p:xfrm>
          <a:graphic>
            <a:graphicData uri="http://schemas.openxmlformats.org/presentationml/2006/ole">
              <mc:AlternateContent xmlns:mc="http://schemas.openxmlformats.org/markup-compatibility/2006">
                <mc:Choice xmlns:v="urn:schemas-microsoft-com:vml" Requires="v">
                  <p:oleObj spid="_x0000_s152580" name="公式" r:id="rId5" imgW="219617" imgH="219617" progId="Equation.3">
                    <p:embed/>
                  </p:oleObj>
                </mc:Choice>
                <mc:Fallback>
                  <p:oleObj name="公式" r:id="rId5" imgW="219617" imgH="2196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264"/>
                          <a:ext cx="2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34"/>
            <p:cNvGraphicFramePr>
              <a:graphicFrameLocks noChangeAspect="1"/>
            </p:cNvGraphicFramePr>
            <p:nvPr/>
          </p:nvGraphicFramePr>
          <p:xfrm>
            <a:off x="672" y="648"/>
            <a:ext cx="308" cy="260"/>
          </p:xfrm>
          <a:graphic>
            <a:graphicData uri="http://schemas.openxmlformats.org/presentationml/2006/ole">
              <mc:AlternateContent xmlns:mc="http://schemas.openxmlformats.org/markup-compatibility/2006">
                <mc:Choice xmlns:v="urn:schemas-microsoft-com:vml" Requires="v">
                  <p:oleObj spid="_x0000_s152581" name="公式" r:id="rId7" imgW="219617" imgH="219617" progId="Equation.3">
                    <p:embed/>
                  </p:oleObj>
                </mc:Choice>
                <mc:Fallback>
                  <p:oleObj name="公式" r:id="rId7" imgW="219617" imgH="2196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 y="648"/>
                          <a:ext cx="30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35"/>
            <p:cNvGraphicFramePr>
              <a:graphicFrameLocks noChangeAspect="1"/>
            </p:cNvGraphicFramePr>
            <p:nvPr/>
          </p:nvGraphicFramePr>
          <p:xfrm>
            <a:off x="384" y="72"/>
            <a:ext cx="364" cy="230"/>
          </p:xfrm>
          <a:graphic>
            <a:graphicData uri="http://schemas.openxmlformats.org/presentationml/2006/ole">
              <mc:AlternateContent xmlns:mc="http://schemas.openxmlformats.org/markup-compatibility/2006">
                <mc:Choice xmlns:v="urn:schemas-microsoft-com:vml" Requires="v">
                  <p:oleObj spid="_x0000_s152582" name="公式" r:id="rId9" imgW="245347" imgH="180782" progId="Equation.3">
                    <p:embed/>
                  </p:oleObj>
                </mc:Choice>
                <mc:Fallback>
                  <p:oleObj name="公式" r:id="rId9" imgW="245347" imgH="18078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 y="72"/>
                          <a:ext cx="36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036"/>
            <p:cNvGraphicFramePr>
              <a:graphicFrameLocks noChangeAspect="1"/>
            </p:cNvGraphicFramePr>
            <p:nvPr/>
          </p:nvGraphicFramePr>
          <p:xfrm>
            <a:off x="0" y="72"/>
            <a:ext cx="316" cy="215"/>
          </p:xfrm>
          <a:graphic>
            <a:graphicData uri="http://schemas.openxmlformats.org/presentationml/2006/ole">
              <mc:AlternateContent xmlns:mc="http://schemas.openxmlformats.org/markup-compatibility/2006">
                <mc:Choice xmlns:v="urn:schemas-microsoft-com:vml" Requires="v">
                  <p:oleObj spid="_x0000_s152583" name="公式" r:id="rId11" imgW="245455" imgH="167943" progId="Equation.3">
                    <p:embed/>
                  </p:oleObj>
                </mc:Choice>
                <mc:Fallback>
                  <p:oleObj name="公式" r:id="rId11" imgW="245455" imgH="16794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72"/>
                          <a:ext cx="31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 name="Text Box 14"/>
          <p:cNvSpPr txBox="1">
            <a:spLocks noChangeArrowheads="1"/>
          </p:cNvSpPr>
          <p:nvPr/>
        </p:nvSpPr>
        <p:spPr bwMode="auto">
          <a:xfrm>
            <a:off x="3281129" y="1082915"/>
            <a:ext cx="19875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zh-CN" sz="2800" dirty="0">
                <a:solidFill>
                  <a:srgbClr val="009900"/>
                </a:solidFill>
                <a:latin typeface="+mn-ea"/>
                <a:ea typeface="+mn-ea"/>
              </a:rPr>
              <a:t>由高斯定理</a:t>
            </a:r>
          </a:p>
        </p:txBody>
      </p:sp>
      <p:grpSp>
        <p:nvGrpSpPr>
          <p:cNvPr id="15" name="Group 15"/>
          <p:cNvGrpSpPr>
            <a:grpSpLocks/>
          </p:cNvGrpSpPr>
          <p:nvPr/>
        </p:nvGrpSpPr>
        <p:grpSpPr bwMode="auto">
          <a:xfrm>
            <a:off x="3803032" y="1678245"/>
            <a:ext cx="3581400" cy="1887538"/>
            <a:chOff x="528" y="0"/>
            <a:chExt cx="2256" cy="1189"/>
          </a:xfrm>
        </p:grpSpPr>
        <p:graphicFrame>
          <p:nvGraphicFramePr>
            <p:cNvPr id="16" name="Object 1026"/>
            <p:cNvGraphicFramePr>
              <a:graphicFrameLocks noChangeAspect="1"/>
            </p:cNvGraphicFramePr>
            <p:nvPr/>
          </p:nvGraphicFramePr>
          <p:xfrm>
            <a:off x="1488" y="9"/>
            <a:ext cx="576" cy="339"/>
          </p:xfrm>
          <a:graphic>
            <a:graphicData uri="http://schemas.openxmlformats.org/presentationml/2006/ole">
              <mc:AlternateContent xmlns:mc="http://schemas.openxmlformats.org/markup-compatibility/2006">
                <mc:Choice xmlns:v="urn:schemas-microsoft-com:vml" Requires="v">
                  <p:oleObj spid="_x0000_s152584" name="公式" r:id="rId13" imgW="449376" imgH="218268" progId="Equation.3">
                    <p:embed/>
                  </p:oleObj>
                </mc:Choice>
                <mc:Fallback>
                  <p:oleObj name="公式" r:id="rId13" imgW="449376" imgH="21826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8" y="9"/>
                          <a:ext cx="576" cy="33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027"/>
            <p:cNvGraphicFramePr>
              <a:graphicFrameLocks noChangeAspect="1"/>
            </p:cNvGraphicFramePr>
            <p:nvPr/>
          </p:nvGraphicFramePr>
          <p:xfrm>
            <a:off x="2208" y="0"/>
            <a:ext cx="576" cy="346"/>
          </p:xfrm>
          <a:graphic>
            <a:graphicData uri="http://schemas.openxmlformats.org/presentationml/2006/ole">
              <mc:AlternateContent xmlns:mc="http://schemas.openxmlformats.org/markup-compatibility/2006">
                <mc:Choice xmlns:v="urn:schemas-microsoft-com:vml" Requires="v">
                  <p:oleObj spid="_x0000_s152585" name="公式" r:id="rId15" imgW="449376" imgH="218268" progId="Equation.3">
                    <p:embed/>
                  </p:oleObj>
                </mc:Choice>
                <mc:Fallback>
                  <p:oleObj name="公式" r:id="rId15" imgW="449376" imgH="21826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8" y="0"/>
                          <a:ext cx="576"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028"/>
            <p:cNvGraphicFramePr>
              <a:graphicFrameLocks noChangeAspect="1"/>
            </p:cNvGraphicFramePr>
            <p:nvPr/>
          </p:nvGraphicFramePr>
          <p:xfrm>
            <a:off x="672" y="561"/>
            <a:ext cx="816" cy="628"/>
          </p:xfrm>
          <a:graphic>
            <a:graphicData uri="http://schemas.openxmlformats.org/presentationml/2006/ole">
              <mc:AlternateContent xmlns:mc="http://schemas.openxmlformats.org/markup-compatibility/2006">
                <mc:Choice xmlns:v="urn:schemas-microsoft-com:vml" Requires="v">
                  <p:oleObj spid="_x0000_s152586" name="公式" r:id="rId17" imgW="498328" imgH="447217" progId="Equation.3">
                    <p:embed/>
                  </p:oleObj>
                </mc:Choice>
                <mc:Fallback>
                  <p:oleObj name="公式" r:id="rId17" imgW="498328" imgH="44721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2" y="561"/>
                          <a:ext cx="816" cy="6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029"/>
            <p:cNvGraphicFramePr>
              <a:graphicFrameLocks noChangeAspect="1"/>
            </p:cNvGraphicFramePr>
            <p:nvPr/>
          </p:nvGraphicFramePr>
          <p:xfrm>
            <a:off x="1632" y="736"/>
            <a:ext cx="960" cy="320"/>
          </p:xfrm>
          <a:graphic>
            <a:graphicData uri="http://schemas.openxmlformats.org/presentationml/2006/ole">
              <mc:AlternateContent xmlns:mc="http://schemas.openxmlformats.org/markup-compatibility/2006">
                <mc:Choice xmlns:v="urn:schemas-microsoft-com:vml" Requires="v">
                  <p:oleObj spid="_x0000_s152587" name="公式" r:id="rId19" imgW="791177" imgH="216936" progId="Equation.3">
                    <p:embed/>
                  </p:oleObj>
                </mc:Choice>
                <mc:Fallback>
                  <p:oleObj name="公式" r:id="rId19" imgW="791177" imgH="21693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32" y="736"/>
                          <a:ext cx="960" cy="3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AutoShape 21"/>
            <p:cNvSpPr>
              <a:spLocks/>
            </p:cNvSpPr>
            <p:nvPr/>
          </p:nvSpPr>
          <p:spPr bwMode="auto">
            <a:xfrm>
              <a:off x="528" y="144"/>
              <a:ext cx="96" cy="816"/>
            </a:xfrm>
            <a:prstGeom prst="leftBrace">
              <a:avLst>
                <a:gd name="adj1" fmla="val 70833"/>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22" name="Object 1031"/>
            <p:cNvGraphicFramePr>
              <a:graphicFrameLocks noChangeAspect="1"/>
            </p:cNvGraphicFramePr>
            <p:nvPr/>
          </p:nvGraphicFramePr>
          <p:xfrm>
            <a:off x="768" y="0"/>
            <a:ext cx="336" cy="329"/>
          </p:xfrm>
          <a:graphic>
            <a:graphicData uri="http://schemas.openxmlformats.org/presentationml/2006/ole">
              <mc:AlternateContent xmlns:mc="http://schemas.openxmlformats.org/markup-compatibility/2006">
                <mc:Choice xmlns:v="urn:schemas-microsoft-com:vml" Requires="v">
                  <p:oleObj spid="_x0000_s152588" name="公式" r:id="rId21" imgW="129933" imgH="181906" progId="Equation.3">
                    <p:embed/>
                  </p:oleObj>
                </mc:Choice>
                <mc:Fallback>
                  <p:oleObj name="公式" r:id="rId21" imgW="129933" imgH="181906"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8" y="0"/>
                          <a:ext cx="336"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 name="矩形 26"/>
          <p:cNvSpPr>
            <a:spLocks noChangeArrowheads="1"/>
          </p:cNvSpPr>
          <p:nvPr/>
        </p:nvSpPr>
        <p:spPr bwMode="auto">
          <a:xfrm>
            <a:off x="1757130" y="1092440"/>
            <a:ext cx="7649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zh-CN" sz="2800" dirty="0">
                <a:solidFill>
                  <a:srgbClr val="C00000"/>
                </a:solidFill>
                <a:latin typeface="Arial" panose="020B0604020202020204" pitchFamily="34" charset="0"/>
                <a:ea typeface="黑体" panose="02010609060101010101" pitchFamily="49" charset="-122"/>
              </a:rPr>
              <a:t>解:</a:t>
            </a:r>
            <a:r>
              <a:rPr lang="zh-CN" altLang="zh-CN" sz="2800" dirty="0">
                <a:latin typeface="Arial" panose="020B0604020202020204" pitchFamily="34" charset="0"/>
                <a:ea typeface="黑体" panose="02010609060101010101" pitchFamily="49" charset="-122"/>
              </a:rPr>
              <a:t> </a:t>
            </a:r>
            <a:endParaRPr lang="zh-CN" altLang="en-US" sz="2800" dirty="0"/>
          </a:p>
        </p:txBody>
      </p:sp>
      <p:graphicFrame>
        <p:nvGraphicFramePr>
          <p:cNvPr id="30" name="对象 29"/>
          <p:cNvGraphicFramePr>
            <a:graphicFrameLocks noChangeAspect="1"/>
          </p:cNvGraphicFramePr>
          <p:nvPr>
            <p:extLst>
              <p:ext uri="{D42A27DB-BD31-4B8C-83A1-F6EECF244321}">
                <p14:modId xmlns:p14="http://schemas.microsoft.com/office/powerpoint/2010/main" val="2560568817"/>
              </p:ext>
            </p:extLst>
          </p:nvPr>
        </p:nvGraphicFramePr>
        <p:xfrm>
          <a:off x="1798503" y="2004441"/>
          <a:ext cx="2039938" cy="1071562"/>
        </p:xfrm>
        <a:graphic>
          <a:graphicData uri="http://schemas.openxmlformats.org/presentationml/2006/ole">
            <mc:AlternateContent xmlns:mc="http://schemas.openxmlformats.org/markup-compatibility/2006">
              <mc:Choice xmlns:v="urn:schemas-microsoft-com:vml" Requires="v">
                <p:oleObj spid="_x0000_s152589" name="公式" r:id="rId23" imgW="749160" imgH="393480" progId="Equation.3">
                  <p:embed/>
                </p:oleObj>
              </mc:Choice>
              <mc:Fallback>
                <p:oleObj name="公式" r:id="rId23" imgW="749160" imgH="393480" progId="Equation.3">
                  <p:embed/>
                  <p:pic>
                    <p:nvPicPr>
                      <p:cNvPr id="0" name=""/>
                      <p:cNvPicPr/>
                      <p:nvPr/>
                    </p:nvPicPr>
                    <p:blipFill>
                      <a:blip r:embed="rId24"/>
                      <a:stretch>
                        <a:fillRect/>
                      </a:stretch>
                    </p:blipFill>
                    <p:spPr>
                      <a:xfrm>
                        <a:off x="1798503" y="2004441"/>
                        <a:ext cx="2039938" cy="1071562"/>
                      </a:xfrm>
                      <a:prstGeom prst="rect">
                        <a:avLst/>
                      </a:prstGeom>
                    </p:spPr>
                  </p:pic>
                </p:oleObj>
              </mc:Fallback>
            </mc:AlternateContent>
          </a:graphicData>
        </a:graphic>
      </p:graphicFrame>
      <p:sp>
        <p:nvSpPr>
          <p:cNvPr id="31" name="矩形 13"/>
          <p:cNvSpPr>
            <a:spLocks noChangeArrowheads="1"/>
          </p:cNvSpPr>
          <p:nvPr/>
        </p:nvSpPr>
        <p:spPr bwMode="auto">
          <a:xfrm>
            <a:off x="2269067" y="3577562"/>
            <a:ext cx="45127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008000"/>
                </a:solidFill>
                <a:latin typeface="MS Reference Sans Serif" panose="020B0604030504040204" pitchFamily="34" charset="0"/>
              </a:rPr>
              <a:t>在</a:t>
            </a:r>
            <a:r>
              <a:rPr kumimoji="0" lang="zh-CN" altLang="en-US" sz="2800" dirty="0">
                <a:solidFill>
                  <a:srgbClr val="008000"/>
                </a:solidFill>
                <a:latin typeface="+mn-ea"/>
              </a:rPr>
              <a:t>球</a:t>
            </a:r>
            <a:r>
              <a:rPr lang="zh-CN" altLang="en-US" sz="2800" dirty="0">
                <a:solidFill>
                  <a:srgbClr val="008000"/>
                </a:solidFill>
                <a:latin typeface="宋体" panose="02010600030101010101" pitchFamily="2" charset="-122"/>
              </a:rPr>
              <a:t>面上，</a:t>
            </a:r>
            <a:r>
              <a:rPr kumimoji="0" lang="zh-CN" altLang="en-US" sz="2800" dirty="0">
                <a:solidFill>
                  <a:srgbClr val="FF00FF"/>
                </a:solidFill>
                <a:latin typeface="+mn-ea"/>
                <a:ea typeface="+mn-ea"/>
              </a:rPr>
              <a:t>电势</a:t>
            </a:r>
            <a:r>
              <a:rPr lang="zh-CN" altLang="en-US" sz="2800" dirty="0">
                <a:solidFill>
                  <a:srgbClr val="008000"/>
                </a:solidFill>
                <a:latin typeface="宋体" panose="02010600030101010101" pitchFamily="2" charset="-122"/>
              </a:rPr>
              <a:t>是连续的。</a:t>
            </a:r>
            <a:endParaRPr lang="zh-CN" altLang="en-US" sz="2800" dirty="0">
              <a:solidFill>
                <a:srgbClr val="008000"/>
              </a:solidFill>
            </a:endParaRPr>
          </a:p>
        </p:txBody>
      </p:sp>
      <p:sp>
        <p:nvSpPr>
          <p:cNvPr id="32" name="矩形 20"/>
          <p:cNvSpPr>
            <a:spLocks noChangeArrowheads="1"/>
          </p:cNvSpPr>
          <p:nvPr/>
        </p:nvSpPr>
        <p:spPr bwMode="auto">
          <a:xfrm>
            <a:off x="1755515" y="4095588"/>
            <a:ext cx="812677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solidFill>
                  <a:srgbClr val="0000CC"/>
                </a:solidFill>
                <a:latin typeface="MS Reference Sans Serif" panose="020B0604030504040204" pitchFamily="34" charset="0"/>
              </a:rPr>
              <a:t>利用这一事实及</a:t>
            </a:r>
            <a:r>
              <a:rPr lang="zh-CN" altLang="en-US" sz="2800" dirty="0">
                <a:solidFill>
                  <a:srgbClr val="FF0000"/>
                </a:solidFill>
              </a:rPr>
              <a:t>无穷远处为电势零点</a:t>
            </a:r>
            <a:r>
              <a:rPr lang="zh-CN" altLang="en-US" sz="2800" dirty="0">
                <a:solidFill>
                  <a:srgbClr val="CC00CC"/>
                </a:solidFill>
              </a:rPr>
              <a:t>                     </a:t>
            </a:r>
            <a:r>
              <a:rPr lang="zh-CN" altLang="en-US" sz="2800" dirty="0">
                <a:solidFill>
                  <a:srgbClr val="0000CC"/>
                </a:solidFill>
                <a:latin typeface="MS Reference Sans Serif" panose="020B0604030504040204" pitchFamily="34" charset="0"/>
              </a:rPr>
              <a:t>，积分得</a:t>
            </a:r>
            <a:endParaRPr lang="zh-CN" altLang="en-US" sz="2800" dirty="0">
              <a:solidFill>
                <a:srgbClr val="0000CC"/>
              </a:solidFill>
            </a:endParaRPr>
          </a:p>
        </p:txBody>
      </p:sp>
      <p:graphicFrame>
        <p:nvGraphicFramePr>
          <p:cNvPr id="33" name="对象 32"/>
          <p:cNvGraphicFramePr>
            <a:graphicFrameLocks noChangeAspect="1"/>
          </p:cNvGraphicFramePr>
          <p:nvPr>
            <p:extLst>
              <p:ext uri="{D42A27DB-BD31-4B8C-83A1-F6EECF244321}">
                <p14:modId xmlns:p14="http://schemas.microsoft.com/office/powerpoint/2010/main" val="688049269"/>
              </p:ext>
            </p:extLst>
          </p:nvPr>
        </p:nvGraphicFramePr>
        <p:xfrm>
          <a:off x="7593822" y="4109130"/>
          <a:ext cx="1762818" cy="553956"/>
        </p:xfrm>
        <a:graphic>
          <a:graphicData uri="http://schemas.openxmlformats.org/presentationml/2006/ole">
            <mc:AlternateContent xmlns:mc="http://schemas.openxmlformats.org/markup-compatibility/2006">
              <mc:Choice xmlns:v="urn:schemas-microsoft-com:vml" Requires="v">
                <p:oleObj spid="_x0000_s152590" name="公式" r:id="rId25" imgW="799920" imgH="215640" progId="Equation.3">
                  <p:embed/>
                </p:oleObj>
              </mc:Choice>
              <mc:Fallback>
                <p:oleObj name="公式" r:id="rId25" imgW="799920" imgH="215640" progId="Equation.3">
                  <p:embed/>
                  <p:pic>
                    <p:nvPicPr>
                      <p:cNvPr id="0" name=""/>
                      <p:cNvPicPr>
                        <a:picLocks noChangeAspect="1" noChangeArrowheads="1"/>
                      </p:cNvPicPr>
                      <p:nvPr/>
                    </p:nvPicPr>
                    <p:blipFill>
                      <a:blip r:embed="rId26"/>
                      <a:srcRect/>
                      <a:stretch>
                        <a:fillRect/>
                      </a:stretch>
                    </p:blipFill>
                    <p:spPr bwMode="auto">
                      <a:xfrm>
                        <a:off x="7593822" y="4109130"/>
                        <a:ext cx="1762818" cy="553956"/>
                      </a:xfrm>
                      <a:prstGeom prst="rect">
                        <a:avLst/>
                      </a:prstGeom>
                      <a:noFill/>
                      <a:ln>
                        <a:noFill/>
                      </a:ln>
                      <a:effectLst/>
                      <a:extLst/>
                    </p:spPr>
                  </p:pic>
                </p:oleObj>
              </mc:Fallback>
            </mc:AlternateContent>
          </a:graphicData>
        </a:graphic>
      </p:graphicFrame>
      <p:graphicFrame>
        <p:nvGraphicFramePr>
          <p:cNvPr id="34" name="Object 3"/>
          <p:cNvGraphicFramePr>
            <a:graphicFrameLocks/>
          </p:cNvGraphicFramePr>
          <p:nvPr>
            <p:extLst>
              <p:ext uri="{D42A27DB-BD31-4B8C-83A1-F6EECF244321}">
                <p14:modId xmlns:p14="http://schemas.microsoft.com/office/powerpoint/2010/main" val="1455347929"/>
              </p:ext>
            </p:extLst>
          </p:nvPr>
        </p:nvGraphicFramePr>
        <p:xfrm>
          <a:off x="4564797" y="4757584"/>
          <a:ext cx="649287" cy="1973446"/>
        </p:xfrm>
        <a:graphic>
          <a:graphicData uri="http://schemas.openxmlformats.org/presentationml/2006/ole">
            <mc:AlternateContent xmlns:mc="http://schemas.openxmlformats.org/markup-compatibility/2006">
              <mc:Choice xmlns:v="urn:schemas-microsoft-com:vml" Requires="v">
                <p:oleObj spid="_x0000_s152591" name="公式" r:id="rId27" imgW="164880" imgH="215640" progId="Equation.3">
                  <p:embed/>
                </p:oleObj>
              </mc:Choice>
              <mc:Fallback>
                <p:oleObj name="公式" r:id="rId27" imgW="164880" imgH="215640" progId="Equation.3">
                  <p:embed/>
                  <p:pic>
                    <p:nvPicPr>
                      <p:cNvPr id="0" name=""/>
                      <p:cNvPicPr>
                        <a:picLocks noChangeArrowheads="1"/>
                      </p:cNvPicPr>
                      <p:nvPr/>
                    </p:nvPicPr>
                    <p:blipFill>
                      <a:blip r:embed="rId28"/>
                      <a:srcRect/>
                      <a:stretch>
                        <a:fillRect/>
                      </a:stretch>
                    </p:blipFill>
                    <p:spPr bwMode="auto">
                      <a:xfrm>
                        <a:off x="4564797" y="4757584"/>
                        <a:ext cx="649287" cy="1973446"/>
                      </a:xfrm>
                      <a:prstGeom prst="rect">
                        <a:avLst/>
                      </a:prstGeom>
                      <a:noFill/>
                      <a:ln>
                        <a:noFill/>
                      </a:ln>
                      <a:effectLs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24548889"/>
              </p:ext>
            </p:extLst>
          </p:nvPr>
        </p:nvGraphicFramePr>
        <p:xfrm>
          <a:off x="5088832" y="4487446"/>
          <a:ext cx="4068416" cy="2186427"/>
        </p:xfrm>
        <a:graphic>
          <a:graphicData uri="http://schemas.openxmlformats.org/presentationml/2006/ole">
            <mc:AlternateContent xmlns:mc="http://schemas.openxmlformats.org/markup-compatibility/2006">
              <mc:Choice xmlns:v="urn:schemas-microsoft-com:vml" Requires="v">
                <p:oleObj spid="_x0000_s152592" name="公式" r:id="rId29" imgW="1866600" imgH="1002960" progId="Equation.3">
                  <p:embed/>
                </p:oleObj>
              </mc:Choice>
              <mc:Fallback>
                <p:oleObj name="公式" r:id="rId29" imgW="1866600" imgH="1002960" progId="Equation.3">
                  <p:embed/>
                  <p:pic>
                    <p:nvPicPr>
                      <p:cNvPr id="0" name=""/>
                      <p:cNvPicPr/>
                      <p:nvPr/>
                    </p:nvPicPr>
                    <p:blipFill>
                      <a:blip r:embed="rId30"/>
                      <a:stretch>
                        <a:fillRect/>
                      </a:stretch>
                    </p:blipFill>
                    <p:spPr>
                      <a:xfrm>
                        <a:off x="5088832" y="4487446"/>
                        <a:ext cx="4068416" cy="2186427"/>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2500341009"/>
              </p:ext>
            </p:extLst>
          </p:nvPr>
        </p:nvGraphicFramePr>
        <p:xfrm>
          <a:off x="4015104" y="5474814"/>
          <a:ext cx="621125" cy="414083"/>
        </p:xfrm>
        <a:graphic>
          <a:graphicData uri="http://schemas.openxmlformats.org/presentationml/2006/ole">
            <mc:AlternateContent xmlns:mc="http://schemas.openxmlformats.org/markup-compatibility/2006">
              <mc:Choice xmlns:v="urn:schemas-microsoft-com:vml" Requires="v">
                <p:oleObj spid="_x0000_s152593" name="公式" r:id="rId31" imgW="266400" imgH="177480" progId="Equation.3">
                  <p:embed/>
                </p:oleObj>
              </mc:Choice>
              <mc:Fallback>
                <p:oleObj name="公式" r:id="rId31" imgW="266400" imgH="177480" progId="Equation.3">
                  <p:embed/>
                  <p:pic>
                    <p:nvPicPr>
                      <p:cNvPr id="0" name=""/>
                      <p:cNvPicPr/>
                      <p:nvPr/>
                    </p:nvPicPr>
                    <p:blipFill>
                      <a:blip r:embed="rId32"/>
                      <a:stretch>
                        <a:fillRect/>
                      </a:stretch>
                    </p:blipFill>
                    <p:spPr>
                      <a:xfrm>
                        <a:off x="4015104" y="5474814"/>
                        <a:ext cx="621125" cy="414083"/>
                      </a:xfrm>
                      <a:prstGeom prst="rect">
                        <a:avLst/>
                      </a:prstGeom>
                    </p:spPr>
                  </p:pic>
                </p:oleObj>
              </mc:Fallback>
            </mc:AlternateContent>
          </a:graphicData>
        </a:graphic>
      </p:graphicFrame>
      <p:graphicFrame>
        <p:nvGraphicFramePr>
          <p:cNvPr id="37" name="Object 6"/>
          <p:cNvGraphicFramePr>
            <a:graphicFrameLocks noChangeAspect="1"/>
          </p:cNvGraphicFramePr>
          <p:nvPr>
            <p:extLst>
              <p:ext uri="{D42A27DB-BD31-4B8C-83A1-F6EECF244321}">
                <p14:modId xmlns:p14="http://schemas.microsoft.com/office/powerpoint/2010/main" val="3355239167"/>
              </p:ext>
            </p:extLst>
          </p:nvPr>
        </p:nvGraphicFramePr>
        <p:xfrm>
          <a:off x="1839226" y="5853588"/>
          <a:ext cx="2404383" cy="900112"/>
        </p:xfrm>
        <a:graphic>
          <a:graphicData uri="http://schemas.openxmlformats.org/presentationml/2006/ole">
            <mc:AlternateContent xmlns:mc="http://schemas.openxmlformats.org/markup-compatibility/2006">
              <mc:Choice xmlns:v="urn:schemas-microsoft-com:vml" Requires="v">
                <p:oleObj spid="_x0000_s152594" name="公式" r:id="rId33" imgW="723600" imgH="279360" progId="Equation.3">
                  <p:embed/>
                </p:oleObj>
              </mc:Choice>
              <mc:Fallback>
                <p:oleObj name="公式" r:id="rId33" imgW="723600" imgH="279360" progId="Equation.3">
                  <p:embed/>
                  <p:pic>
                    <p:nvPicPr>
                      <p:cNvPr id="16" name="Object 6"/>
                      <p:cNvPicPr>
                        <a:picLocks noChangeAspect="1" noChangeArrowheads="1"/>
                      </p:cNvPicPr>
                      <p:nvPr/>
                    </p:nvPicPr>
                    <p:blipFill>
                      <a:blip r:embed="rId34"/>
                      <a:srcRect/>
                      <a:stretch>
                        <a:fillRect/>
                      </a:stretch>
                    </p:blipFill>
                    <p:spPr bwMode="auto">
                      <a:xfrm>
                        <a:off x="1839226" y="5853588"/>
                        <a:ext cx="2404383" cy="900112"/>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104153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circle(in)">
                                      <p:cBhvr>
                                        <p:cTn id="23" dur="2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circle(in)">
                                      <p:cBhvr>
                                        <p:cTn id="31" dur="20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2000"/>
                                        <p:tgtEl>
                                          <p:spTgt spid="31"/>
                                        </p:tgtEl>
                                      </p:cBhvr>
                                    </p:animEffect>
                                    <p:anim calcmode="lin" valueType="num">
                                      <p:cBhvr>
                                        <p:cTn id="37" dur="2000" fill="hold"/>
                                        <p:tgtEl>
                                          <p:spTgt spid="31"/>
                                        </p:tgtEl>
                                        <p:attrNameLst>
                                          <p:attrName>ppt_w</p:attrName>
                                        </p:attrNameLst>
                                      </p:cBhvr>
                                      <p:tavLst>
                                        <p:tav tm="0" fmla="#ppt_w*sin(2.5*pi*$)">
                                          <p:val>
                                            <p:fltVal val="0"/>
                                          </p:val>
                                        </p:tav>
                                        <p:tav tm="100000">
                                          <p:val>
                                            <p:fltVal val="1"/>
                                          </p:val>
                                        </p:tav>
                                      </p:tavLst>
                                    </p:anim>
                                    <p:anim calcmode="lin" valueType="num">
                                      <p:cBhvr>
                                        <p:cTn id="38" dur="20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heel(1)">
                                      <p:cBhvr>
                                        <p:cTn id="43" dur="2000"/>
                                        <p:tgtEl>
                                          <p:spTgt spid="32"/>
                                        </p:tgtEl>
                                      </p:cBhvr>
                                    </p:animEffect>
                                  </p:childTnLst>
                                </p:cTn>
                              </p:par>
                              <p:par>
                                <p:cTn id="44" presetID="21" presetClass="entr" presetSubtype="1"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heel(1)">
                                      <p:cBhvr>
                                        <p:cTn id="46" dur="20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circle(in)">
                                      <p:cBhvr>
                                        <p:cTn id="51" dur="2000"/>
                                        <p:tgtEl>
                                          <p:spTgt spid="34"/>
                                        </p:tgtEl>
                                      </p:cBhvr>
                                    </p:animEffect>
                                  </p:childTnLst>
                                </p:cTn>
                              </p:par>
                              <p:par>
                                <p:cTn id="52" presetID="6" presetClass="entr" presetSubtype="16"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circle(in)">
                                      <p:cBhvr>
                                        <p:cTn id="54" dur="2000"/>
                                        <p:tgtEl>
                                          <p:spTgt spid="35"/>
                                        </p:tgtEl>
                                      </p:cBhvr>
                                    </p:animEffect>
                                  </p:childTnLst>
                                </p:cTn>
                              </p:par>
                              <p:par>
                                <p:cTn id="55" presetID="6" presetClass="entr" presetSubtype="16"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circle(in)">
                                      <p:cBhvr>
                                        <p:cTn id="5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27"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7689" y="323212"/>
            <a:ext cx="8784975" cy="954107"/>
          </a:xfrm>
          <a:prstGeom prst="rect">
            <a:avLst/>
          </a:prstGeom>
        </p:spPr>
        <p:txBody>
          <a:bodyPr wrap="square">
            <a:spAutoFit/>
          </a:bodyPr>
          <a:lstStyle/>
          <a:p>
            <a:r>
              <a:rPr lang="zh-CN" altLang="en-US" sz="2800" dirty="0">
                <a:solidFill>
                  <a:srgbClr val="FF0000"/>
                </a:solidFill>
              </a:rPr>
              <a:t>练习：</a:t>
            </a:r>
            <a:r>
              <a:rPr lang="zh-CN" altLang="en-US" sz="2800" dirty="0">
                <a:solidFill>
                  <a:srgbClr val="0000FF"/>
                </a:solidFill>
              </a:rPr>
              <a:t>有两个点电荷带电量为</a:t>
            </a:r>
            <a:r>
              <a:rPr lang="en-US" altLang="zh-CN" sz="2800" dirty="0">
                <a:solidFill>
                  <a:srgbClr val="FF0000"/>
                </a:solidFill>
              </a:rPr>
              <a:t>2q</a:t>
            </a:r>
            <a:r>
              <a:rPr lang="en-US" altLang="zh-CN" sz="2800" dirty="0">
                <a:solidFill>
                  <a:srgbClr val="0000FF"/>
                </a:solidFill>
              </a:rPr>
              <a:t> </a:t>
            </a:r>
            <a:r>
              <a:rPr lang="zh-CN" altLang="en-US" sz="2800" dirty="0">
                <a:solidFill>
                  <a:srgbClr val="0000FF"/>
                </a:solidFill>
              </a:rPr>
              <a:t>和</a:t>
            </a:r>
            <a:r>
              <a:rPr lang="en-US" altLang="zh-CN" sz="2800" dirty="0">
                <a:solidFill>
                  <a:srgbClr val="FF0000"/>
                </a:solidFill>
              </a:rPr>
              <a:t>-q</a:t>
            </a:r>
            <a:r>
              <a:rPr lang="zh-CN" altLang="en-US" sz="2800" dirty="0">
                <a:solidFill>
                  <a:srgbClr val="0000FF"/>
                </a:solidFill>
              </a:rPr>
              <a:t>，</a:t>
            </a:r>
            <a:r>
              <a:rPr lang="zh-CN" altLang="en-US" sz="2800" dirty="0" smtClean="0">
                <a:solidFill>
                  <a:srgbClr val="0000FF"/>
                </a:solidFill>
              </a:rPr>
              <a:t>相距</a:t>
            </a:r>
            <a:r>
              <a:rPr lang="en-US" altLang="zh-CN" sz="2800" dirty="0" smtClean="0">
                <a:solidFill>
                  <a:srgbClr val="FF0000"/>
                </a:solidFill>
              </a:rPr>
              <a:t>1</a:t>
            </a:r>
            <a:r>
              <a:rPr lang="zh-CN" altLang="en-US" sz="2800" dirty="0" smtClean="0">
                <a:solidFill>
                  <a:srgbClr val="FF0000"/>
                </a:solidFill>
              </a:rPr>
              <a:t>米</a:t>
            </a:r>
            <a:r>
              <a:rPr lang="zh-CN" altLang="en-US" sz="2800" dirty="0" smtClean="0">
                <a:solidFill>
                  <a:srgbClr val="0000FF"/>
                </a:solidFill>
              </a:rPr>
              <a:t>，</a:t>
            </a:r>
            <a:r>
              <a:rPr lang="zh-CN" altLang="en-US" sz="2800" dirty="0">
                <a:solidFill>
                  <a:srgbClr val="009900"/>
                </a:solidFill>
              </a:rPr>
              <a:t>设无穷远处为电势零点</a:t>
            </a:r>
            <a:r>
              <a:rPr lang="en-US" altLang="zh-CN" sz="2800" dirty="0">
                <a:solidFill>
                  <a:srgbClr val="009900"/>
                </a:solidFill>
              </a:rPr>
              <a:t>,</a:t>
            </a:r>
            <a:r>
              <a:rPr lang="zh-CN" altLang="en-US" sz="2800" dirty="0">
                <a:solidFill>
                  <a:srgbClr val="FF00FF"/>
                </a:solidFill>
              </a:rPr>
              <a:t>电势为零的等势面方程为</a:t>
            </a:r>
            <a:r>
              <a:rPr lang="en-US" altLang="zh-CN" sz="2800" dirty="0">
                <a:solidFill>
                  <a:srgbClr val="FF00FF"/>
                </a:solidFill>
              </a:rPr>
              <a:t>_______</a:t>
            </a:r>
            <a:r>
              <a:rPr lang="zh-CN" altLang="en-US" sz="2800" dirty="0">
                <a:solidFill>
                  <a:srgbClr val="FF00FF"/>
                </a:solidFill>
              </a:rPr>
              <a:t>。</a:t>
            </a:r>
          </a:p>
        </p:txBody>
      </p:sp>
      <p:sp>
        <p:nvSpPr>
          <p:cNvPr id="3" name="Line 11"/>
          <p:cNvSpPr>
            <a:spLocks noChangeShapeType="1"/>
          </p:cNvSpPr>
          <p:nvPr/>
        </p:nvSpPr>
        <p:spPr bwMode="auto">
          <a:xfrm flipV="1">
            <a:off x="7580393" y="2615072"/>
            <a:ext cx="1728192" cy="4764"/>
          </a:xfrm>
          <a:prstGeom prst="line">
            <a:avLst/>
          </a:prstGeom>
          <a:noFill/>
          <a:ln w="38100">
            <a:solidFill>
              <a:srgbClr val="0099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Text Box 19"/>
          <p:cNvSpPr txBox="1">
            <a:spLocks noChangeAspect="1" noChangeArrowheads="1"/>
          </p:cNvSpPr>
          <p:nvPr/>
        </p:nvSpPr>
        <p:spPr bwMode="auto">
          <a:xfrm>
            <a:off x="6916025" y="2454736"/>
            <a:ext cx="604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O</a:t>
            </a:r>
            <a:endParaRPr lang="en-US" altLang="zh-CN" sz="2600" dirty="0"/>
          </a:p>
        </p:txBody>
      </p:sp>
      <p:sp>
        <p:nvSpPr>
          <p:cNvPr id="5" name="Oval 20"/>
          <p:cNvSpPr>
            <a:spLocks noChangeAspect="1" noChangeArrowheads="1"/>
          </p:cNvSpPr>
          <p:nvPr/>
        </p:nvSpPr>
        <p:spPr bwMode="auto">
          <a:xfrm flipH="1">
            <a:off x="8351385" y="1592683"/>
            <a:ext cx="132826" cy="138199"/>
          </a:xfrm>
          <a:prstGeom prst="ellipse">
            <a:avLst/>
          </a:prstGeom>
          <a:solidFill>
            <a:srgbClr val="FF0000">
              <a:alpha val="70195"/>
            </a:srgbClr>
          </a:solidFill>
          <a:ln>
            <a:noFill/>
          </a:ln>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6" name="Text Box 21"/>
          <p:cNvSpPr txBox="1">
            <a:spLocks noChangeAspect="1" noChangeArrowheads="1"/>
          </p:cNvSpPr>
          <p:nvPr/>
        </p:nvSpPr>
        <p:spPr bwMode="auto">
          <a:xfrm>
            <a:off x="6311188" y="3226557"/>
            <a:ext cx="604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t>x</a:t>
            </a:r>
            <a:endParaRPr lang="en-US" altLang="zh-CN" sz="2600" i="1" dirty="0"/>
          </a:p>
        </p:txBody>
      </p:sp>
      <p:sp>
        <p:nvSpPr>
          <p:cNvPr id="7" name="Line 11"/>
          <p:cNvSpPr>
            <a:spLocks noChangeShapeType="1"/>
          </p:cNvSpPr>
          <p:nvPr/>
        </p:nvSpPr>
        <p:spPr bwMode="auto">
          <a:xfrm flipH="1" flipV="1">
            <a:off x="7580394" y="1588433"/>
            <a:ext cx="18133" cy="979015"/>
          </a:xfrm>
          <a:prstGeom prst="line">
            <a:avLst/>
          </a:prstGeom>
          <a:noFill/>
          <a:ln w="38100">
            <a:solidFill>
              <a:srgbClr val="0099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Text Box 21"/>
          <p:cNvSpPr txBox="1">
            <a:spLocks noChangeAspect="1" noChangeArrowheads="1"/>
          </p:cNvSpPr>
          <p:nvPr/>
        </p:nvSpPr>
        <p:spPr bwMode="auto">
          <a:xfrm>
            <a:off x="7150181" y="1598019"/>
            <a:ext cx="370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t>z</a:t>
            </a:r>
            <a:endParaRPr lang="en-US" altLang="zh-CN" sz="2600" i="1" dirty="0"/>
          </a:p>
        </p:txBody>
      </p:sp>
      <p:sp>
        <p:nvSpPr>
          <p:cNvPr id="9" name="Line 11"/>
          <p:cNvSpPr>
            <a:spLocks noChangeShapeType="1"/>
          </p:cNvSpPr>
          <p:nvPr/>
        </p:nvSpPr>
        <p:spPr bwMode="auto">
          <a:xfrm flipH="1">
            <a:off x="6828556" y="2615073"/>
            <a:ext cx="757236" cy="963141"/>
          </a:xfrm>
          <a:prstGeom prst="line">
            <a:avLst/>
          </a:prstGeom>
          <a:noFill/>
          <a:ln w="38100">
            <a:solidFill>
              <a:srgbClr val="0099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21"/>
          <p:cNvSpPr txBox="1">
            <a:spLocks noChangeAspect="1" noChangeArrowheads="1"/>
          </p:cNvSpPr>
          <p:nvPr/>
        </p:nvSpPr>
        <p:spPr bwMode="auto">
          <a:xfrm>
            <a:off x="9046584" y="2659217"/>
            <a:ext cx="604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t>y</a:t>
            </a:r>
            <a:endParaRPr lang="en-US" altLang="zh-CN" sz="2600" i="1" dirty="0"/>
          </a:p>
        </p:txBody>
      </p:sp>
      <p:sp>
        <p:nvSpPr>
          <p:cNvPr id="11" name="矩形 10"/>
          <p:cNvSpPr/>
          <p:nvPr/>
        </p:nvSpPr>
        <p:spPr>
          <a:xfrm>
            <a:off x="7378157" y="2656328"/>
            <a:ext cx="537327" cy="492443"/>
          </a:xfrm>
          <a:prstGeom prst="rect">
            <a:avLst/>
          </a:prstGeom>
        </p:spPr>
        <p:txBody>
          <a:bodyPr wrap="none">
            <a:spAutoFit/>
          </a:bodyPr>
          <a:lstStyle/>
          <a:p>
            <a:r>
              <a:rPr lang="en-US" altLang="zh-CN" dirty="0"/>
              <a:t>2q</a:t>
            </a:r>
            <a:endParaRPr lang="zh-CN" altLang="en-US" dirty="0"/>
          </a:p>
        </p:txBody>
      </p:sp>
      <p:sp>
        <p:nvSpPr>
          <p:cNvPr id="12" name="矩形 11"/>
          <p:cNvSpPr/>
          <p:nvPr/>
        </p:nvSpPr>
        <p:spPr>
          <a:xfrm>
            <a:off x="8110774" y="2698884"/>
            <a:ext cx="481222" cy="492443"/>
          </a:xfrm>
          <a:prstGeom prst="rect">
            <a:avLst/>
          </a:prstGeom>
        </p:spPr>
        <p:txBody>
          <a:bodyPr wrap="none">
            <a:spAutoFit/>
          </a:bodyPr>
          <a:lstStyle/>
          <a:p>
            <a:r>
              <a:rPr lang="en-US" altLang="zh-CN" dirty="0"/>
              <a:t>-q</a:t>
            </a:r>
            <a:endParaRPr lang="zh-CN" altLang="en-US" dirty="0"/>
          </a:p>
        </p:txBody>
      </p:sp>
      <p:sp>
        <p:nvSpPr>
          <p:cNvPr id="13" name="Oval 42"/>
          <p:cNvSpPr>
            <a:spLocks noChangeArrowheads="1"/>
          </p:cNvSpPr>
          <p:nvPr/>
        </p:nvSpPr>
        <p:spPr bwMode="auto">
          <a:xfrm>
            <a:off x="7484226" y="2462082"/>
            <a:ext cx="228600" cy="228600"/>
          </a:xfrm>
          <a:prstGeom prst="ellipse">
            <a:avLst/>
          </a:prstGeom>
          <a:solidFill>
            <a:srgbClr val="00FEBB"/>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14" name="Oval 42"/>
          <p:cNvSpPr>
            <a:spLocks noChangeArrowheads="1"/>
          </p:cNvSpPr>
          <p:nvPr/>
        </p:nvSpPr>
        <p:spPr bwMode="auto">
          <a:xfrm>
            <a:off x="8282105" y="2480733"/>
            <a:ext cx="228600" cy="228600"/>
          </a:xfrm>
          <a:prstGeom prst="ellipse">
            <a:avLst/>
          </a:prstGeom>
          <a:solidFill>
            <a:srgbClr val="FFFF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15" name="Line 11"/>
          <p:cNvSpPr>
            <a:spLocks noChangeShapeType="1"/>
          </p:cNvSpPr>
          <p:nvPr/>
        </p:nvSpPr>
        <p:spPr bwMode="auto">
          <a:xfrm flipV="1">
            <a:off x="7674569" y="1708206"/>
            <a:ext cx="738500" cy="816358"/>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21"/>
          <p:cNvSpPr txBox="1">
            <a:spLocks noChangeAspect="1" noChangeArrowheads="1"/>
          </p:cNvSpPr>
          <p:nvPr/>
        </p:nvSpPr>
        <p:spPr bwMode="auto">
          <a:xfrm>
            <a:off x="8569839" y="1552799"/>
            <a:ext cx="13868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P</a:t>
            </a:r>
            <a:r>
              <a:rPr lang="zh-CN" altLang="en-US" sz="2400" dirty="0"/>
              <a:t>（</a:t>
            </a:r>
            <a:r>
              <a:rPr lang="en-US" altLang="zh-CN" sz="2400" i="1" dirty="0" err="1"/>
              <a:t>x,y,z</a:t>
            </a:r>
            <a:r>
              <a:rPr lang="zh-CN" altLang="en-US" sz="2400" dirty="0"/>
              <a:t>）</a:t>
            </a:r>
            <a:endParaRPr lang="en-US" altLang="zh-CN" sz="2600" dirty="0"/>
          </a:p>
        </p:txBody>
      </p:sp>
      <p:graphicFrame>
        <p:nvGraphicFramePr>
          <p:cNvPr id="17" name="Object 3"/>
          <p:cNvGraphicFramePr>
            <a:graphicFrameLocks/>
          </p:cNvGraphicFramePr>
          <p:nvPr>
            <p:extLst>
              <p:ext uri="{D42A27DB-BD31-4B8C-83A1-F6EECF244321}">
                <p14:modId xmlns:p14="http://schemas.microsoft.com/office/powerpoint/2010/main" val="1724541232"/>
              </p:ext>
            </p:extLst>
          </p:nvPr>
        </p:nvGraphicFramePr>
        <p:xfrm>
          <a:off x="3716487" y="1366763"/>
          <a:ext cx="2122488" cy="647700"/>
        </p:xfrm>
        <a:graphic>
          <a:graphicData uri="http://schemas.openxmlformats.org/presentationml/2006/ole">
            <mc:AlternateContent xmlns:mc="http://schemas.openxmlformats.org/markup-compatibility/2006">
              <mc:Choice xmlns:v="urn:schemas-microsoft-com:vml" Requires="v">
                <p:oleObj spid="_x0000_s147500" name="公式" r:id="rId3" imgW="711000" imgH="215640" progId="Equation.3">
                  <p:embed/>
                </p:oleObj>
              </mc:Choice>
              <mc:Fallback>
                <p:oleObj name="公式" r:id="rId3" imgW="711000" imgH="215640" progId="Equation.3">
                  <p:embed/>
                  <p:pic>
                    <p:nvPicPr>
                      <p:cNvPr id="17" name="Object 3"/>
                      <p:cNvPicPr>
                        <a:picLocks noChangeArrowheads="1"/>
                      </p:cNvPicPr>
                      <p:nvPr/>
                    </p:nvPicPr>
                    <p:blipFill>
                      <a:blip r:embed="rId4"/>
                      <a:srcRect/>
                      <a:stretch>
                        <a:fillRect/>
                      </a:stretch>
                    </p:blipFill>
                    <p:spPr bwMode="auto">
                      <a:xfrm>
                        <a:off x="3716487" y="1366763"/>
                        <a:ext cx="21224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4"/>
          <p:cNvGraphicFramePr>
            <a:graphicFrameLocks/>
          </p:cNvGraphicFramePr>
          <p:nvPr>
            <p:extLst>
              <p:ext uri="{D42A27DB-BD31-4B8C-83A1-F6EECF244321}">
                <p14:modId xmlns:p14="http://schemas.microsoft.com/office/powerpoint/2010/main" val="2627934525"/>
              </p:ext>
            </p:extLst>
          </p:nvPr>
        </p:nvGraphicFramePr>
        <p:xfrm>
          <a:off x="2116908" y="1923716"/>
          <a:ext cx="3981450" cy="1382712"/>
        </p:xfrm>
        <a:graphic>
          <a:graphicData uri="http://schemas.openxmlformats.org/presentationml/2006/ole">
            <mc:AlternateContent xmlns:mc="http://schemas.openxmlformats.org/markup-compatibility/2006">
              <mc:Choice xmlns:v="urn:schemas-microsoft-com:vml" Requires="v">
                <p:oleObj spid="_x0000_s147501" name="Equation" r:id="rId5" imgW="1218960" imgH="482400" progId="Equation.DSMT4">
                  <p:embed/>
                </p:oleObj>
              </mc:Choice>
              <mc:Fallback>
                <p:oleObj name="Equation" r:id="rId5" imgW="1218960" imgH="482400" progId="Equation.DSMT4">
                  <p:embed/>
                  <p:pic>
                    <p:nvPicPr>
                      <p:cNvPr id="18" name="Object 4"/>
                      <p:cNvPicPr>
                        <a:picLocks noChangeArrowheads="1"/>
                      </p:cNvPicPr>
                      <p:nvPr/>
                    </p:nvPicPr>
                    <p:blipFill>
                      <a:blip r:embed="rId6"/>
                      <a:srcRect/>
                      <a:stretch>
                        <a:fillRect/>
                      </a:stretch>
                    </p:blipFill>
                    <p:spPr bwMode="auto">
                      <a:xfrm>
                        <a:off x="2116908" y="1923716"/>
                        <a:ext cx="3981450" cy="1382712"/>
                      </a:xfrm>
                      <a:prstGeom prst="rect">
                        <a:avLst/>
                      </a:prstGeom>
                      <a:noFill/>
                      <a:ln>
                        <a:noFill/>
                      </a:ln>
                      <a:effectLst/>
                      <a:extLst/>
                    </p:spPr>
                  </p:pic>
                </p:oleObj>
              </mc:Fallback>
            </mc:AlternateContent>
          </a:graphicData>
        </a:graphic>
      </p:graphicFrame>
      <p:sp>
        <p:nvSpPr>
          <p:cNvPr id="19" name="Line 11"/>
          <p:cNvSpPr>
            <a:spLocks noChangeShapeType="1"/>
          </p:cNvSpPr>
          <p:nvPr/>
        </p:nvSpPr>
        <p:spPr bwMode="auto">
          <a:xfrm flipV="1">
            <a:off x="8438138" y="1618968"/>
            <a:ext cx="66328" cy="849888"/>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 name="Object 3"/>
          <p:cNvGraphicFramePr>
            <a:graphicFrameLocks/>
          </p:cNvGraphicFramePr>
          <p:nvPr>
            <p:extLst>
              <p:ext uri="{D42A27DB-BD31-4B8C-83A1-F6EECF244321}">
                <p14:modId xmlns:p14="http://schemas.microsoft.com/office/powerpoint/2010/main" val="4020770074"/>
              </p:ext>
            </p:extLst>
          </p:nvPr>
        </p:nvGraphicFramePr>
        <p:xfrm>
          <a:off x="7652401" y="1588432"/>
          <a:ext cx="417512" cy="685800"/>
        </p:xfrm>
        <a:graphic>
          <a:graphicData uri="http://schemas.openxmlformats.org/presentationml/2006/ole">
            <mc:AlternateContent xmlns:mc="http://schemas.openxmlformats.org/markup-compatibility/2006">
              <mc:Choice xmlns:v="urn:schemas-microsoft-com:vml" Requires="v">
                <p:oleObj spid="_x0000_s147502" name="Equation" r:id="rId7" imgW="139680" imgH="228600" progId="Equation.DSMT4">
                  <p:embed/>
                </p:oleObj>
              </mc:Choice>
              <mc:Fallback>
                <p:oleObj name="Equation" r:id="rId7" imgW="139680" imgH="228600" progId="Equation.DSMT4">
                  <p:embed/>
                  <p:pic>
                    <p:nvPicPr>
                      <p:cNvPr id="20" name="Object 3"/>
                      <p:cNvPicPr>
                        <a:picLocks noChangeArrowheads="1"/>
                      </p:cNvPicPr>
                      <p:nvPr/>
                    </p:nvPicPr>
                    <p:blipFill>
                      <a:blip r:embed="rId8"/>
                      <a:srcRect/>
                      <a:stretch>
                        <a:fillRect/>
                      </a:stretch>
                    </p:blipFill>
                    <p:spPr bwMode="auto">
                      <a:xfrm>
                        <a:off x="7652401" y="1588432"/>
                        <a:ext cx="41751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3"/>
          <p:cNvGraphicFramePr>
            <a:graphicFrameLocks/>
          </p:cNvGraphicFramePr>
          <p:nvPr>
            <p:extLst>
              <p:ext uri="{D42A27DB-BD31-4B8C-83A1-F6EECF244321}">
                <p14:modId xmlns:p14="http://schemas.microsoft.com/office/powerpoint/2010/main" val="1184102349"/>
              </p:ext>
            </p:extLst>
          </p:nvPr>
        </p:nvGraphicFramePr>
        <p:xfrm>
          <a:off x="8553499" y="1828850"/>
          <a:ext cx="417512" cy="685800"/>
        </p:xfrm>
        <a:graphic>
          <a:graphicData uri="http://schemas.openxmlformats.org/presentationml/2006/ole">
            <mc:AlternateContent xmlns:mc="http://schemas.openxmlformats.org/markup-compatibility/2006">
              <mc:Choice xmlns:v="urn:schemas-microsoft-com:vml" Requires="v">
                <p:oleObj spid="_x0000_s147503" name="Equation" r:id="rId9" imgW="139680" imgH="228600" progId="Equation.DSMT4">
                  <p:embed/>
                </p:oleObj>
              </mc:Choice>
              <mc:Fallback>
                <p:oleObj name="Equation" r:id="rId9" imgW="139680" imgH="228600" progId="Equation.DSMT4">
                  <p:embed/>
                  <p:pic>
                    <p:nvPicPr>
                      <p:cNvPr id="21" name="Object 3"/>
                      <p:cNvPicPr>
                        <a:picLocks noChangeArrowheads="1"/>
                      </p:cNvPicPr>
                      <p:nvPr/>
                    </p:nvPicPr>
                    <p:blipFill>
                      <a:blip r:embed="rId10"/>
                      <a:srcRect/>
                      <a:stretch>
                        <a:fillRect/>
                      </a:stretch>
                    </p:blipFill>
                    <p:spPr bwMode="auto">
                      <a:xfrm>
                        <a:off x="8553499" y="1828850"/>
                        <a:ext cx="41751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AutoShape 9"/>
          <p:cNvSpPr>
            <a:spLocks noChangeArrowheads="1"/>
          </p:cNvSpPr>
          <p:nvPr/>
        </p:nvSpPr>
        <p:spPr bwMode="auto">
          <a:xfrm>
            <a:off x="2158023" y="3560688"/>
            <a:ext cx="873184" cy="246138"/>
          </a:xfrm>
          <a:prstGeom prst="rightArrow">
            <a:avLst>
              <a:gd name="adj1" fmla="val 50000"/>
              <a:gd name="adj2" fmla="val 93750"/>
            </a:avLst>
          </a:prstGeom>
          <a:solidFill>
            <a:srgbClr val="71FFDD"/>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23" name="Object 4"/>
          <p:cNvGraphicFramePr>
            <a:graphicFrameLocks/>
          </p:cNvGraphicFramePr>
          <p:nvPr>
            <p:extLst>
              <p:ext uri="{D42A27DB-BD31-4B8C-83A1-F6EECF244321}">
                <p14:modId xmlns:p14="http://schemas.microsoft.com/office/powerpoint/2010/main" val="3016590296"/>
              </p:ext>
            </p:extLst>
          </p:nvPr>
        </p:nvGraphicFramePr>
        <p:xfrm>
          <a:off x="3486668" y="3272606"/>
          <a:ext cx="1574800" cy="654050"/>
        </p:xfrm>
        <a:graphic>
          <a:graphicData uri="http://schemas.openxmlformats.org/presentationml/2006/ole">
            <mc:AlternateContent xmlns:mc="http://schemas.openxmlformats.org/markup-compatibility/2006">
              <mc:Choice xmlns:v="urn:schemas-microsoft-com:vml" Requires="v">
                <p:oleObj spid="_x0000_s147504" name="Equation" r:id="rId11" imgW="482400" imgH="228600" progId="Equation.DSMT4">
                  <p:embed/>
                </p:oleObj>
              </mc:Choice>
              <mc:Fallback>
                <p:oleObj name="Equation" r:id="rId11" imgW="482400" imgH="228600" progId="Equation.DSMT4">
                  <p:embed/>
                  <p:pic>
                    <p:nvPicPr>
                      <p:cNvPr id="23" name="Object 4"/>
                      <p:cNvPicPr>
                        <a:picLocks noChangeArrowheads="1"/>
                      </p:cNvPicPr>
                      <p:nvPr/>
                    </p:nvPicPr>
                    <p:blipFill>
                      <a:blip r:embed="rId12"/>
                      <a:srcRect/>
                      <a:stretch>
                        <a:fillRect/>
                      </a:stretch>
                    </p:blipFill>
                    <p:spPr bwMode="auto">
                      <a:xfrm>
                        <a:off x="3486668" y="3272606"/>
                        <a:ext cx="1574800" cy="654050"/>
                      </a:xfrm>
                      <a:prstGeom prst="rect">
                        <a:avLst/>
                      </a:prstGeom>
                      <a:noFill/>
                      <a:ln>
                        <a:noFill/>
                      </a:ln>
                      <a:effectLst/>
                      <a:extLst/>
                    </p:spPr>
                  </p:pic>
                </p:oleObj>
              </mc:Fallback>
            </mc:AlternateContent>
          </a:graphicData>
        </a:graphic>
      </p:graphicFrame>
      <p:sp>
        <p:nvSpPr>
          <p:cNvPr id="24" name="AutoShape 9"/>
          <p:cNvSpPr>
            <a:spLocks noChangeArrowheads="1"/>
          </p:cNvSpPr>
          <p:nvPr/>
        </p:nvSpPr>
        <p:spPr bwMode="auto">
          <a:xfrm>
            <a:off x="2260713" y="4115351"/>
            <a:ext cx="873184" cy="246138"/>
          </a:xfrm>
          <a:prstGeom prst="rightArrow">
            <a:avLst>
              <a:gd name="adj1" fmla="val 50000"/>
              <a:gd name="adj2" fmla="val 93750"/>
            </a:avLst>
          </a:prstGeom>
          <a:solidFill>
            <a:srgbClr val="00CC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25" name="Object 4"/>
          <p:cNvGraphicFramePr>
            <a:graphicFrameLocks/>
          </p:cNvGraphicFramePr>
          <p:nvPr>
            <p:extLst>
              <p:ext uri="{D42A27DB-BD31-4B8C-83A1-F6EECF244321}">
                <p14:modId xmlns:p14="http://schemas.microsoft.com/office/powerpoint/2010/main" val="1265296113"/>
              </p:ext>
            </p:extLst>
          </p:nvPr>
        </p:nvGraphicFramePr>
        <p:xfrm>
          <a:off x="4670425" y="3841750"/>
          <a:ext cx="4516438" cy="1670050"/>
        </p:xfrm>
        <a:graphic>
          <a:graphicData uri="http://schemas.openxmlformats.org/presentationml/2006/ole">
            <mc:AlternateContent xmlns:mc="http://schemas.openxmlformats.org/markup-compatibility/2006">
              <mc:Choice xmlns:v="urn:schemas-microsoft-com:vml" Requires="v">
                <p:oleObj spid="_x0000_s147505" name="Equation" r:id="rId13" imgW="1384200" imgH="583920" progId="Equation.DSMT4">
                  <p:embed/>
                </p:oleObj>
              </mc:Choice>
              <mc:Fallback>
                <p:oleObj name="Equation" r:id="rId13" imgW="1384200" imgH="583920" progId="Equation.DSMT4">
                  <p:embed/>
                  <p:pic>
                    <p:nvPicPr>
                      <p:cNvPr id="25" name="Object 4"/>
                      <p:cNvPicPr>
                        <a:picLocks noChangeArrowheads="1"/>
                      </p:cNvPicPr>
                      <p:nvPr/>
                    </p:nvPicPr>
                    <p:blipFill>
                      <a:blip r:embed="rId14"/>
                      <a:srcRect/>
                      <a:stretch>
                        <a:fillRect/>
                      </a:stretch>
                    </p:blipFill>
                    <p:spPr bwMode="auto">
                      <a:xfrm>
                        <a:off x="4670425" y="3841750"/>
                        <a:ext cx="4516438" cy="1670050"/>
                      </a:xfrm>
                      <a:prstGeom prst="rect">
                        <a:avLst/>
                      </a:prstGeom>
                      <a:noFill/>
                      <a:ln>
                        <a:noFill/>
                      </a:ln>
                      <a:effectLst/>
                      <a:extLst/>
                    </p:spPr>
                  </p:pic>
                </p:oleObj>
              </mc:Fallback>
            </mc:AlternateContent>
          </a:graphicData>
        </a:graphic>
      </p:graphicFrame>
      <p:sp>
        <p:nvSpPr>
          <p:cNvPr id="26" name="AutoShape 9"/>
          <p:cNvSpPr>
            <a:spLocks noChangeArrowheads="1"/>
          </p:cNvSpPr>
          <p:nvPr/>
        </p:nvSpPr>
        <p:spPr bwMode="auto">
          <a:xfrm>
            <a:off x="1717616" y="6126297"/>
            <a:ext cx="873184" cy="246138"/>
          </a:xfrm>
          <a:prstGeom prst="rightArrow">
            <a:avLst>
              <a:gd name="adj1" fmla="val 50000"/>
              <a:gd name="adj2" fmla="val 93750"/>
            </a:avLst>
          </a:prstGeom>
          <a:solidFill>
            <a:srgbClr val="FFC0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27" name="Object 4"/>
          <p:cNvGraphicFramePr>
            <a:graphicFrameLocks/>
          </p:cNvGraphicFramePr>
          <p:nvPr>
            <p:extLst>
              <p:ext uri="{D42A27DB-BD31-4B8C-83A1-F6EECF244321}">
                <p14:modId xmlns:p14="http://schemas.microsoft.com/office/powerpoint/2010/main" val="4225172124"/>
              </p:ext>
            </p:extLst>
          </p:nvPr>
        </p:nvGraphicFramePr>
        <p:xfrm>
          <a:off x="3568700" y="5387975"/>
          <a:ext cx="5056188" cy="1344613"/>
        </p:xfrm>
        <a:graphic>
          <a:graphicData uri="http://schemas.openxmlformats.org/presentationml/2006/ole">
            <mc:AlternateContent xmlns:mc="http://schemas.openxmlformats.org/markup-compatibility/2006">
              <mc:Choice xmlns:v="urn:schemas-microsoft-com:vml" Requires="v">
                <p:oleObj spid="_x0000_s147506" name="Equation" r:id="rId15" imgW="1549080" imgH="469800" progId="Equation.DSMT4">
                  <p:embed/>
                </p:oleObj>
              </mc:Choice>
              <mc:Fallback>
                <p:oleObj name="Equation" r:id="rId15" imgW="1549080" imgH="469800" progId="Equation.DSMT4">
                  <p:embed/>
                  <p:pic>
                    <p:nvPicPr>
                      <p:cNvPr id="27" name="Object 4"/>
                      <p:cNvPicPr>
                        <a:picLocks noChangeArrowheads="1"/>
                      </p:cNvPicPr>
                      <p:nvPr/>
                    </p:nvPicPr>
                    <p:blipFill>
                      <a:blip r:embed="rId16"/>
                      <a:srcRect/>
                      <a:stretch>
                        <a:fillRect/>
                      </a:stretch>
                    </p:blipFill>
                    <p:spPr bwMode="auto">
                      <a:xfrm>
                        <a:off x="3568700" y="5387975"/>
                        <a:ext cx="5056188" cy="1344613"/>
                      </a:xfrm>
                      <a:prstGeom prst="rect">
                        <a:avLst/>
                      </a:prstGeom>
                      <a:noFill/>
                      <a:ln>
                        <a:noFill/>
                      </a:ln>
                      <a:effectLst/>
                      <a:extLst/>
                    </p:spPr>
                  </p:pic>
                </p:oleObj>
              </mc:Fallback>
            </mc:AlternateContent>
          </a:graphicData>
        </a:graphic>
      </p:graphicFrame>
      <p:sp>
        <p:nvSpPr>
          <p:cNvPr id="28" name="Oval 6"/>
          <p:cNvSpPr>
            <a:spLocks noChangeArrowheads="1"/>
          </p:cNvSpPr>
          <p:nvPr/>
        </p:nvSpPr>
        <p:spPr bwMode="auto">
          <a:xfrm>
            <a:off x="8059402" y="2008244"/>
            <a:ext cx="1162277" cy="1151098"/>
          </a:xfrm>
          <a:prstGeom prst="ellipse">
            <a:avLst/>
          </a:prstGeom>
          <a:gradFill flip="none" rotWithShape="1">
            <a:gsLst>
              <a:gs pos="0">
                <a:srgbClr val="FF9900">
                  <a:tint val="66000"/>
                  <a:satMod val="160000"/>
                </a:srgbClr>
              </a:gs>
              <a:gs pos="50000">
                <a:srgbClr val="FF9900">
                  <a:tint val="44500"/>
                  <a:satMod val="160000"/>
                </a:srgbClr>
              </a:gs>
              <a:gs pos="100000">
                <a:srgbClr val="FF9900">
                  <a:tint val="23500"/>
                  <a:satMod val="160000"/>
                </a:srgbClr>
              </a:gs>
            </a:gsLst>
            <a:path path="circle">
              <a:fillToRect l="50000" t="50000" r="50000" b="50000"/>
            </a:path>
            <a:tileRect/>
          </a:gradFill>
          <a:ln w="28575">
            <a:solidFill>
              <a:srgbClr val="FF3300"/>
            </a:solidFill>
            <a:round/>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Tree>
    <p:extLst>
      <p:ext uri="{BB962C8B-B14F-4D97-AF65-F5344CB8AC3E}">
        <p14:creationId xmlns:p14="http://schemas.microsoft.com/office/powerpoint/2010/main" val="73790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anim calcmode="lin" valueType="num">
                                      <p:cBhvr>
                                        <p:cTn id="52" dur="1000" fill="hold"/>
                                        <p:tgtEl>
                                          <p:spTgt spid="6"/>
                                        </p:tgtEl>
                                        <p:attrNameLst>
                                          <p:attrName>ppt_x</p:attrName>
                                        </p:attrNameLst>
                                      </p:cBhvr>
                                      <p:tavLst>
                                        <p:tav tm="0">
                                          <p:val>
                                            <p:strVal val="#ppt_x"/>
                                          </p:val>
                                        </p:tav>
                                        <p:tav tm="100000">
                                          <p:val>
                                            <p:strVal val="#ppt_x"/>
                                          </p:val>
                                        </p:tav>
                                      </p:tavLst>
                                    </p:anim>
                                    <p:anim calcmode="lin" valueType="num">
                                      <p:cBhvr>
                                        <p:cTn id="5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1000"/>
                                        <p:tgtEl>
                                          <p:spTgt spid="10"/>
                                        </p:tgtEl>
                                      </p:cBhvr>
                                    </p:animEffect>
                                    <p:anim calcmode="lin" valueType="num">
                                      <p:cBhvr>
                                        <p:cTn id="59" dur="1000" fill="hold"/>
                                        <p:tgtEl>
                                          <p:spTgt spid="10"/>
                                        </p:tgtEl>
                                        <p:attrNameLst>
                                          <p:attrName>ppt_x</p:attrName>
                                        </p:attrNameLst>
                                      </p:cBhvr>
                                      <p:tavLst>
                                        <p:tav tm="0">
                                          <p:val>
                                            <p:strVal val="#ppt_x"/>
                                          </p:val>
                                        </p:tav>
                                        <p:tav tm="100000">
                                          <p:val>
                                            <p:strVal val="#ppt_x"/>
                                          </p:val>
                                        </p:tav>
                                      </p:tavLst>
                                    </p:anim>
                                    <p:anim calcmode="lin" valueType="num">
                                      <p:cBhvr>
                                        <p:cTn id="6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1000"/>
                                        <p:tgtEl>
                                          <p:spTgt spid="8"/>
                                        </p:tgtEl>
                                      </p:cBhvr>
                                    </p:animEffect>
                                    <p:anim calcmode="lin" valueType="num">
                                      <p:cBhvr>
                                        <p:cTn id="66" dur="1000" fill="hold"/>
                                        <p:tgtEl>
                                          <p:spTgt spid="8"/>
                                        </p:tgtEl>
                                        <p:attrNameLst>
                                          <p:attrName>ppt_x</p:attrName>
                                        </p:attrNameLst>
                                      </p:cBhvr>
                                      <p:tavLst>
                                        <p:tav tm="0">
                                          <p:val>
                                            <p:strVal val="#ppt_x"/>
                                          </p:val>
                                        </p:tav>
                                        <p:tav tm="100000">
                                          <p:val>
                                            <p:strVal val="#ppt_x"/>
                                          </p:val>
                                        </p:tav>
                                      </p:tavLst>
                                    </p:anim>
                                    <p:anim calcmode="lin" valueType="num">
                                      <p:cBhvr>
                                        <p:cTn id="6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1000"/>
                                        <p:tgtEl>
                                          <p:spTgt spid="4"/>
                                        </p:tgtEl>
                                      </p:cBhvr>
                                    </p:animEffect>
                                    <p:anim calcmode="lin" valueType="num">
                                      <p:cBhvr>
                                        <p:cTn id="73" dur="1000" fill="hold"/>
                                        <p:tgtEl>
                                          <p:spTgt spid="4"/>
                                        </p:tgtEl>
                                        <p:attrNameLst>
                                          <p:attrName>ppt_x</p:attrName>
                                        </p:attrNameLst>
                                      </p:cBhvr>
                                      <p:tavLst>
                                        <p:tav tm="0">
                                          <p:val>
                                            <p:strVal val="#ppt_x"/>
                                          </p:val>
                                        </p:tav>
                                        <p:tav tm="100000">
                                          <p:val>
                                            <p:strVal val="#ppt_x"/>
                                          </p:val>
                                        </p:tav>
                                      </p:tavLst>
                                    </p:anim>
                                    <p:anim calcmode="lin" valueType="num">
                                      <p:cBhvr>
                                        <p:cTn id="7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500" fill="hold"/>
                                        <p:tgtEl>
                                          <p:spTgt spid="5"/>
                                        </p:tgtEl>
                                        <p:attrNameLst>
                                          <p:attrName>ppt_x</p:attrName>
                                        </p:attrNameLst>
                                      </p:cBhvr>
                                      <p:tavLst>
                                        <p:tav tm="0">
                                          <p:val>
                                            <p:strVal val="#ppt_x"/>
                                          </p:val>
                                        </p:tav>
                                        <p:tav tm="100000">
                                          <p:val>
                                            <p:strVal val="#ppt_x"/>
                                          </p:val>
                                        </p:tav>
                                      </p:tavLst>
                                    </p:anim>
                                    <p:anim calcmode="lin" valueType="num">
                                      <p:cBhvr additive="base">
                                        <p:cTn id="8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1000"/>
                                        <p:tgtEl>
                                          <p:spTgt spid="16"/>
                                        </p:tgtEl>
                                      </p:cBhvr>
                                    </p:animEffect>
                                    <p:anim calcmode="lin" valueType="num">
                                      <p:cBhvr>
                                        <p:cTn id="86" dur="1000" fill="hold"/>
                                        <p:tgtEl>
                                          <p:spTgt spid="16"/>
                                        </p:tgtEl>
                                        <p:attrNameLst>
                                          <p:attrName>ppt_x</p:attrName>
                                        </p:attrNameLst>
                                      </p:cBhvr>
                                      <p:tavLst>
                                        <p:tav tm="0">
                                          <p:val>
                                            <p:strVal val="#ppt_x"/>
                                          </p:val>
                                        </p:tav>
                                        <p:tav tm="100000">
                                          <p:val>
                                            <p:strVal val="#ppt_x"/>
                                          </p:val>
                                        </p:tav>
                                      </p:tavLst>
                                    </p:anim>
                                    <p:anim calcmode="lin" valueType="num">
                                      <p:cBhvr>
                                        <p:cTn id="8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anim calcmode="lin" valueType="num">
                                      <p:cBhvr additive="base">
                                        <p:cTn id="92" dur="500" fill="hold"/>
                                        <p:tgtEl>
                                          <p:spTgt spid="15"/>
                                        </p:tgtEl>
                                        <p:attrNameLst>
                                          <p:attrName>ppt_x</p:attrName>
                                        </p:attrNameLst>
                                      </p:cBhvr>
                                      <p:tavLst>
                                        <p:tav tm="0">
                                          <p:val>
                                            <p:strVal val="#ppt_x"/>
                                          </p:val>
                                        </p:tav>
                                        <p:tav tm="100000">
                                          <p:val>
                                            <p:strVal val="#ppt_x"/>
                                          </p:val>
                                        </p:tav>
                                      </p:tavLst>
                                    </p:anim>
                                    <p:anim calcmode="lin" valueType="num">
                                      <p:cBhvr additive="base">
                                        <p:cTn id="9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1000"/>
                                        <p:tgtEl>
                                          <p:spTgt spid="20"/>
                                        </p:tgtEl>
                                      </p:cBhvr>
                                    </p:animEffect>
                                    <p:anim calcmode="lin" valueType="num">
                                      <p:cBhvr>
                                        <p:cTn id="99" dur="1000" fill="hold"/>
                                        <p:tgtEl>
                                          <p:spTgt spid="20"/>
                                        </p:tgtEl>
                                        <p:attrNameLst>
                                          <p:attrName>ppt_x</p:attrName>
                                        </p:attrNameLst>
                                      </p:cBhvr>
                                      <p:tavLst>
                                        <p:tav tm="0">
                                          <p:val>
                                            <p:strVal val="#ppt_x"/>
                                          </p:val>
                                        </p:tav>
                                        <p:tav tm="100000">
                                          <p:val>
                                            <p:strVal val="#ppt_x"/>
                                          </p:val>
                                        </p:tav>
                                      </p:tavLst>
                                    </p:anim>
                                    <p:anim calcmode="lin" valueType="num">
                                      <p:cBhvr>
                                        <p:cTn id="10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additive="base">
                                        <p:cTn id="105" dur="500" fill="hold"/>
                                        <p:tgtEl>
                                          <p:spTgt spid="19"/>
                                        </p:tgtEl>
                                        <p:attrNameLst>
                                          <p:attrName>ppt_x</p:attrName>
                                        </p:attrNameLst>
                                      </p:cBhvr>
                                      <p:tavLst>
                                        <p:tav tm="0">
                                          <p:val>
                                            <p:strVal val="#ppt_x"/>
                                          </p:val>
                                        </p:tav>
                                        <p:tav tm="100000">
                                          <p:val>
                                            <p:strVal val="#ppt_x"/>
                                          </p:val>
                                        </p:tav>
                                      </p:tavLst>
                                    </p:anim>
                                    <p:anim calcmode="lin" valueType="num">
                                      <p:cBhvr additive="base">
                                        <p:cTn id="10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21"/>
                                        </p:tgtEl>
                                        <p:attrNameLst>
                                          <p:attrName>style.visibility</p:attrName>
                                        </p:attrNameLst>
                                      </p:cBhvr>
                                      <p:to>
                                        <p:strVal val="visible"/>
                                      </p:to>
                                    </p:set>
                                    <p:animEffect transition="in" filter="fade">
                                      <p:cBhvr>
                                        <p:cTn id="111" dur="1000"/>
                                        <p:tgtEl>
                                          <p:spTgt spid="21"/>
                                        </p:tgtEl>
                                      </p:cBhvr>
                                    </p:animEffect>
                                    <p:anim calcmode="lin" valueType="num">
                                      <p:cBhvr>
                                        <p:cTn id="112" dur="1000" fill="hold"/>
                                        <p:tgtEl>
                                          <p:spTgt spid="21"/>
                                        </p:tgtEl>
                                        <p:attrNameLst>
                                          <p:attrName>ppt_x</p:attrName>
                                        </p:attrNameLst>
                                      </p:cBhvr>
                                      <p:tavLst>
                                        <p:tav tm="0">
                                          <p:val>
                                            <p:strVal val="#ppt_x"/>
                                          </p:val>
                                        </p:tav>
                                        <p:tav tm="100000">
                                          <p:val>
                                            <p:strVal val="#ppt_x"/>
                                          </p:val>
                                        </p:tav>
                                      </p:tavLst>
                                    </p:anim>
                                    <p:anim calcmode="lin" valueType="num">
                                      <p:cBhvr>
                                        <p:cTn id="11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nodeType="clickEffect">
                                  <p:stCondLst>
                                    <p:cond delay="0"/>
                                  </p:stCondLst>
                                  <p:childTnLst>
                                    <p:set>
                                      <p:cBhvr>
                                        <p:cTn id="117" dur="1" fill="hold">
                                          <p:stCondLst>
                                            <p:cond delay="0"/>
                                          </p:stCondLst>
                                        </p:cTn>
                                        <p:tgtEl>
                                          <p:spTgt spid="17"/>
                                        </p:tgtEl>
                                        <p:attrNameLst>
                                          <p:attrName>style.visibility</p:attrName>
                                        </p:attrNameLst>
                                      </p:cBhvr>
                                      <p:to>
                                        <p:strVal val="visible"/>
                                      </p:to>
                                    </p:set>
                                    <p:anim calcmode="lin" valueType="num">
                                      <p:cBhvr additive="base">
                                        <p:cTn id="118" dur="500" fill="hold"/>
                                        <p:tgtEl>
                                          <p:spTgt spid="17"/>
                                        </p:tgtEl>
                                        <p:attrNameLst>
                                          <p:attrName>ppt_x</p:attrName>
                                        </p:attrNameLst>
                                      </p:cBhvr>
                                      <p:tavLst>
                                        <p:tav tm="0">
                                          <p:val>
                                            <p:strVal val="#ppt_x"/>
                                          </p:val>
                                        </p:tav>
                                        <p:tav tm="100000">
                                          <p:val>
                                            <p:strVal val="#ppt_x"/>
                                          </p:val>
                                        </p:tav>
                                      </p:tavLst>
                                    </p:anim>
                                    <p:anim calcmode="lin" valueType="num">
                                      <p:cBhvr additive="base">
                                        <p:cTn id="1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nodeType="click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circle(in)">
                                      <p:cBhvr>
                                        <p:cTn id="124" dur="2000"/>
                                        <p:tgtEl>
                                          <p:spTgt spid="1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2"/>
                                        </p:tgtEl>
                                        <p:attrNameLst>
                                          <p:attrName>style.visibility</p:attrName>
                                        </p:attrNameLst>
                                      </p:cBhvr>
                                      <p:to>
                                        <p:strVal val="visible"/>
                                      </p:to>
                                    </p:set>
                                    <p:animEffect transition="in" filter="wipe(left)">
                                      <p:cBhvr>
                                        <p:cTn id="129" dur="500"/>
                                        <p:tgtEl>
                                          <p:spTgt spid="22"/>
                                        </p:tgtEl>
                                      </p:cBhvr>
                                    </p:animEffect>
                                  </p:childTnLst>
                                </p:cTn>
                              </p:par>
                            </p:childTnLst>
                          </p:cTn>
                        </p:par>
                      </p:childTnLst>
                    </p:cTn>
                  </p:par>
                  <p:par>
                    <p:cTn id="130" fill="hold">
                      <p:stCondLst>
                        <p:cond delay="indefinite"/>
                      </p:stCondLst>
                      <p:childTnLst>
                        <p:par>
                          <p:cTn id="131" fill="hold">
                            <p:stCondLst>
                              <p:cond delay="0"/>
                            </p:stCondLst>
                            <p:childTnLst>
                              <p:par>
                                <p:cTn id="132" presetID="53" presetClass="entr" presetSubtype="16" fill="hold" nodeType="clickEffect">
                                  <p:stCondLst>
                                    <p:cond delay="0"/>
                                  </p:stCondLst>
                                  <p:childTnLst>
                                    <p:set>
                                      <p:cBhvr>
                                        <p:cTn id="133" dur="1" fill="hold">
                                          <p:stCondLst>
                                            <p:cond delay="0"/>
                                          </p:stCondLst>
                                        </p:cTn>
                                        <p:tgtEl>
                                          <p:spTgt spid="23"/>
                                        </p:tgtEl>
                                        <p:attrNameLst>
                                          <p:attrName>style.visibility</p:attrName>
                                        </p:attrNameLst>
                                      </p:cBhvr>
                                      <p:to>
                                        <p:strVal val="visible"/>
                                      </p:to>
                                    </p:set>
                                    <p:anim calcmode="lin" valueType="num">
                                      <p:cBhvr>
                                        <p:cTn id="134" dur="500" fill="hold"/>
                                        <p:tgtEl>
                                          <p:spTgt spid="23"/>
                                        </p:tgtEl>
                                        <p:attrNameLst>
                                          <p:attrName>ppt_w</p:attrName>
                                        </p:attrNameLst>
                                      </p:cBhvr>
                                      <p:tavLst>
                                        <p:tav tm="0">
                                          <p:val>
                                            <p:fltVal val="0"/>
                                          </p:val>
                                        </p:tav>
                                        <p:tav tm="100000">
                                          <p:val>
                                            <p:strVal val="#ppt_w"/>
                                          </p:val>
                                        </p:tav>
                                      </p:tavLst>
                                    </p:anim>
                                    <p:anim calcmode="lin" valueType="num">
                                      <p:cBhvr>
                                        <p:cTn id="135" dur="500" fill="hold"/>
                                        <p:tgtEl>
                                          <p:spTgt spid="23"/>
                                        </p:tgtEl>
                                        <p:attrNameLst>
                                          <p:attrName>ppt_h</p:attrName>
                                        </p:attrNameLst>
                                      </p:cBhvr>
                                      <p:tavLst>
                                        <p:tav tm="0">
                                          <p:val>
                                            <p:fltVal val="0"/>
                                          </p:val>
                                        </p:tav>
                                        <p:tav tm="100000">
                                          <p:val>
                                            <p:strVal val="#ppt_h"/>
                                          </p:val>
                                        </p:tav>
                                      </p:tavLst>
                                    </p:anim>
                                    <p:animEffect transition="in" filter="fade">
                                      <p:cBhvr>
                                        <p:cTn id="136" dur="500"/>
                                        <p:tgtEl>
                                          <p:spTgt spid="2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4"/>
                                        </p:tgtEl>
                                        <p:attrNameLst>
                                          <p:attrName>style.visibility</p:attrName>
                                        </p:attrNameLst>
                                      </p:cBhvr>
                                      <p:to>
                                        <p:strVal val="visible"/>
                                      </p:to>
                                    </p:set>
                                    <p:animEffect transition="in" filter="wipe(left)">
                                      <p:cBhvr>
                                        <p:cTn id="141" dur="500"/>
                                        <p:tgtEl>
                                          <p:spTgt spid="24"/>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25"/>
                                        </p:tgtEl>
                                        <p:attrNameLst>
                                          <p:attrName>style.visibility</p:attrName>
                                        </p:attrNameLst>
                                      </p:cBhvr>
                                      <p:to>
                                        <p:strVal val="visible"/>
                                      </p:to>
                                    </p:set>
                                    <p:animEffect transition="in" filter="wipe(left)">
                                      <p:cBhvr>
                                        <p:cTn id="146" dur="500"/>
                                        <p:tgtEl>
                                          <p:spTgt spid="25"/>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animEffect transition="in" filter="wipe(left)">
                                      <p:cBhvr>
                                        <p:cTn id="151" dur="500"/>
                                        <p:tgtEl>
                                          <p:spTgt spid="26"/>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27"/>
                                        </p:tgtEl>
                                        <p:attrNameLst>
                                          <p:attrName>style.visibility</p:attrName>
                                        </p:attrNameLst>
                                      </p:cBhvr>
                                      <p:to>
                                        <p:strVal val="visible"/>
                                      </p:to>
                                    </p:set>
                                    <p:animEffect transition="in" filter="wipe(left)">
                                      <p:cBhvr>
                                        <p:cTn id="156" dur="500"/>
                                        <p:tgtEl>
                                          <p:spTgt spid="27"/>
                                        </p:tgtEl>
                                      </p:cBhvr>
                                    </p:animEffect>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28"/>
                                        </p:tgtEl>
                                        <p:attrNameLst>
                                          <p:attrName>style.visibility</p:attrName>
                                        </p:attrNameLst>
                                      </p:cBhvr>
                                      <p:to>
                                        <p:strVal val="visible"/>
                                      </p:to>
                                    </p:set>
                                    <p:anim calcmode="lin" valueType="num">
                                      <p:cBhvr additive="base">
                                        <p:cTn id="161" dur="500" fill="hold"/>
                                        <p:tgtEl>
                                          <p:spTgt spid="28"/>
                                        </p:tgtEl>
                                        <p:attrNameLst>
                                          <p:attrName>ppt_x</p:attrName>
                                        </p:attrNameLst>
                                      </p:cBhvr>
                                      <p:tavLst>
                                        <p:tav tm="0">
                                          <p:val>
                                            <p:strVal val="#ppt_x"/>
                                          </p:val>
                                        </p:tav>
                                        <p:tav tm="100000">
                                          <p:val>
                                            <p:strVal val="#ppt_x"/>
                                          </p:val>
                                        </p:tav>
                                      </p:tavLst>
                                    </p:anim>
                                    <p:anim calcmode="lin" valueType="num">
                                      <p:cBhvr additive="base">
                                        <p:cTn id="16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7" grpId="0" animBg="1"/>
      <p:bldP spid="8" grpId="0"/>
      <p:bldP spid="9" grpId="0" animBg="1"/>
      <p:bldP spid="10" grpId="0"/>
      <p:bldP spid="11" grpId="0"/>
      <p:bldP spid="12" grpId="0"/>
      <p:bldP spid="13" grpId="0" animBg="1"/>
      <p:bldP spid="14" grpId="0" animBg="1"/>
      <p:bldP spid="15" grpId="0" animBg="1"/>
      <p:bldP spid="16" grpId="0"/>
      <p:bldP spid="19" grpId="0" animBg="1"/>
      <p:bldP spid="22" grpId="0" animBg="1"/>
      <p:bldP spid="24" grpId="0" animBg="1"/>
      <p:bldP spid="26" grpId="0" animBg="1"/>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23192" y="55767"/>
            <a:ext cx="8293288" cy="954107"/>
          </a:xfrm>
          <a:prstGeom prst="rect">
            <a:avLst/>
          </a:prstGeom>
          <a:noFill/>
          <a:ln w="9525">
            <a:noFill/>
            <a:miter lim="800000"/>
            <a:headEnd/>
            <a:tailEnd/>
          </a:ln>
          <a:effectLst/>
        </p:spPr>
        <p:txBody>
          <a:bodyPr wrap="square">
            <a:spAutoFit/>
          </a:bodyPr>
          <a:lstStyle/>
          <a:p>
            <a:pPr>
              <a:defRPr/>
            </a:pPr>
            <a:r>
              <a:rPr kumimoji="0" lang="zh-CN" altLang="en-US" sz="2800" dirty="0">
                <a:solidFill>
                  <a:srgbClr val="009900"/>
                </a:solidFill>
                <a:latin typeface="+mn-ea"/>
              </a:rPr>
              <a:t>练习：</a:t>
            </a:r>
            <a:r>
              <a:rPr lang="zh-CN" altLang="en-US" sz="2800" dirty="0">
                <a:solidFill>
                  <a:srgbClr val="3C23F5"/>
                </a:solidFill>
                <a:latin typeface="+mn-ea"/>
                <a:ea typeface="+mn-ea"/>
              </a:rPr>
              <a:t>等量异号的同心均匀带电球面，</a:t>
            </a:r>
            <a:r>
              <a:rPr lang="zh-CN" altLang="zh-CN" sz="2800" dirty="0">
                <a:solidFill>
                  <a:srgbClr val="3C23F5"/>
                </a:solidFill>
                <a:latin typeface="+mn-ea"/>
                <a:ea typeface="+mn-ea"/>
              </a:rPr>
              <a:t>已知</a:t>
            </a:r>
            <a:r>
              <a:rPr lang="zh-CN" altLang="zh-CN" sz="2800" dirty="0">
                <a:solidFill>
                  <a:srgbClr val="3C23F5"/>
                </a:solidFill>
                <a:latin typeface="+mn-ea"/>
              </a:rPr>
              <a:t>球面</a:t>
            </a:r>
            <a:r>
              <a:rPr kumimoji="0" lang="zh-CN" altLang="en-US" sz="2800" dirty="0">
                <a:solidFill>
                  <a:srgbClr val="0000FF"/>
                </a:solidFill>
                <a:latin typeface="+mn-ea"/>
                <a:ea typeface="+mn-ea"/>
              </a:rPr>
              <a:t>电势差</a:t>
            </a:r>
            <a:r>
              <a:rPr kumimoji="0" lang="en-US" altLang="zh-CN" sz="2800" dirty="0">
                <a:solidFill>
                  <a:srgbClr val="FF0000"/>
                </a:solidFill>
                <a:latin typeface="+mn-ea"/>
                <a:ea typeface="+mn-ea"/>
              </a:rPr>
              <a:t>U</a:t>
            </a:r>
            <a:r>
              <a:rPr lang="zh-CN" altLang="zh-CN" sz="2800" dirty="0">
                <a:solidFill>
                  <a:schemeClr val="accent6"/>
                </a:solidFill>
                <a:latin typeface="+mn-ea"/>
                <a:ea typeface="+mn-ea"/>
              </a:rPr>
              <a:t>、</a:t>
            </a:r>
            <a:r>
              <a:rPr lang="zh-CN" altLang="zh-CN" sz="2800" i="1" dirty="0">
                <a:solidFill>
                  <a:srgbClr val="C00000"/>
                </a:solidFill>
                <a:latin typeface="+mn-ea"/>
                <a:ea typeface="+mn-ea"/>
              </a:rPr>
              <a:t>R</a:t>
            </a:r>
            <a:r>
              <a:rPr lang="zh-CN" altLang="zh-CN" sz="2800" i="1" baseline="-25000" dirty="0">
                <a:solidFill>
                  <a:srgbClr val="C00000"/>
                </a:solidFill>
                <a:latin typeface="+mn-ea"/>
                <a:ea typeface="+mn-ea"/>
              </a:rPr>
              <a:t>A</a:t>
            </a:r>
            <a:r>
              <a:rPr lang="zh-CN" altLang="zh-CN" sz="2800" i="1" baseline="-25000" dirty="0">
                <a:solidFill>
                  <a:schemeClr val="accent6"/>
                </a:solidFill>
                <a:latin typeface="+mn-ea"/>
                <a:ea typeface="+mn-ea"/>
              </a:rPr>
              <a:t> </a:t>
            </a:r>
            <a:r>
              <a:rPr lang="zh-CN" altLang="zh-CN" sz="2800" dirty="0">
                <a:solidFill>
                  <a:schemeClr val="accent6"/>
                </a:solidFill>
                <a:latin typeface="+mn-ea"/>
                <a:ea typeface="+mn-ea"/>
              </a:rPr>
              <a:t>、</a:t>
            </a:r>
            <a:r>
              <a:rPr lang="zh-CN" altLang="zh-CN" sz="2800" i="1" dirty="0">
                <a:solidFill>
                  <a:srgbClr val="C00000"/>
                </a:solidFill>
                <a:latin typeface="+mn-ea"/>
                <a:ea typeface="+mn-ea"/>
              </a:rPr>
              <a:t>R</a:t>
            </a:r>
            <a:r>
              <a:rPr lang="zh-CN" altLang="zh-CN" sz="2800" i="1" baseline="-25000" dirty="0">
                <a:solidFill>
                  <a:srgbClr val="C00000"/>
                </a:solidFill>
                <a:latin typeface="+mn-ea"/>
                <a:ea typeface="+mn-ea"/>
              </a:rPr>
              <a:t>B </a:t>
            </a:r>
            <a:r>
              <a:rPr lang="zh-CN" altLang="en-US" sz="2800" dirty="0">
                <a:solidFill>
                  <a:srgbClr val="3C23F5"/>
                </a:solidFill>
                <a:latin typeface="+mn-ea"/>
                <a:ea typeface="+mn-ea"/>
              </a:rPr>
              <a:t>，求电荷</a:t>
            </a:r>
            <a:r>
              <a:rPr lang="en-US" altLang="zh-CN" sz="2800" i="1" dirty="0">
                <a:solidFill>
                  <a:srgbClr val="FF0000"/>
                </a:solidFill>
                <a:latin typeface="+mn-lt"/>
                <a:ea typeface="+mn-ea"/>
              </a:rPr>
              <a:t>q</a:t>
            </a:r>
            <a:r>
              <a:rPr lang="zh-CN" altLang="en-US" sz="2800" dirty="0">
                <a:solidFill>
                  <a:srgbClr val="3C23F5"/>
                </a:solidFill>
                <a:latin typeface="+mn-ea"/>
                <a:ea typeface="+mn-ea"/>
              </a:rPr>
              <a:t>。</a:t>
            </a:r>
            <a:endParaRPr lang="zh-CN" altLang="zh-CN" sz="2800" b="0" i="1" dirty="0">
              <a:solidFill>
                <a:srgbClr val="C00000"/>
              </a:solidFill>
              <a:effectLst>
                <a:outerShdw blurRad="38100" dist="38100" dir="2700000" algn="tl">
                  <a:srgbClr val="C0C0C0"/>
                </a:outerShdw>
              </a:effectLst>
              <a:latin typeface="+mn-ea"/>
              <a:ea typeface="+mn-ea"/>
            </a:endParaRPr>
          </a:p>
        </p:txBody>
      </p:sp>
      <p:sp>
        <p:nvSpPr>
          <p:cNvPr id="3" name="Rectangle 3"/>
          <p:cNvSpPr>
            <a:spLocks noChangeArrowheads="1"/>
          </p:cNvSpPr>
          <p:nvPr/>
        </p:nvSpPr>
        <p:spPr bwMode="auto">
          <a:xfrm>
            <a:off x="4019316" y="71461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2400">
              <a:ea typeface="黑体" panose="02010609060101010101" pitchFamily="49" charset="-122"/>
            </a:endParaRPr>
          </a:p>
        </p:txBody>
      </p:sp>
      <p:grpSp>
        <p:nvGrpSpPr>
          <p:cNvPr id="4" name="Group 4"/>
          <p:cNvGrpSpPr>
            <a:grpSpLocks/>
          </p:cNvGrpSpPr>
          <p:nvPr/>
        </p:nvGrpSpPr>
        <p:grpSpPr bwMode="auto">
          <a:xfrm>
            <a:off x="7438980" y="1263358"/>
            <a:ext cx="2895600" cy="2514600"/>
            <a:chOff x="0" y="0"/>
            <a:chExt cx="1274" cy="1104"/>
          </a:xfrm>
        </p:grpSpPr>
        <p:sp>
          <p:nvSpPr>
            <p:cNvPr id="5" name="Oval 5"/>
            <p:cNvSpPr>
              <a:spLocks noChangeArrowheads="1"/>
            </p:cNvSpPr>
            <p:nvPr/>
          </p:nvSpPr>
          <p:spPr bwMode="auto">
            <a:xfrm>
              <a:off x="336" y="168"/>
              <a:ext cx="771" cy="771"/>
            </a:xfrm>
            <a:prstGeom prst="ellipse">
              <a:avLst/>
            </a:pr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 name="Oval 6"/>
            <p:cNvSpPr>
              <a:spLocks noChangeArrowheads="1"/>
            </p:cNvSpPr>
            <p:nvPr/>
          </p:nvSpPr>
          <p:spPr bwMode="auto">
            <a:xfrm>
              <a:off x="170" y="0"/>
              <a:ext cx="1104" cy="1104"/>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7" name="Object 1032"/>
            <p:cNvGraphicFramePr>
              <a:graphicFrameLocks noChangeAspect="1"/>
            </p:cNvGraphicFramePr>
            <p:nvPr/>
          </p:nvGraphicFramePr>
          <p:xfrm>
            <a:off x="672" y="552"/>
            <a:ext cx="84" cy="84"/>
          </p:xfrm>
          <a:graphic>
            <a:graphicData uri="http://schemas.openxmlformats.org/presentationml/2006/ole">
              <mc:AlternateContent xmlns:mc="http://schemas.openxmlformats.org/markup-compatibility/2006">
                <mc:Choice xmlns:v="urn:schemas-microsoft-com:vml" Requires="v">
                  <p:oleObj spid="_x0000_s122648" name="公式" r:id="rId3" imgW="118412" imgH="118412" progId="Equation.3">
                    <p:embed/>
                  </p:oleObj>
                </mc:Choice>
                <mc:Fallback>
                  <p:oleObj name="公式" r:id="rId3" imgW="118412" imgH="1184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552"/>
                          <a:ext cx="84"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Line 8"/>
            <p:cNvSpPr>
              <a:spLocks noChangeShapeType="1"/>
            </p:cNvSpPr>
            <p:nvPr/>
          </p:nvSpPr>
          <p:spPr bwMode="auto">
            <a:xfrm flipV="1">
              <a:off x="720" y="424"/>
              <a:ext cx="355" cy="161"/>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9"/>
            <p:cNvSpPr>
              <a:spLocks noChangeShapeType="1"/>
            </p:cNvSpPr>
            <p:nvPr/>
          </p:nvSpPr>
          <p:spPr bwMode="auto">
            <a:xfrm>
              <a:off x="720" y="600"/>
              <a:ext cx="430" cy="308"/>
            </a:xfrm>
            <a:prstGeom prst="line">
              <a:avLst/>
            </a:prstGeom>
            <a:noFill/>
            <a:ln w="12700">
              <a:solidFill>
                <a:srgbClr val="00B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 name="Object 1033"/>
            <p:cNvGraphicFramePr>
              <a:graphicFrameLocks noChangeAspect="1"/>
            </p:cNvGraphicFramePr>
            <p:nvPr/>
          </p:nvGraphicFramePr>
          <p:xfrm>
            <a:off x="720" y="264"/>
            <a:ext cx="212" cy="212"/>
          </p:xfrm>
          <a:graphic>
            <a:graphicData uri="http://schemas.openxmlformats.org/presentationml/2006/ole">
              <mc:AlternateContent xmlns:mc="http://schemas.openxmlformats.org/markup-compatibility/2006">
                <mc:Choice xmlns:v="urn:schemas-microsoft-com:vml" Requires="v">
                  <p:oleObj spid="_x0000_s122649" name="公式" r:id="rId5" imgW="219617" imgH="219617" progId="Equation.3">
                    <p:embed/>
                  </p:oleObj>
                </mc:Choice>
                <mc:Fallback>
                  <p:oleObj name="公式" r:id="rId5" imgW="219617" imgH="2196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264"/>
                          <a:ext cx="2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34"/>
            <p:cNvGraphicFramePr>
              <a:graphicFrameLocks noChangeAspect="1"/>
            </p:cNvGraphicFramePr>
            <p:nvPr/>
          </p:nvGraphicFramePr>
          <p:xfrm>
            <a:off x="672" y="648"/>
            <a:ext cx="308" cy="260"/>
          </p:xfrm>
          <a:graphic>
            <a:graphicData uri="http://schemas.openxmlformats.org/presentationml/2006/ole">
              <mc:AlternateContent xmlns:mc="http://schemas.openxmlformats.org/markup-compatibility/2006">
                <mc:Choice xmlns:v="urn:schemas-microsoft-com:vml" Requires="v">
                  <p:oleObj spid="_x0000_s122650" name="公式" r:id="rId7" imgW="219617" imgH="219617" progId="Equation.3">
                    <p:embed/>
                  </p:oleObj>
                </mc:Choice>
                <mc:Fallback>
                  <p:oleObj name="公式" r:id="rId7" imgW="219617" imgH="2196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 y="648"/>
                          <a:ext cx="30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35"/>
            <p:cNvGraphicFramePr>
              <a:graphicFrameLocks noChangeAspect="1"/>
            </p:cNvGraphicFramePr>
            <p:nvPr/>
          </p:nvGraphicFramePr>
          <p:xfrm>
            <a:off x="384" y="72"/>
            <a:ext cx="364" cy="230"/>
          </p:xfrm>
          <a:graphic>
            <a:graphicData uri="http://schemas.openxmlformats.org/presentationml/2006/ole">
              <mc:AlternateContent xmlns:mc="http://schemas.openxmlformats.org/markup-compatibility/2006">
                <mc:Choice xmlns:v="urn:schemas-microsoft-com:vml" Requires="v">
                  <p:oleObj spid="_x0000_s122651" name="公式" r:id="rId9" imgW="245347" imgH="180782" progId="Equation.3">
                    <p:embed/>
                  </p:oleObj>
                </mc:Choice>
                <mc:Fallback>
                  <p:oleObj name="公式" r:id="rId9" imgW="245347" imgH="18078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 y="72"/>
                          <a:ext cx="36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036"/>
            <p:cNvGraphicFramePr>
              <a:graphicFrameLocks noChangeAspect="1"/>
            </p:cNvGraphicFramePr>
            <p:nvPr/>
          </p:nvGraphicFramePr>
          <p:xfrm>
            <a:off x="0" y="72"/>
            <a:ext cx="316" cy="215"/>
          </p:xfrm>
          <a:graphic>
            <a:graphicData uri="http://schemas.openxmlformats.org/presentationml/2006/ole">
              <mc:AlternateContent xmlns:mc="http://schemas.openxmlformats.org/markup-compatibility/2006">
                <mc:Choice xmlns:v="urn:schemas-microsoft-com:vml" Requires="v">
                  <p:oleObj spid="_x0000_s122652" name="公式" r:id="rId11" imgW="245455" imgH="167943" progId="Equation.3">
                    <p:embed/>
                  </p:oleObj>
                </mc:Choice>
                <mc:Fallback>
                  <p:oleObj name="公式" r:id="rId11" imgW="245455" imgH="16794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72"/>
                          <a:ext cx="31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 name="Text Box 14"/>
          <p:cNvSpPr txBox="1">
            <a:spLocks noChangeArrowheads="1"/>
          </p:cNvSpPr>
          <p:nvPr/>
        </p:nvSpPr>
        <p:spPr bwMode="auto">
          <a:xfrm>
            <a:off x="3281129" y="1082915"/>
            <a:ext cx="19875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zh-CN" sz="2800" dirty="0">
                <a:solidFill>
                  <a:srgbClr val="009900"/>
                </a:solidFill>
                <a:latin typeface="+mn-ea"/>
                <a:ea typeface="+mn-ea"/>
              </a:rPr>
              <a:t>由高斯定理</a:t>
            </a:r>
          </a:p>
        </p:txBody>
      </p:sp>
      <p:grpSp>
        <p:nvGrpSpPr>
          <p:cNvPr id="15" name="Group 15"/>
          <p:cNvGrpSpPr>
            <a:grpSpLocks/>
          </p:cNvGrpSpPr>
          <p:nvPr/>
        </p:nvGrpSpPr>
        <p:grpSpPr bwMode="auto">
          <a:xfrm>
            <a:off x="3803032" y="1678245"/>
            <a:ext cx="3581400" cy="1887538"/>
            <a:chOff x="528" y="0"/>
            <a:chExt cx="2256" cy="1189"/>
          </a:xfrm>
        </p:grpSpPr>
        <p:graphicFrame>
          <p:nvGraphicFramePr>
            <p:cNvPr id="16" name="Object 1026"/>
            <p:cNvGraphicFramePr>
              <a:graphicFrameLocks noChangeAspect="1"/>
            </p:cNvGraphicFramePr>
            <p:nvPr/>
          </p:nvGraphicFramePr>
          <p:xfrm>
            <a:off x="1488" y="9"/>
            <a:ext cx="576" cy="339"/>
          </p:xfrm>
          <a:graphic>
            <a:graphicData uri="http://schemas.openxmlformats.org/presentationml/2006/ole">
              <mc:AlternateContent xmlns:mc="http://schemas.openxmlformats.org/markup-compatibility/2006">
                <mc:Choice xmlns:v="urn:schemas-microsoft-com:vml" Requires="v">
                  <p:oleObj spid="_x0000_s122653" name="公式" r:id="rId13" imgW="449376" imgH="218268" progId="Equation.3">
                    <p:embed/>
                  </p:oleObj>
                </mc:Choice>
                <mc:Fallback>
                  <p:oleObj name="公式" r:id="rId13" imgW="449376" imgH="21826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8" y="9"/>
                          <a:ext cx="576" cy="33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027"/>
            <p:cNvGraphicFramePr>
              <a:graphicFrameLocks noChangeAspect="1"/>
            </p:cNvGraphicFramePr>
            <p:nvPr/>
          </p:nvGraphicFramePr>
          <p:xfrm>
            <a:off x="2208" y="0"/>
            <a:ext cx="576" cy="346"/>
          </p:xfrm>
          <a:graphic>
            <a:graphicData uri="http://schemas.openxmlformats.org/presentationml/2006/ole">
              <mc:AlternateContent xmlns:mc="http://schemas.openxmlformats.org/markup-compatibility/2006">
                <mc:Choice xmlns:v="urn:schemas-microsoft-com:vml" Requires="v">
                  <p:oleObj spid="_x0000_s122654" name="公式" r:id="rId15" imgW="449376" imgH="218268" progId="Equation.3">
                    <p:embed/>
                  </p:oleObj>
                </mc:Choice>
                <mc:Fallback>
                  <p:oleObj name="公式" r:id="rId15" imgW="449376" imgH="21826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8" y="0"/>
                          <a:ext cx="576"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028"/>
            <p:cNvGraphicFramePr>
              <a:graphicFrameLocks noChangeAspect="1"/>
            </p:cNvGraphicFramePr>
            <p:nvPr/>
          </p:nvGraphicFramePr>
          <p:xfrm>
            <a:off x="672" y="561"/>
            <a:ext cx="816" cy="628"/>
          </p:xfrm>
          <a:graphic>
            <a:graphicData uri="http://schemas.openxmlformats.org/presentationml/2006/ole">
              <mc:AlternateContent xmlns:mc="http://schemas.openxmlformats.org/markup-compatibility/2006">
                <mc:Choice xmlns:v="urn:schemas-microsoft-com:vml" Requires="v">
                  <p:oleObj spid="_x0000_s122655" name="公式" r:id="rId17" imgW="498328" imgH="447217" progId="Equation.3">
                    <p:embed/>
                  </p:oleObj>
                </mc:Choice>
                <mc:Fallback>
                  <p:oleObj name="公式" r:id="rId17" imgW="498328" imgH="44721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2" y="561"/>
                          <a:ext cx="816" cy="6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029"/>
            <p:cNvGraphicFramePr>
              <a:graphicFrameLocks noChangeAspect="1"/>
            </p:cNvGraphicFramePr>
            <p:nvPr/>
          </p:nvGraphicFramePr>
          <p:xfrm>
            <a:off x="1632" y="736"/>
            <a:ext cx="960" cy="320"/>
          </p:xfrm>
          <a:graphic>
            <a:graphicData uri="http://schemas.openxmlformats.org/presentationml/2006/ole">
              <mc:AlternateContent xmlns:mc="http://schemas.openxmlformats.org/markup-compatibility/2006">
                <mc:Choice xmlns:v="urn:schemas-microsoft-com:vml" Requires="v">
                  <p:oleObj spid="_x0000_s122656" name="公式" r:id="rId19" imgW="791177" imgH="216936" progId="Equation.3">
                    <p:embed/>
                  </p:oleObj>
                </mc:Choice>
                <mc:Fallback>
                  <p:oleObj name="公式" r:id="rId19" imgW="791177" imgH="21693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32" y="736"/>
                          <a:ext cx="960" cy="3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AutoShape 21"/>
            <p:cNvSpPr>
              <a:spLocks/>
            </p:cNvSpPr>
            <p:nvPr/>
          </p:nvSpPr>
          <p:spPr bwMode="auto">
            <a:xfrm>
              <a:off x="528" y="144"/>
              <a:ext cx="96" cy="816"/>
            </a:xfrm>
            <a:prstGeom prst="leftBrace">
              <a:avLst>
                <a:gd name="adj1" fmla="val 70833"/>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21" name="Object 1031"/>
            <p:cNvGraphicFramePr>
              <a:graphicFrameLocks noChangeAspect="1"/>
            </p:cNvGraphicFramePr>
            <p:nvPr/>
          </p:nvGraphicFramePr>
          <p:xfrm>
            <a:off x="768" y="0"/>
            <a:ext cx="336" cy="329"/>
          </p:xfrm>
          <a:graphic>
            <a:graphicData uri="http://schemas.openxmlformats.org/presentationml/2006/ole">
              <mc:AlternateContent xmlns:mc="http://schemas.openxmlformats.org/markup-compatibility/2006">
                <mc:Choice xmlns:v="urn:schemas-microsoft-com:vml" Requires="v">
                  <p:oleObj spid="_x0000_s122657" name="公式" r:id="rId21" imgW="129933" imgH="181906" progId="Equation.3">
                    <p:embed/>
                  </p:oleObj>
                </mc:Choice>
                <mc:Fallback>
                  <p:oleObj name="公式" r:id="rId21" imgW="129933" imgH="181906"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8" y="0"/>
                          <a:ext cx="336"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 name="矩形 21"/>
          <p:cNvSpPr>
            <a:spLocks noChangeArrowheads="1"/>
          </p:cNvSpPr>
          <p:nvPr/>
        </p:nvSpPr>
        <p:spPr bwMode="auto">
          <a:xfrm>
            <a:off x="1757130" y="1092440"/>
            <a:ext cx="7649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zh-CN" sz="2800" dirty="0">
                <a:solidFill>
                  <a:srgbClr val="C00000"/>
                </a:solidFill>
                <a:latin typeface="Arial" panose="020B0604020202020204" pitchFamily="34" charset="0"/>
                <a:ea typeface="黑体" panose="02010609060101010101" pitchFamily="49" charset="-122"/>
              </a:rPr>
              <a:t>解:</a:t>
            </a:r>
            <a:r>
              <a:rPr lang="zh-CN" altLang="zh-CN" sz="2800" dirty="0">
                <a:latin typeface="Arial" panose="020B0604020202020204" pitchFamily="34" charset="0"/>
                <a:ea typeface="黑体" panose="02010609060101010101" pitchFamily="49" charset="-122"/>
              </a:rPr>
              <a:t> </a:t>
            </a:r>
            <a:endParaRPr lang="zh-CN" altLang="en-US" sz="2800" dirty="0"/>
          </a:p>
        </p:txBody>
      </p:sp>
      <p:graphicFrame>
        <p:nvGraphicFramePr>
          <p:cNvPr id="23" name="对象 22"/>
          <p:cNvGraphicFramePr>
            <a:graphicFrameLocks noChangeAspect="1"/>
          </p:cNvGraphicFramePr>
          <p:nvPr>
            <p:extLst>
              <p:ext uri="{D42A27DB-BD31-4B8C-83A1-F6EECF244321}">
                <p14:modId xmlns:p14="http://schemas.microsoft.com/office/powerpoint/2010/main" val="43074230"/>
              </p:ext>
            </p:extLst>
          </p:nvPr>
        </p:nvGraphicFramePr>
        <p:xfrm>
          <a:off x="1798503" y="2004441"/>
          <a:ext cx="2039938" cy="1071562"/>
        </p:xfrm>
        <a:graphic>
          <a:graphicData uri="http://schemas.openxmlformats.org/presentationml/2006/ole">
            <mc:AlternateContent xmlns:mc="http://schemas.openxmlformats.org/markup-compatibility/2006">
              <mc:Choice xmlns:v="urn:schemas-microsoft-com:vml" Requires="v">
                <p:oleObj spid="_x0000_s122658" name="公式" r:id="rId23" imgW="749160" imgH="393480" progId="Equation.3">
                  <p:embed/>
                </p:oleObj>
              </mc:Choice>
              <mc:Fallback>
                <p:oleObj name="公式" r:id="rId23" imgW="749160" imgH="393480" progId="Equation.3">
                  <p:embed/>
                  <p:pic>
                    <p:nvPicPr>
                      <p:cNvPr id="0" name=""/>
                      <p:cNvPicPr/>
                      <p:nvPr/>
                    </p:nvPicPr>
                    <p:blipFill>
                      <a:blip r:embed="rId24"/>
                      <a:stretch>
                        <a:fillRect/>
                      </a:stretch>
                    </p:blipFill>
                    <p:spPr>
                      <a:xfrm>
                        <a:off x="1798503" y="2004441"/>
                        <a:ext cx="2039938" cy="1071562"/>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463995613"/>
              </p:ext>
            </p:extLst>
          </p:nvPr>
        </p:nvGraphicFramePr>
        <p:xfrm>
          <a:off x="2901600" y="3880053"/>
          <a:ext cx="6619875" cy="1198563"/>
        </p:xfrm>
        <a:graphic>
          <a:graphicData uri="http://schemas.openxmlformats.org/presentationml/2006/ole">
            <mc:AlternateContent xmlns:mc="http://schemas.openxmlformats.org/markup-compatibility/2006">
              <mc:Choice xmlns:v="urn:schemas-microsoft-com:vml" Requires="v">
                <p:oleObj spid="_x0000_s122659" name="公式" r:id="rId25" imgW="2755800" imgH="495000" progId="Equation.3">
                  <p:embed/>
                </p:oleObj>
              </mc:Choice>
              <mc:Fallback>
                <p:oleObj name="公式" r:id="rId25" imgW="2755800" imgH="495000" progId="Equation.3">
                  <p:embed/>
                  <p:pic>
                    <p:nvPicPr>
                      <p:cNvPr id="0" name=""/>
                      <p:cNvPicPr>
                        <a:picLocks noChangeAspect="1" noChangeArrowheads="1"/>
                      </p:cNvPicPr>
                      <p:nvPr/>
                    </p:nvPicPr>
                    <p:blipFill>
                      <a:blip r:embed="rId26"/>
                      <a:srcRect/>
                      <a:stretch>
                        <a:fillRect/>
                      </a:stretch>
                    </p:blipFill>
                    <p:spPr bwMode="auto">
                      <a:xfrm>
                        <a:off x="2901600" y="3880053"/>
                        <a:ext cx="6619875" cy="1198563"/>
                      </a:xfrm>
                      <a:prstGeom prst="rect">
                        <a:avLst/>
                      </a:prstGeom>
                      <a:noFill/>
                    </p:spPr>
                  </p:pic>
                </p:oleObj>
              </mc:Fallback>
            </mc:AlternateContent>
          </a:graphicData>
        </a:graphic>
      </p:graphicFrame>
      <p:sp>
        <p:nvSpPr>
          <p:cNvPr id="31" name="AutoShape 63"/>
          <p:cNvSpPr>
            <a:spLocks noChangeArrowheads="1"/>
          </p:cNvSpPr>
          <p:nvPr/>
        </p:nvSpPr>
        <p:spPr bwMode="auto">
          <a:xfrm>
            <a:off x="1798503" y="4331696"/>
            <a:ext cx="946150" cy="295275"/>
          </a:xfrm>
          <a:prstGeom prst="rightArrow">
            <a:avLst>
              <a:gd name="adj1" fmla="val 50000"/>
              <a:gd name="adj2" fmla="val 133735"/>
            </a:avLst>
          </a:prstGeom>
          <a:solidFill>
            <a:srgbClr val="FFFF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32" name="AutoShape 63"/>
          <p:cNvSpPr>
            <a:spLocks noChangeArrowheads="1"/>
          </p:cNvSpPr>
          <p:nvPr/>
        </p:nvSpPr>
        <p:spPr bwMode="auto">
          <a:xfrm>
            <a:off x="1878907" y="5882663"/>
            <a:ext cx="946150" cy="295275"/>
          </a:xfrm>
          <a:prstGeom prst="rightArrow">
            <a:avLst>
              <a:gd name="adj1" fmla="val 50000"/>
              <a:gd name="adj2" fmla="val 133735"/>
            </a:avLst>
          </a:prstGeom>
          <a:solidFill>
            <a:srgbClr val="FFFF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33" name="对象 32"/>
          <p:cNvGraphicFramePr>
            <a:graphicFrameLocks noChangeAspect="1"/>
          </p:cNvGraphicFramePr>
          <p:nvPr>
            <p:extLst>
              <p:ext uri="{D42A27DB-BD31-4B8C-83A1-F6EECF244321}">
                <p14:modId xmlns:p14="http://schemas.microsoft.com/office/powerpoint/2010/main" val="3821683761"/>
              </p:ext>
            </p:extLst>
          </p:nvPr>
        </p:nvGraphicFramePr>
        <p:xfrm>
          <a:off x="3803033" y="5477095"/>
          <a:ext cx="2836863" cy="1044575"/>
        </p:xfrm>
        <a:graphic>
          <a:graphicData uri="http://schemas.openxmlformats.org/presentationml/2006/ole">
            <mc:AlternateContent xmlns:mc="http://schemas.openxmlformats.org/markup-compatibility/2006">
              <mc:Choice xmlns:v="urn:schemas-microsoft-com:vml" Requires="v">
                <p:oleObj spid="_x0000_s122660" name="公式" r:id="rId27" imgW="1180800" imgH="431640" progId="Equation.3">
                  <p:embed/>
                </p:oleObj>
              </mc:Choice>
              <mc:Fallback>
                <p:oleObj name="公式" r:id="rId27" imgW="1180800" imgH="431640" progId="Equation.3">
                  <p:embed/>
                  <p:pic>
                    <p:nvPicPr>
                      <p:cNvPr id="0" name=""/>
                      <p:cNvPicPr>
                        <a:picLocks noChangeAspect="1" noChangeArrowheads="1"/>
                      </p:cNvPicPr>
                      <p:nvPr/>
                    </p:nvPicPr>
                    <p:blipFill>
                      <a:blip r:embed="rId28"/>
                      <a:srcRect/>
                      <a:stretch>
                        <a:fillRect/>
                      </a:stretch>
                    </p:blipFill>
                    <p:spPr bwMode="auto">
                      <a:xfrm>
                        <a:off x="3803033" y="5477095"/>
                        <a:ext cx="2836863" cy="1044575"/>
                      </a:xfrm>
                      <a:prstGeom prst="rect">
                        <a:avLst/>
                      </a:prstGeom>
                      <a:noFill/>
                    </p:spPr>
                  </p:pic>
                </p:oleObj>
              </mc:Fallback>
            </mc:AlternateContent>
          </a:graphicData>
        </a:graphic>
      </p:graphicFrame>
      <p:graphicFrame>
        <p:nvGraphicFramePr>
          <p:cNvPr id="28" name="Object 6"/>
          <p:cNvGraphicFramePr>
            <a:graphicFrameLocks noChangeAspect="1"/>
          </p:cNvGraphicFramePr>
          <p:nvPr>
            <p:extLst>
              <p:ext uri="{D42A27DB-BD31-4B8C-83A1-F6EECF244321}">
                <p14:modId xmlns:p14="http://schemas.microsoft.com/office/powerpoint/2010/main" val="3982682626"/>
              </p:ext>
            </p:extLst>
          </p:nvPr>
        </p:nvGraphicFramePr>
        <p:xfrm>
          <a:off x="7465324" y="5368320"/>
          <a:ext cx="2404383" cy="900112"/>
        </p:xfrm>
        <a:graphic>
          <a:graphicData uri="http://schemas.openxmlformats.org/presentationml/2006/ole">
            <mc:AlternateContent xmlns:mc="http://schemas.openxmlformats.org/markup-compatibility/2006">
              <mc:Choice xmlns:v="urn:schemas-microsoft-com:vml" Requires="v">
                <p:oleObj spid="_x0000_s122661" name="公式" r:id="rId29" imgW="723600" imgH="279360" progId="Equation.3">
                  <p:embed/>
                </p:oleObj>
              </mc:Choice>
              <mc:Fallback>
                <p:oleObj name="公式" r:id="rId29" imgW="723600" imgH="279360" progId="Equation.3">
                  <p:embed/>
                  <p:pic>
                    <p:nvPicPr>
                      <p:cNvPr id="16" name="Object 6"/>
                      <p:cNvPicPr>
                        <a:picLocks noChangeAspect="1" noChangeArrowheads="1"/>
                      </p:cNvPicPr>
                      <p:nvPr/>
                    </p:nvPicPr>
                    <p:blipFill>
                      <a:blip r:embed="rId30"/>
                      <a:srcRect/>
                      <a:stretch>
                        <a:fillRect/>
                      </a:stretch>
                    </p:blipFill>
                    <p:spPr bwMode="auto">
                      <a:xfrm>
                        <a:off x="7465324" y="5368320"/>
                        <a:ext cx="2404383" cy="900112"/>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227919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circle(in)">
                                      <p:cBhvr>
                                        <p:cTn id="23" dur="2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circle(in)">
                                      <p:cBhvr>
                                        <p:cTn id="31" dur="2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barn(inVertical)">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1000" fill="hold"/>
                                        <p:tgtEl>
                                          <p:spTgt spid="30"/>
                                        </p:tgtEl>
                                        <p:attrNameLst>
                                          <p:attrName>ppt_w</p:attrName>
                                        </p:attrNameLst>
                                      </p:cBhvr>
                                      <p:tavLst>
                                        <p:tav tm="0">
                                          <p:val>
                                            <p:fltVal val="0"/>
                                          </p:val>
                                        </p:tav>
                                        <p:tav tm="100000">
                                          <p:val>
                                            <p:strVal val="#ppt_w"/>
                                          </p:val>
                                        </p:tav>
                                      </p:tavLst>
                                    </p:anim>
                                    <p:anim calcmode="lin" valueType="num">
                                      <p:cBhvr>
                                        <p:cTn id="42" dur="1000" fill="hold"/>
                                        <p:tgtEl>
                                          <p:spTgt spid="30"/>
                                        </p:tgtEl>
                                        <p:attrNameLst>
                                          <p:attrName>ppt_h</p:attrName>
                                        </p:attrNameLst>
                                      </p:cBhvr>
                                      <p:tavLst>
                                        <p:tav tm="0">
                                          <p:val>
                                            <p:fltVal val="0"/>
                                          </p:val>
                                        </p:tav>
                                        <p:tav tm="100000">
                                          <p:val>
                                            <p:strVal val="#ppt_h"/>
                                          </p:val>
                                        </p:tav>
                                      </p:tavLst>
                                    </p:anim>
                                    <p:anim calcmode="lin" valueType="num">
                                      <p:cBhvr>
                                        <p:cTn id="43" dur="1000" fill="hold"/>
                                        <p:tgtEl>
                                          <p:spTgt spid="30"/>
                                        </p:tgtEl>
                                        <p:attrNameLst>
                                          <p:attrName>style.rotation</p:attrName>
                                        </p:attrNameLst>
                                      </p:cBhvr>
                                      <p:tavLst>
                                        <p:tav tm="0">
                                          <p:val>
                                            <p:fltVal val="90"/>
                                          </p:val>
                                        </p:tav>
                                        <p:tav tm="100000">
                                          <p:val>
                                            <p:fltVal val="0"/>
                                          </p:val>
                                        </p:tav>
                                      </p:tavLst>
                                    </p:anim>
                                    <p:animEffect transition="in" filter="fade">
                                      <p:cBhvr>
                                        <p:cTn id="44" dur="10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5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p:cTn id="54" dur="1000" fill="hold"/>
                                        <p:tgtEl>
                                          <p:spTgt spid="33"/>
                                        </p:tgtEl>
                                        <p:attrNameLst>
                                          <p:attrName>ppt_w</p:attrName>
                                        </p:attrNameLst>
                                      </p:cBhvr>
                                      <p:tavLst>
                                        <p:tav tm="0">
                                          <p:val>
                                            <p:fltVal val="0"/>
                                          </p:val>
                                        </p:tav>
                                        <p:tav tm="100000">
                                          <p:val>
                                            <p:strVal val="#ppt_w"/>
                                          </p:val>
                                        </p:tav>
                                      </p:tavLst>
                                    </p:anim>
                                    <p:anim calcmode="lin" valueType="num">
                                      <p:cBhvr>
                                        <p:cTn id="55" dur="1000" fill="hold"/>
                                        <p:tgtEl>
                                          <p:spTgt spid="33"/>
                                        </p:tgtEl>
                                        <p:attrNameLst>
                                          <p:attrName>ppt_h</p:attrName>
                                        </p:attrNameLst>
                                      </p:cBhvr>
                                      <p:tavLst>
                                        <p:tav tm="0">
                                          <p:val>
                                            <p:fltVal val="0"/>
                                          </p:val>
                                        </p:tav>
                                        <p:tav tm="100000">
                                          <p:val>
                                            <p:strVal val="#ppt_h"/>
                                          </p:val>
                                        </p:tav>
                                      </p:tavLst>
                                    </p:anim>
                                    <p:anim calcmode="lin" valueType="num">
                                      <p:cBhvr>
                                        <p:cTn id="56" dur="1000" fill="hold"/>
                                        <p:tgtEl>
                                          <p:spTgt spid="33"/>
                                        </p:tgtEl>
                                        <p:attrNameLst>
                                          <p:attrName>style.rotation</p:attrName>
                                        </p:attrNameLst>
                                      </p:cBhvr>
                                      <p:tavLst>
                                        <p:tav tm="0">
                                          <p:val>
                                            <p:fltVal val="90"/>
                                          </p:val>
                                        </p:tav>
                                        <p:tav tm="100000">
                                          <p:val>
                                            <p:fltVal val="0"/>
                                          </p:val>
                                        </p:tav>
                                      </p:tavLst>
                                    </p:anim>
                                    <p:animEffect transition="in" filter="fade">
                                      <p:cBhvr>
                                        <p:cTn id="5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22" grpId="0"/>
      <p:bldP spid="31" grpId="0" animBg="1"/>
      <p:bldP spid="3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61905" y="109443"/>
            <a:ext cx="8593151" cy="954107"/>
          </a:xfrm>
          <a:prstGeom prst="rect">
            <a:avLst/>
          </a:prstGeom>
          <a:noFill/>
          <a:ln w="9525">
            <a:noFill/>
            <a:miter lim="800000"/>
            <a:headEnd/>
            <a:tailEnd/>
          </a:ln>
          <a:effectLst/>
        </p:spPr>
        <p:txBody>
          <a:bodyPr wrap="square">
            <a:spAutoFit/>
          </a:bodyPr>
          <a:lstStyle/>
          <a:p>
            <a:pPr>
              <a:defRPr/>
            </a:pPr>
            <a:r>
              <a:rPr lang="zh-CN" altLang="en-US" sz="2800" dirty="0">
                <a:solidFill>
                  <a:srgbClr val="FF0000"/>
                </a:solidFill>
                <a:cs typeface="Times New Roman" pitchFamily="18" charset="0"/>
              </a:rPr>
              <a:t>练习：</a:t>
            </a:r>
            <a:r>
              <a:rPr lang="zh-CN" altLang="en-US" sz="2800" dirty="0">
                <a:solidFill>
                  <a:srgbClr val="3C23F5"/>
                </a:solidFill>
                <a:ea typeface="黑体" pitchFamily="49" charset="-122"/>
              </a:rPr>
              <a:t> 已知</a:t>
            </a:r>
            <a:r>
              <a:rPr lang="zh-CN" altLang="zh-CN" sz="2800" dirty="0">
                <a:solidFill>
                  <a:srgbClr val="3C23F5"/>
                </a:solidFill>
                <a:ea typeface="黑体" pitchFamily="49" charset="-122"/>
              </a:rPr>
              <a:t>同心</a:t>
            </a:r>
            <a:r>
              <a:rPr lang="zh-CN" altLang="en-US" sz="2800" dirty="0">
                <a:solidFill>
                  <a:srgbClr val="3C23F5"/>
                </a:solidFill>
                <a:ea typeface="黑体" pitchFamily="49" charset="-122"/>
              </a:rPr>
              <a:t>均匀</a:t>
            </a:r>
            <a:r>
              <a:rPr lang="zh-CN" altLang="zh-CN" sz="2800" dirty="0">
                <a:solidFill>
                  <a:srgbClr val="3C23F5"/>
                </a:solidFill>
                <a:ea typeface="黑体" pitchFamily="49" charset="-122"/>
              </a:rPr>
              <a:t>带电球面</a:t>
            </a:r>
            <a:r>
              <a:rPr lang="zh-CN" altLang="en-US" sz="2800" dirty="0">
                <a:solidFill>
                  <a:srgbClr val="3C23F5"/>
                </a:solidFill>
                <a:ea typeface="黑体" pitchFamily="49" charset="-122"/>
              </a:rPr>
              <a:t>，                        、 </a:t>
            </a:r>
            <a:r>
              <a:rPr lang="en-US" altLang="zh-CN" sz="2800" i="1" dirty="0">
                <a:solidFill>
                  <a:srgbClr val="F248E6"/>
                </a:solidFill>
                <a:ea typeface="黑体" pitchFamily="49" charset="-122"/>
              </a:rPr>
              <a:t>V</a:t>
            </a:r>
            <a:r>
              <a:rPr lang="en-US" altLang="zh-CN" sz="2800" i="1" baseline="-25000" dirty="0">
                <a:solidFill>
                  <a:srgbClr val="F248E6"/>
                </a:solidFill>
                <a:ea typeface="黑体" pitchFamily="49" charset="-122"/>
              </a:rPr>
              <a:t>B</a:t>
            </a:r>
            <a:r>
              <a:rPr lang="zh-CN" altLang="en-US" sz="2800" i="1" dirty="0">
                <a:solidFill>
                  <a:srgbClr val="F248E6"/>
                </a:solidFill>
                <a:ea typeface="黑体" pitchFamily="49" charset="-122"/>
              </a:rPr>
              <a:t> </a:t>
            </a:r>
            <a:r>
              <a:rPr lang="en-US" altLang="zh-CN" sz="2800" i="1" dirty="0">
                <a:solidFill>
                  <a:srgbClr val="F248E6"/>
                </a:solidFill>
                <a:ea typeface="黑体" pitchFamily="49" charset="-122"/>
              </a:rPr>
              <a:t>=</a:t>
            </a:r>
            <a:r>
              <a:rPr lang="en-US" altLang="zh-CN" sz="2800" dirty="0">
                <a:solidFill>
                  <a:srgbClr val="F248E6"/>
                </a:solidFill>
                <a:ea typeface="黑体" pitchFamily="49" charset="-122"/>
              </a:rPr>
              <a:t>0</a:t>
            </a:r>
            <a:r>
              <a:rPr lang="zh-CN" altLang="en-US" sz="2800" dirty="0">
                <a:solidFill>
                  <a:schemeClr val="accent6"/>
                </a:solidFill>
                <a:ea typeface="黑体" pitchFamily="49" charset="-122"/>
              </a:rPr>
              <a:t>、</a:t>
            </a:r>
            <a:r>
              <a:rPr lang="en-US" altLang="zh-CN" sz="2800" i="1" dirty="0">
                <a:solidFill>
                  <a:srgbClr val="C00000"/>
                </a:solidFill>
                <a:ea typeface="黑体" pitchFamily="49" charset="-122"/>
              </a:rPr>
              <a:t>q</a:t>
            </a:r>
            <a:r>
              <a:rPr lang="zh-CN" altLang="zh-CN" sz="2800" i="1" baseline="-25000" dirty="0">
                <a:solidFill>
                  <a:srgbClr val="C00000"/>
                </a:solidFill>
                <a:ea typeface="黑体" pitchFamily="49" charset="-122"/>
              </a:rPr>
              <a:t>B</a:t>
            </a:r>
            <a:r>
              <a:rPr lang="zh-CN" altLang="en-US" sz="2800" dirty="0">
                <a:solidFill>
                  <a:schemeClr val="accent6"/>
                </a:solidFill>
                <a:ea typeface="黑体" pitchFamily="49" charset="-122"/>
              </a:rPr>
              <a:t>、</a:t>
            </a:r>
            <a:r>
              <a:rPr lang="en-US" altLang="zh-CN" sz="2800" i="1" dirty="0">
                <a:solidFill>
                  <a:srgbClr val="C00000"/>
                </a:solidFill>
                <a:ea typeface="黑体" pitchFamily="49" charset="-122"/>
              </a:rPr>
              <a:t>R</a:t>
            </a:r>
            <a:r>
              <a:rPr lang="en-US" altLang="zh-CN" sz="2800" i="1" baseline="-25000" dirty="0">
                <a:solidFill>
                  <a:srgbClr val="C00000"/>
                </a:solidFill>
                <a:ea typeface="黑体" pitchFamily="49" charset="-122"/>
              </a:rPr>
              <a:t>A</a:t>
            </a:r>
            <a:r>
              <a:rPr lang="zh-CN" altLang="en-US" sz="2800" i="1" baseline="-25000" dirty="0">
                <a:solidFill>
                  <a:schemeClr val="accent6"/>
                </a:solidFill>
                <a:ea typeface="黑体" pitchFamily="49" charset="-122"/>
              </a:rPr>
              <a:t> </a:t>
            </a:r>
            <a:r>
              <a:rPr lang="zh-CN" altLang="en-US" sz="2800" dirty="0">
                <a:solidFill>
                  <a:schemeClr val="accent6"/>
                </a:solidFill>
                <a:ea typeface="黑体" pitchFamily="49" charset="-122"/>
              </a:rPr>
              <a:t>、</a:t>
            </a:r>
            <a:r>
              <a:rPr lang="en-US" altLang="zh-CN" sz="2800" i="1" dirty="0">
                <a:solidFill>
                  <a:srgbClr val="C00000"/>
                </a:solidFill>
                <a:ea typeface="黑体" pitchFamily="49" charset="-122"/>
              </a:rPr>
              <a:t>R</a:t>
            </a:r>
            <a:r>
              <a:rPr lang="en-US" altLang="zh-CN" sz="2800" i="1" baseline="-25000" dirty="0">
                <a:solidFill>
                  <a:srgbClr val="C00000"/>
                </a:solidFill>
                <a:ea typeface="黑体" pitchFamily="49" charset="-122"/>
              </a:rPr>
              <a:t>B</a:t>
            </a:r>
            <a:r>
              <a:rPr lang="en-US" altLang="zh-CN" sz="2800" dirty="0">
                <a:solidFill>
                  <a:srgbClr val="FF0000"/>
                </a:solidFill>
                <a:cs typeface="Times New Roman" pitchFamily="18" charset="0"/>
              </a:rPr>
              <a:t> ,</a:t>
            </a:r>
            <a:r>
              <a:rPr lang="zh-CN" altLang="zh-CN" sz="2800" dirty="0">
                <a:solidFill>
                  <a:srgbClr val="3C23F5"/>
                </a:solidFill>
                <a:ea typeface="黑体" pitchFamily="49" charset="-122"/>
              </a:rPr>
              <a:t>求</a:t>
            </a:r>
            <a:r>
              <a:rPr lang="zh-CN" altLang="zh-CN" sz="2800" i="1" dirty="0">
                <a:solidFill>
                  <a:srgbClr val="C00000"/>
                </a:solidFill>
                <a:ea typeface="黑体" pitchFamily="49" charset="-122"/>
              </a:rPr>
              <a:t> q </a:t>
            </a:r>
            <a:r>
              <a:rPr lang="zh-CN" altLang="zh-CN" sz="2800" i="1" baseline="-25000" dirty="0">
                <a:solidFill>
                  <a:srgbClr val="C00000"/>
                </a:solidFill>
                <a:ea typeface="黑体" pitchFamily="49" charset="-122"/>
              </a:rPr>
              <a:t>A</a:t>
            </a:r>
            <a:r>
              <a:rPr lang="zh-CN" altLang="zh-CN" sz="2800" i="1" dirty="0">
                <a:solidFill>
                  <a:srgbClr val="C00000"/>
                </a:solidFill>
                <a:ea typeface="黑体" pitchFamily="49" charset="-122"/>
              </a:rPr>
              <a:t> </a:t>
            </a:r>
            <a:r>
              <a:rPr lang="zh-CN" altLang="en-US" sz="2800" dirty="0">
                <a:solidFill>
                  <a:srgbClr val="C00000"/>
                </a:solidFill>
                <a:ea typeface="黑体" pitchFamily="49" charset="-122"/>
              </a:rPr>
              <a:t>。</a:t>
            </a:r>
            <a:endParaRPr lang="zh-CN" altLang="en-US" sz="2800" b="0" dirty="0">
              <a:solidFill>
                <a:srgbClr val="C00000"/>
              </a:solidFill>
              <a:effectLst>
                <a:outerShdw blurRad="38100" dist="38100" dir="2700000" algn="tl">
                  <a:srgbClr val="C0C0C0"/>
                </a:outerShdw>
              </a:effectLst>
              <a:latin typeface="Arial" pitchFamily="34" charset="0"/>
              <a:ea typeface="黑体" pitchFamily="49" charset="-122"/>
            </a:endParaRPr>
          </a:p>
        </p:txBody>
      </p:sp>
      <p:sp>
        <p:nvSpPr>
          <p:cNvPr id="3" name="Rectangle 3"/>
          <p:cNvSpPr>
            <a:spLocks noChangeArrowheads="1"/>
          </p:cNvSpPr>
          <p:nvPr/>
        </p:nvSpPr>
        <p:spPr bwMode="auto">
          <a:xfrm>
            <a:off x="3962400" y="990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2400">
              <a:ea typeface="黑体" panose="02010609060101010101" pitchFamily="49" charset="-122"/>
            </a:endParaRPr>
          </a:p>
        </p:txBody>
      </p:sp>
      <p:grpSp>
        <p:nvGrpSpPr>
          <p:cNvPr id="4" name="Group 4"/>
          <p:cNvGrpSpPr>
            <a:grpSpLocks/>
          </p:cNvGrpSpPr>
          <p:nvPr/>
        </p:nvGrpSpPr>
        <p:grpSpPr bwMode="auto">
          <a:xfrm>
            <a:off x="7513612" y="666150"/>
            <a:ext cx="2720591" cy="2726428"/>
            <a:chOff x="170" y="-93"/>
            <a:chExt cx="1197" cy="1197"/>
          </a:xfrm>
        </p:grpSpPr>
        <p:sp>
          <p:nvSpPr>
            <p:cNvPr id="5" name="Oval 5"/>
            <p:cNvSpPr>
              <a:spLocks noChangeArrowheads="1"/>
            </p:cNvSpPr>
            <p:nvPr/>
          </p:nvSpPr>
          <p:spPr bwMode="auto">
            <a:xfrm>
              <a:off x="336" y="168"/>
              <a:ext cx="771" cy="771"/>
            </a:xfrm>
            <a:prstGeom prst="ellipse">
              <a:avLst/>
            </a:pr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6" name="Oval 6"/>
            <p:cNvSpPr>
              <a:spLocks noChangeArrowheads="1"/>
            </p:cNvSpPr>
            <p:nvPr/>
          </p:nvSpPr>
          <p:spPr bwMode="auto">
            <a:xfrm>
              <a:off x="170" y="0"/>
              <a:ext cx="1104" cy="1104"/>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7" name="Object 1032"/>
            <p:cNvGraphicFramePr>
              <a:graphicFrameLocks noChangeAspect="1"/>
            </p:cNvGraphicFramePr>
            <p:nvPr/>
          </p:nvGraphicFramePr>
          <p:xfrm>
            <a:off x="672" y="552"/>
            <a:ext cx="84" cy="84"/>
          </p:xfrm>
          <a:graphic>
            <a:graphicData uri="http://schemas.openxmlformats.org/presentationml/2006/ole">
              <mc:AlternateContent xmlns:mc="http://schemas.openxmlformats.org/markup-compatibility/2006">
                <mc:Choice xmlns:v="urn:schemas-microsoft-com:vml" Requires="v">
                  <p:oleObj spid="_x0000_s119733" name="公式" r:id="rId3" imgW="118412" imgH="118412" progId="Equation.3">
                    <p:embed/>
                  </p:oleObj>
                </mc:Choice>
                <mc:Fallback>
                  <p:oleObj name="公式" r:id="rId3" imgW="118412" imgH="1184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552"/>
                          <a:ext cx="84"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Line 8"/>
            <p:cNvSpPr>
              <a:spLocks noChangeShapeType="1"/>
            </p:cNvSpPr>
            <p:nvPr/>
          </p:nvSpPr>
          <p:spPr bwMode="auto">
            <a:xfrm flipV="1">
              <a:off x="720" y="424"/>
              <a:ext cx="355" cy="161"/>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9"/>
            <p:cNvSpPr>
              <a:spLocks noChangeShapeType="1"/>
            </p:cNvSpPr>
            <p:nvPr/>
          </p:nvSpPr>
          <p:spPr bwMode="auto">
            <a:xfrm>
              <a:off x="720" y="600"/>
              <a:ext cx="430" cy="308"/>
            </a:xfrm>
            <a:prstGeom prst="line">
              <a:avLst/>
            </a:prstGeom>
            <a:noFill/>
            <a:ln w="12700">
              <a:solidFill>
                <a:srgbClr val="00B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 name="Object 1033"/>
            <p:cNvGraphicFramePr>
              <a:graphicFrameLocks noChangeAspect="1"/>
            </p:cNvGraphicFramePr>
            <p:nvPr>
              <p:extLst>
                <p:ext uri="{D42A27DB-BD31-4B8C-83A1-F6EECF244321}">
                  <p14:modId xmlns:p14="http://schemas.microsoft.com/office/powerpoint/2010/main" val="621098134"/>
                </p:ext>
              </p:extLst>
            </p:nvPr>
          </p:nvGraphicFramePr>
          <p:xfrm>
            <a:off x="686" y="670"/>
            <a:ext cx="212" cy="212"/>
          </p:xfrm>
          <a:graphic>
            <a:graphicData uri="http://schemas.openxmlformats.org/presentationml/2006/ole">
              <mc:AlternateContent xmlns:mc="http://schemas.openxmlformats.org/markup-compatibility/2006">
                <mc:Choice xmlns:v="urn:schemas-microsoft-com:vml" Requires="v">
                  <p:oleObj spid="_x0000_s119734" name="公式" r:id="rId5" imgW="219617" imgH="219617" progId="Equation.3">
                    <p:embed/>
                  </p:oleObj>
                </mc:Choice>
                <mc:Fallback>
                  <p:oleObj name="公式" r:id="rId5" imgW="219617" imgH="2196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 y="670"/>
                          <a:ext cx="2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34"/>
            <p:cNvGraphicFramePr>
              <a:graphicFrameLocks noChangeAspect="1"/>
            </p:cNvGraphicFramePr>
            <p:nvPr>
              <p:extLst>
                <p:ext uri="{D42A27DB-BD31-4B8C-83A1-F6EECF244321}">
                  <p14:modId xmlns:p14="http://schemas.microsoft.com/office/powerpoint/2010/main" val="2107470504"/>
                </p:ext>
              </p:extLst>
            </p:nvPr>
          </p:nvGraphicFramePr>
          <p:xfrm>
            <a:off x="674" y="214"/>
            <a:ext cx="308" cy="260"/>
          </p:xfrm>
          <a:graphic>
            <a:graphicData uri="http://schemas.openxmlformats.org/presentationml/2006/ole">
              <mc:AlternateContent xmlns:mc="http://schemas.openxmlformats.org/markup-compatibility/2006">
                <mc:Choice xmlns:v="urn:schemas-microsoft-com:vml" Requires="v">
                  <p:oleObj spid="_x0000_s119735" name="公式" r:id="rId7" imgW="219617" imgH="219617" progId="Equation.3">
                    <p:embed/>
                  </p:oleObj>
                </mc:Choice>
                <mc:Fallback>
                  <p:oleObj name="公式" r:id="rId7" imgW="219617" imgH="2196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 y="214"/>
                          <a:ext cx="30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35"/>
            <p:cNvGraphicFramePr>
              <a:graphicFrameLocks noChangeAspect="1"/>
            </p:cNvGraphicFramePr>
            <p:nvPr>
              <p:extLst>
                <p:ext uri="{D42A27DB-BD31-4B8C-83A1-F6EECF244321}">
                  <p14:modId xmlns:p14="http://schemas.microsoft.com/office/powerpoint/2010/main" val="2248640011"/>
                </p:ext>
              </p:extLst>
            </p:nvPr>
          </p:nvGraphicFramePr>
          <p:xfrm>
            <a:off x="425" y="49"/>
            <a:ext cx="282" cy="275"/>
          </p:xfrm>
          <a:graphic>
            <a:graphicData uri="http://schemas.openxmlformats.org/presentationml/2006/ole">
              <mc:AlternateContent xmlns:mc="http://schemas.openxmlformats.org/markup-compatibility/2006">
                <mc:Choice xmlns:v="urn:schemas-microsoft-com:vml" Requires="v">
                  <p:oleObj spid="_x0000_s119736" name="公式" r:id="rId9" imgW="190440" imgH="215640" progId="Equation.3">
                    <p:embed/>
                  </p:oleObj>
                </mc:Choice>
                <mc:Fallback>
                  <p:oleObj name="公式" r:id="rId9" imgW="190440" imgH="215640" progId="Equation.3">
                    <p:embed/>
                    <p:pic>
                      <p:nvPicPr>
                        <p:cNvPr id="0" name=""/>
                        <p:cNvPicPr>
                          <a:picLocks noChangeAspect="1" noChangeArrowheads="1"/>
                        </p:cNvPicPr>
                        <p:nvPr/>
                      </p:nvPicPr>
                      <p:blipFill>
                        <a:blip r:embed="rId10"/>
                        <a:srcRect/>
                        <a:stretch>
                          <a:fillRect/>
                        </a:stretch>
                      </p:blipFill>
                      <p:spPr bwMode="auto">
                        <a:xfrm>
                          <a:off x="425" y="49"/>
                          <a:ext cx="282"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036"/>
            <p:cNvGraphicFramePr>
              <a:graphicFrameLocks noChangeAspect="1"/>
            </p:cNvGraphicFramePr>
            <p:nvPr>
              <p:extLst>
                <p:ext uri="{D42A27DB-BD31-4B8C-83A1-F6EECF244321}">
                  <p14:modId xmlns:p14="http://schemas.microsoft.com/office/powerpoint/2010/main" val="4222645462"/>
                </p:ext>
              </p:extLst>
            </p:nvPr>
          </p:nvGraphicFramePr>
          <p:xfrm>
            <a:off x="1123" y="-93"/>
            <a:ext cx="244" cy="276"/>
          </p:xfrm>
          <a:graphic>
            <a:graphicData uri="http://schemas.openxmlformats.org/presentationml/2006/ole">
              <mc:AlternateContent xmlns:mc="http://schemas.openxmlformats.org/markup-compatibility/2006">
                <mc:Choice xmlns:v="urn:schemas-microsoft-com:vml" Requires="v">
                  <p:oleObj spid="_x0000_s119737" name="公式" r:id="rId11" imgW="190440" imgH="215640" progId="Equation.3">
                    <p:embed/>
                  </p:oleObj>
                </mc:Choice>
                <mc:Fallback>
                  <p:oleObj name="公式" r:id="rId11" imgW="190440" imgH="215640" progId="Equation.3">
                    <p:embed/>
                    <p:pic>
                      <p:nvPicPr>
                        <p:cNvPr id="0" name=""/>
                        <p:cNvPicPr>
                          <a:picLocks noChangeAspect="1" noChangeArrowheads="1"/>
                        </p:cNvPicPr>
                        <p:nvPr/>
                      </p:nvPicPr>
                      <p:blipFill>
                        <a:blip r:embed="rId12"/>
                        <a:srcRect/>
                        <a:stretch>
                          <a:fillRect/>
                        </a:stretch>
                      </p:blipFill>
                      <p:spPr bwMode="auto">
                        <a:xfrm>
                          <a:off x="1123" y="-93"/>
                          <a:ext cx="24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 name="Object 1027"/>
          <p:cNvGraphicFramePr>
            <a:graphicFrameLocks noChangeAspect="1"/>
          </p:cNvGraphicFramePr>
          <p:nvPr>
            <p:extLst>
              <p:ext uri="{D42A27DB-BD31-4B8C-83A1-F6EECF244321}">
                <p14:modId xmlns:p14="http://schemas.microsoft.com/office/powerpoint/2010/main" val="219224313"/>
              </p:ext>
            </p:extLst>
          </p:nvPr>
        </p:nvGraphicFramePr>
        <p:xfrm>
          <a:off x="2157200" y="1508157"/>
          <a:ext cx="877887" cy="546100"/>
        </p:xfrm>
        <a:graphic>
          <a:graphicData uri="http://schemas.openxmlformats.org/presentationml/2006/ole">
            <mc:AlternateContent xmlns:mc="http://schemas.openxmlformats.org/markup-compatibility/2006">
              <mc:Choice xmlns:v="urn:schemas-microsoft-com:vml" Requires="v">
                <p:oleObj spid="_x0000_s119738" name="公式" r:id="rId13" imgW="431640" imgH="215640" progId="Equation.3">
                  <p:embed/>
                </p:oleObj>
              </mc:Choice>
              <mc:Fallback>
                <p:oleObj name="公式" r:id="rId13" imgW="431640" imgH="215640" progId="Equation.3">
                  <p:embed/>
                  <p:pic>
                    <p:nvPicPr>
                      <p:cNvPr id="0" name=""/>
                      <p:cNvPicPr>
                        <a:picLocks noChangeAspect="1" noChangeArrowheads="1"/>
                      </p:cNvPicPr>
                      <p:nvPr/>
                    </p:nvPicPr>
                    <p:blipFill>
                      <a:blip r:embed="rId14"/>
                      <a:srcRect/>
                      <a:stretch>
                        <a:fillRect/>
                      </a:stretch>
                    </p:blipFill>
                    <p:spPr bwMode="auto">
                      <a:xfrm>
                        <a:off x="2157200" y="1508157"/>
                        <a:ext cx="877887" cy="546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727732037"/>
              </p:ext>
            </p:extLst>
          </p:nvPr>
        </p:nvGraphicFramePr>
        <p:xfrm>
          <a:off x="3436250" y="1224952"/>
          <a:ext cx="3422651" cy="1176338"/>
        </p:xfrm>
        <a:graphic>
          <a:graphicData uri="http://schemas.openxmlformats.org/presentationml/2006/ole">
            <mc:AlternateContent xmlns:mc="http://schemas.openxmlformats.org/markup-compatibility/2006">
              <mc:Choice xmlns:v="urn:schemas-microsoft-com:vml" Requires="v">
                <p:oleObj spid="_x0000_s119739" name="公式" r:id="rId15" imgW="1257120" imgH="431640" progId="Equation.3">
                  <p:embed/>
                </p:oleObj>
              </mc:Choice>
              <mc:Fallback>
                <p:oleObj name="公式" r:id="rId15" imgW="1257120" imgH="431640" progId="Equation.3">
                  <p:embed/>
                  <p:pic>
                    <p:nvPicPr>
                      <p:cNvPr id="0" name=""/>
                      <p:cNvPicPr/>
                      <p:nvPr/>
                    </p:nvPicPr>
                    <p:blipFill>
                      <a:blip r:embed="rId16"/>
                      <a:stretch>
                        <a:fillRect/>
                      </a:stretch>
                    </p:blipFill>
                    <p:spPr>
                      <a:xfrm>
                        <a:off x="3436250" y="1224952"/>
                        <a:ext cx="3422651" cy="1176338"/>
                      </a:xfrm>
                      <a:prstGeom prst="rect">
                        <a:avLst/>
                      </a:prstGeom>
                    </p:spPr>
                  </p:pic>
                </p:oleObj>
              </mc:Fallback>
            </mc:AlternateContent>
          </a:graphicData>
        </a:graphic>
      </p:graphicFrame>
      <p:graphicFrame>
        <p:nvGraphicFramePr>
          <p:cNvPr id="22" name="Object 1027"/>
          <p:cNvGraphicFramePr>
            <a:graphicFrameLocks noChangeAspect="1"/>
          </p:cNvGraphicFramePr>
          <p:nvPr>
            <p:extLst>
              <p:ext uri="{D42A27DB-BD31-4B8C-83A1-F6EECF244321}">
                <p14:modId xmlns:p14="http://schemas.microsoft.com/office/powerpoint/2010/main" val="2376727365"/>
              </p:ext>
            </p:extLst>
          </p:nvPr>
        </p:nvGraphicFramePr>
        <p:xfrm>
          <a:off x="1919776" y="2424812"/>
          <a:ext cx="1525588" cy="544513"/>
        </p:xfrm>
        <a:graphic>
          <a:graphicData uri="http://schemas.openxmlformats.org/presentationml/2006/ole">
            <mc:AlternateContent xmlns:mc="http://schemas.openxmlformats.org/markup-compatibility/2006">
              <mc:Choice xmlns:v="urn:schemas-microsoft-com:vml" Requires="v">
                <p:oleObj spid="_x0000_s119740" name="公式" r:id="rId17" imgW="749160" imgH="215640" progId="Equation.3">
                  <p:embed/>
                </p:oleObj>
              </mc:Choice>
              <mc:Fallback>
                <p:oleObj name="公式" r:id="rId17" imgW="749160" imgH="215640" progId="Equation.3">
                  <p:embed/>
                  <p:pic>
                    <p:nvPicPr>
                      <p:cNvPr id="0" name=""/>
                      <p:cNvPicPr>
                        <a:picLocks noChangeAspect="1" noChangeArrowheads="1"/>
                      </p:cNvPicPr>
                      <p:nvPr/>
                    </p:nvPicPr>
                    <p:blipFill>
                      <a:blip r:embed="rId18"/>
                      <a:srcRect/>
                      <a:stretch>
                        <a:fillRect/>
                      </a:stretch>
                    </p:blipFill>
                    <p:spPr bwMode="auto">
                      <a:xfrm>
                        <a:off x="1919776" y="2424812"/>
                        <a:ext cx="1525588" cy="544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936996468"/>
              </p:ext>
            </p:extLst>
          </p:nvPr>
        </p:nvGraphicFramePr>
        <p:xfrm>
          <a:off x="3714483" y="2315154"/>
          <a:ext cx="3284538" cy="1176338"/>
        </p:xfrm>
        <a:graphic>
          <a:graphicData uri="http://schemas.openxmlformats.org/presentationml/2006/ole">
            <mc:AlternateContent xmlns:mc="http://schemas.openxmlformats.org/markup-compatibility/2006">
              <mc:Choice xmlns:v="urn:schemas-microsoft-com:vml" Requires="v">
                <p:oleObj spid="_x0000_s119741" name="Equation" r:id="rId19" imgW="1206360" imgH="431640" progId="Equation.DSMT4">
                  <p:embed/>
                </p:oleObj>
              </mc:Choice>
              <mc:Fallback>
                <p:oleObj name="Equation" r:id="rId19" imgW="1206360" imgH="431640" progId="Equation.DSMT4">
                  <p:embed/>
                  <p:pic>
                    <p:nvPicPr>
                      <p:cNvPr id="0" name=""/>
                      <p:cNvPicPr/>
                      <p:nvPr/>
                    </p:nvPicPr>
                    <p:blipFill>
                      <a:blip r:embed="rId20"/>
                      <a:stretch>
                        <a:fillRect/>
                      </a:stretch>
                    </p:blipFill>
                    <p:spPr>
                      <a:xfrm>
                        <a:off x="3714483" y="2315154"/>
                        <a:ext cx="3284538" cy="1176338"/>
                      </a:xfrm>
                      <a:prstGeom prst="rect">
                        <a:avLst/>
                      </a:prstGeom>
                    </p:spPr>
                  </p:pic>
                </p:oleObj>
              </mc:Fallback>
            </mc:AlternateContent>
          </a:graphicData>
        </a:graphic>
      </p:graphicFrame>
      <p:graphicFrame>
        <p:nvGraphicFramePr>
          <p:cNvPr id="28" name="Object 6"/>
          <p:cNvGraphicFramePr>
            <a:graphicFrameLocks noChangeAspect="1"/>
          </p:cNvGraphicFramePr>
          <p:nvPr>
            <p:extLst>
              <p:ext uri="{D42A27DB-BD31-4B8C-83A1-F6EECF244321}">
                <p14:modId xmlns:p14="http://schemas.microsoft.com/office/powerpoint/2010/main" val="577573046"/>
              </p:ext>
            </p:extLst>
          </p:nvPr>
        </p:nvGraphicFramePr>
        <p:xfrm>
          <a:off x="7725127" y="3399663"/>
          <a:ext cx="2404383" cy="900112"/>
        </p:xfrm>
        <a:graphic>
          <a:graphicData uri="http://schemas.openxmlformats.org/presentationml/2006/ole">
            <mc:AlternateContent xmlns:mc="http://schemas.openxmlformats.org/markup-compatibility/2006">
              <mc:Choice xmlns:v="urn:schemas-microsoft-com:vml" Requires="v">
                <p:oleObj spid="_x0000_s119742" name="公式" r:id="rId21" imgW="723600" imgH="279360" progId="Equation.3">
                  <p:embed/>
                </p:oleObj>
              </mc:Choice>
              <mc:Fallback>
                <p:oleObj name="公式" r:id="rId21" imgW="723600" imgH="279360" progId="Equation.3">
                  <p:embed/>
                  <p:pic>
                    <p:nvPicPr>
                      <p:cNvPr id="16" name="Object 6"/>
                      <p:cNvPicPr>
                        <a:picLocks noChangeAspect="1" noChangeArrowheads="1"/>
                      </p:cNvPicPr>
                      <p:nvPr/>
                    </p:nvPicPr>
                    <p:blipFill>
                      <a:blip r:embed="rId22"/>
                      <a:srcRect/>
                      <a:stretch>
                        <a:fillRect/>
                      </a:stretch>
                    </p:blipFill>
                    <p:spPr bwMode="auto">
                      <a:xfrm>
                        <a:off x="7725127" y="3399663"/>
                        <a:ext cx="2404383" cy="900112"/>
                      </a:xfrm>
                      <a:prstGeom prst="rect">
                        <a:avLst/>
                      </a:prstGeom>
                      <a:solidFill>
                        <a:srgbClr val="FFFF00"/>
                      </a:solidFill>
                      <a:ln>
                        <a:noFill/>
                      </a:ln>
                      <a:effectLs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15880369"/>
              </p:ext>
            </p:extLst>
          </p:nvPr>
        </p:nvGraphicFramePr>
        <p:xfrm>
          <a:off x="7086310" y="156750"/>
          <a:ext cx="1762818" cy="553956"/>
        </p:xfrm>
        <a:graphic>
          <a:graphicData uri="http://schemas.openxmlformats.org/presentationml/2006/ole">
            <mc:AlternateContent xmlns:mc="http://schemas.openxmlformats.org/markup-compatibility/2006">
              <mc:Choice xmlns:v="urn:schemas-microsoft-com:vml" Requires="v">
                <p:oleObj spid="_x0000_s119743" name="公式" r:id="rId23" imgW="799920" imgH="215640" progId="Equation.3">
                  <p:embed/>
                </p:oleObj>
              </mc:Choice>
              <mc:Fallback>
                <p:oleObj name="公式" r:id="rId23" imgW="799920" imgH="215640" progId="Equation.3">
                  <p:embed/>
                  <p:pic>
                    <p:nvPicPr>
                      <p:cNvPr id="19" name="对象 18"/>
                      <p:cNvPicPr>
                        <a:picLocks noChangeAspect="1" noChangeArrowheads="1"/>
                      </p:cNvPicPr>
                      <p:nvPr/>
                    </p:nvPicPr>
                    <p:blipFill>
                      <a:blip r:embed="rId24"/>
                      <a:srcRect/>
                      <a:stretch>
                        <a:fillRect/>
                      </a:stretch>
                    </p:blipFill>
                    <p:spPr bwMode="auto">
                      <a:xfrm>
                        <a:off x="7086310" y="156750"/>
                        <a:ext cx="1762818" cy="553956"/>
                      </a:xfrm>
                      <a:prstGeom prst="rect">
                        <a:avLst/>
                      </a:prstGeom>
                      <a:noFill/>
                      <a:ln>
                        <a:noFill/>
                      </a:ln>
                      <a:effectLst/>
                      <a:extLst/>
                    </p:spPr>
                  </p:pic>
                </p:oleObj>
              </mc:Fallback>
            </mc:AlternateContent>
          </a:graphicData>
        </a:graphic>
      </p:graphicFrame>
      <p:sp>
        <p:nvSpPr>
          <p:cNvPr id="36" name="矩形 13"/>
          <p:cNvSpPr>
            <a:spLocks noChangeArrowheads="1"/>
          </p:cNvSpPr>
          <p:nvPr/>
        </p:nvSpPr>
        <p:spPr bwMode="auto">
          <a:xfrm>
            <a:off x="5803244" y="619307"/>
            <a:ext cx="1627369" cy="523220"/>
          </a:xfrm>
          <a:prstGeom prst="rect">
            <a:avLst/>
          </a:prstGeom>
          <a:solidFill>
            <a:srgbClr val="00FF99"/>
          </a:solidFill>
          <a:ln>
            <a:noFill/>
          </a:ln>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800" dirty="0">
                <a:latin typeface="+mn-ea"/>
                <a:ea typeface="+mn-ea"/>
              </a:rPr>
              <a:t>电势</a:t>
            </a:r>
            <a:r>
              <a:rPr lang="zh-CN" altLang="en-US" sz="2800" dirty="0">
                <a:latin typeface="宋体" panose="02010600030101010101" pitchFamily="2" charset="-122"/>
              </a:rPr>
              <a:t>连续</a:t>
            </a:r>
            <a:endParaRPr lang="zh-CN" altLang="en-US" sz="2800" dirty="0"/>
          </a:p>
        </p:txBody>
      </p:sp>
      <p:graphicFrame>
        <p:nvGraphicFramePr>
          <p:cNvPr id="37" name="Object 6"/>
          <p:cNvGraphicFramePr>
            <a:graphicFrameLocks noChangeAspect="1"/>
          </p:cNvGraphicFramePr>
          <p:nvPr>
            <p:extLst>
              <p:ext uri="{D42A27DB-BD31-4B8C-83A1-F6EECF244321}">
                <p14:modId xmlns:p14="http://schemas.microsoft.com/office/powerpoint/2010/main" val="250931716"/>
              </p:ext>
            </p:extLst>
          </p:nvPr>
        </p:nvGraphicFramePr>
        <p:xfrm>
          <a:off x="1868283" y="3330246"/>
          <a:ext cx="5342733" cy="1028601"/>
        </p:xfrm>
        <a:graphic>
          <a:graphicData uri="http://schemas.openxmlformats.org/presentationml/2006/ole">
            <mc:AlternateContent xmlns:mc="http://schemas.openxmlformats.org/markup-compatibility/2006">
              <mc:Choice xmlns:v="urn:schemas-microsoft-com:vml" Requires="v">
                <p:oleObj spid="_x0000_s119744" name="Equation" r:id="rId25" imgW="1790640" imgH="355320" progId="Equation.DSMT4">
                  <p:embed/>
                </p:oleObj>
              </mc:Choice>
              <mc:Fallback>
                <p:oleObj name="Equation" r:id="rId25" imgW="1790640" imgH="355320" progId="Equation.DSMT4">
                  <p:embed/>
                  <p:pic>
                    <p:nvPicPr>
                      <p:cNvPr id="28" name="Object 6"/>
                      <p:cNvPicPr>
                        <a:picLocks noChangeAspect="1" noChangeArrowheads="1"/>
                      </p:cNvPicPr>
                      <p:nvPr/>
                    </p:nvPicPr>
                    <p:blipFill>
                      <a:blip r:embed="rId26"/>
                      <a:srcRect/>
                      <a:stretch>
                        <a:fillRect/>
                      </a:stretch>
                    </p:blipFill>
                    <p:spPr bwMode="auto">
                      <a:xfrm>
                        <a:off x="1868283" y="3330246"/>
                        <a:ext cx="5342733" cy="1028601"/>
                      </a:xfrm>
                      <a:prstGeom prst="rect">
                        <a:avLst/>
                      </a:prstGeom>
                      <a:noFill/>
                      <a:ln>
                        <a:noFill/>
                      </a:ln>
                      <a:effectLst/>
                      <a:extLst/>
                    </p:spPr>
                  </p:pic>
                </p:oleObj>
              </mc:Fallback>
            </mc:AlternateContent>
          </a:graphicData>
        </a:graphic>
      </p:graphicFrame>
      <p:graphicFrame>
        <p:nvGraphicFramePr>
          <p:cNvPr id="38" name="Object 6"/>
          <p:cNvGraphicFramePr>
            <a:graphicFrameLocks noChangeAspect="1"/>
          </p:cNvGraphicFramePr>
          <p:nvPr>
            <p:extLst>
              <p:ext uri="{D42A27DB-BD31-4B8C-83A1-F6EECF244321}">
                <p14:modId xmlns:p14="http://schemas.microsoft.com/office/powerpoint/2010/main" val="3329573109"/>
              </p:ext>
            </p:extLst>
          </p:nvPr>
        </p:nvGraphicFramePr>
        <p:xfrm>
          <a:off x="1961460" y="4263189"/>
          <a:ext cx="5572125" cy="1249362"/>
        </p:xfrm>
        <a:graphic>
          <a:graphicData uri="http://schemas.openxmlformats.org/presentationml/2006/ole">
            <mc:AlternateContent xmlns:mc="http://schemas.openxmlformats.org/markup-compatibility/2006">
              <mc:Choice xmlns:v="urn:schemas-microsoft-com:vml" Requires="v">
                <p:oleObj spid="_x0000_s119745" name="Equation" r:id="rId27" imgW="1866600" imgH="431640" progId="Equation.DSMT4">
                  <p:embed/>
                </p:oleObj>
              </mc:Choice>
              <mc:Fallback>
                <p:oleObj name="Equation" r:id="rId27" imgW="1866600" imgH="431640" progId="Equation.DSMT4">
                  <p:embed/>
                  <p:pic>
                    <p:nvPicPr>
                      <p:cNvPr id="37" name="Object 6"/>
                      <p:cNvPicPr>
                        <a:picLocks noChangeAspect="1" noChangeArrowheads="1"/>
                      </p:cNvPicPr>
                      <p:nvPr/>
                    </p:nvPicPr>
                    <p:blipFill>
                      <a:blip r:embed="rId28"/>
                      <a:srcRect/>
                      <a:stretch>
                        <a:fillRect/>
                      </a:stretch>
                    </p:blipFill>
                    <p:spPr bwMode="auto">
                      <a:xfrm>
                        <a:off x="1961460" y="4263189"/>
                        <a:ext cx="5572125" cy="1249362"/>
                      </a:xfrm>
                      <a:prstGeom prst="rect">
                        <a:avLst/>
                      </a:prstGeom>
                      <a:noFill/>
                      <a:ln>
                        <a:noFill/>
                      </a:ln>
                      <a:effectLst/>
                      <a:extLst/>
                    </p:spPr>
                  </p:pic>
                </p:oleObj>
              </mc:Fallback>
            </mc:AlternateContent>
          </a:graphicData>
        </a:graphic>
      </p:graphicFrame>
      <p:graphicFrame>
        <p:nvGraphicFramePr>
          <p:cNvPr id="39" name="Object 1024"/>
          <p:cNvGraphicFramePr>
            <a:graphicFrameLocks noChangeAspect="1"/>
          </p:cNvGraphicFramePr>
          <p:nvPr>
            <p:extLst>
              <p:ext uri="{D42A27DB-BD31-4B8C-83A1-F6EECF244321}">
                <p14:modId xmlns:p14="http://schemas.microsoft.com/office/powerpoint/2010/main" val="1397269532"/>
              </p:ext>
            </p:extLst>
          </p:nvPr>
        </p:nvGraphicFramePr>
        <p:xfrm>
          <a:off x="2238375" y="5343526"/>
          <a:ext cx="3170238" cy="1292225"/>
        </p:xfrm>
        <a:graphic>
          <a:graphicData uri="http://schemas.openxmlformats.org/presentationml/2006/ole">
            <mc:AlternateContent xmlns:mc="http://schemas.openxmlformats.org/markup-compatibility/2006">
              <mc:Choice xmlns:v="urn:schemas-microsoft-com:vml" Requires="v">
                <p:oleObj spid="_x0000_s119746" name="Equation" r:id="rId29" imgW="1218960" imgH="431640" progId="Equation.DSMT4">
                  <p:embed/>
                </p:oleObj>
              </mc:Choice>
              <mc:Fallback>
                <p:oleObj name="Equation" r:id="rId29" imgW="1218960" imgH="431640" progId="Equation.DSMT4">
                  <p:embed/>
                  <p:pic>
                    <p:nvPicPr>
                      <p:cNvPr id="32" name="Object 1024"/>
                      <p:cNvPicPr>
                        <a:picLocks noChangeAspect="1" noChangeArrowheads="1"/>
                      </p:cNvPicPr>
                      <p:nvPr/>
                    </p:nvPicPr>
                    <p:blipFill>
                      <a:blip r:embed="rId30"/>
                      <a:srcRect/>
                      <a:stretch>
                        <a:fillRect/>
                      </a:stretch>
                    </p:blipFill>
                    <p:spPr bwMode="auto">
                      <a:xfrm>
                        <a:off x="2238375" y="5343526"/>
                        <a:ext cx="3170238" cy="1292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AutoShape 63"/>
          <p:cNvSpPr>
            <a:spLocks noChangeArrowheads="1"/>
          </p:cNvSpPr>
          <p:nvPr/>
        </p:nvSpPr>
        <p:spPr bwMode="auto">
          <a:xfrm>
            <a:off x="5623804" y="6019250"/>
            <a:ext cx="946150" cy="295275"/>
          </a:xfrm>
          <a:prstGeom prst="rightArrow">
            <a:avLst>
              <a:gd name="adj1" fmla="val 50000"/>
              <a:gd name="adj2" fmla="val 133735"/>
            </a:avLst>
          </a:prstGeom>
          <a:solidFill>
            <a:srgbClr val="71FFDD"/>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41" name="Object 1024"/>
          <p:cNvGraphicFramePr>
            <a:graphicFrameLocks noChangeAspect="1"/>
          </p:cNvGraphicFramePr>
          <p:nvPr>
            <p:extLst>
              <p:ext uri="{D42A27DB-BD31-4B8C-83A1-F6EECF244321}">
                <p14:modId xmlns:p14="http://schemas.microsoft.com/office/powerpoint/2010/main" val="3570796859"/>
              </p:ext>
            </p:extLst>
          </p:nvPr>
        </p:nvGraphicFramePr>
        <p:xfrm>
          <a:off x="7246196" y="5387982"/>
          <a:ext cx="2112963" cy="1292225"/>
        </p:xfrm>
        <a:graphic>
          <a:graphicData uri="http://schemas.openxmlformats.org/presentationml/2006/ole">
            <mc:AlternateContent xmlns:mc="http://schemas.openxmlformats.org/markup-compatibility/2006">
              <mc:Choice xmlns:v="urn:schemas-microsoft-com:vml" Requires="v">
                <p:oleObj spid="_x0000_s119747" name="公式" r:id="rId31" imgW="812520" imgH="431640" progId="Equation.3">
                  <p:embed/>
                </p:oleObj>
              </mc:Choice>
              <mc:Fallback>
                <p:oleObj name="公式" r:id="rId31" imgW="812520" imgH="431640" progId="Equation.3">
                  <p:embed/>
                  <p:pic>
                    <p:nvPicPr>
                      <p:cNvPr id="34" name="Object 1024"/>
                      <p:cNvPicPr>
                        <a:picLocks noChangeAspect="1" noChangeArrowheads="1"/>
                      </p:cNvPicPr>
                      <p:nvPr/>
                    </p:nvPicPr>
                    <p:blipFill>
                      <a:blip r:embed="rId32"/>
                      <a:srcRect/>
                      <a:stretch>
                        <a:fillRect/>
                      </a:stretch>
                    </p:blipFill>
                    <p:spPr bwMode="auto">
                      <a:xfrm>
                        <a:off x="7246196" y="5387982"/>
                        <a:ext cx="2112963" cy="1292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6865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Effect transition="in" filter="fade">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p:cTn id="50" dur="1000" fill="hold"/>
                                        <p:tgtEl>
                                          <p:spTgt spid="39"/>
                                        </p:tgtEl>
                                        <p:attrNameLst>
                                          <p:attrName>ppt_w</p:attrName>
                                        </p:attrNameLst>
                                      </p:cBhvr>
                                      <p:tavLst>
                                        <p:tav tm="0">
                                          <p:val>
                                            <p:fltVal val="0"/>
                                          </p:val>
                                        </p:tav>
                                        <p:tav tm="100000">
                                          <p:val>
                                            <p:strVal val="#ppt_w"/>
                                          </p:val>
                                        </p:tav>
                                      </p:tavLst>
                                    </p:anim>
                                    <p:anim calcmode="lin" valueType="num">
                                      <p:cBhvr>
                                        <p:cTn id="51" dur="1000" fill="hold"/>
                                        <p:tgtEl>
                                          <p:spTgt spid="39"/>
                                        </p:tgtEl>
                                        <p:attrNameLst>
                                          <p:attrName>ppt_h</p:attrName>
                                        </p:attrNameLst>
                                      </p:cBhvr>
                                      <p:tavLst>
                                        <p:tav tm="0">
                                          <p:val>
                                            <p:fltVal val="0"/>
                                          </p:val>
                                        </p:tav>
                                        <p:tav tm="100000">
                                          <p:val>
                                            <p:strVal val="#ppt_h"/>
                                          </p:val>
                                        </p:tav>
                                      </p:tavLst>
                                    </p:anim>
                                    <p:anim calcmode="lin" valueType="num">
                                      <p:cBhvr>
                                        <p:cTn id="52" dur="1000" fill="hold"/>
                                        <p:tgtEl>
                                          <p:spTgt spid="39"/>
                                        </p:tgtEl>
                                        <p:attrNameLst>
                                          <p:attrName>style.rotation</p:attrName>
                                        </p:attrNameLst>
                                      </p:cBhvr>
                                      <p:tavLst>
                                        <p:tav tm="0">
                                          <p:val>
                                            <p:fltVal val="90"/>
                                          </p:val>
                                        </p:tav>
                                        <p:tav tm="100000">
                                          <p:val>
                                            <p:fltVal val="0"/>
                                          </p:val>
                                        </p:tav>
                                      </p:tavLst>
                                    </p:anim>
                                    <p:animEffect transition="in" filter="fade">
                                      <p:cBhvr>
                                        <p:cTn id="53" dur="10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down)">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1000"/>
                                        <p:tgtEl>
                                          <p:spTgt spid="41"/>
                                        </p:tgtEl>
                                      </p:cBhvr>
                                    </p:animEffect>
                                    <p:anim calcmode="lin" valueType="num">
                                      <p:cBhvr>
                                        <p:cTn id="64" dur="1000" fill="hold"/>
                                        <p:tgtEl>
                                          <p:spTgt spid="41"/>
                                        </p:tgtEl>
                                        <p:attrNameLst>
                                          <p:attrName>ppt_x</p:attrName>
                                        </p:attrNameLst>
                                      </p:cBhvr>
                                      <p:tavLst>
                                        <p:tav tm="0">
                                          <p:val>
                                            <p:strVal val="#ppt_x"/>
                                          </p:val>
                                        </p:tav>
                                        <p:tav tm="100000">
                                          <p:val>
                                            <p:strVal val="#ppt_x"/>
                                          </p:val>
                                        </p:tav>
                                      </p:tavLst>
                                    </p:anim>
                                    <p:anim calcmode="lin" valueType="num">
                                      <p:cBhvr>
                                        <p:cTn id="6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ChangeAspect="1"/>
          </p:cNvGraphicFramePr>
          <p:nvPr>
            <p:extLst>
              <p:ext uri="{D42A27DB-BD31-4B8C-83A1-F6EECF244321}">
                <p14:modId xmlns:p14="http://schemas.microsoft.com/office/powerpoint/2010/main" val="2562554819"/>
              </p:ext>
            </p:extLst>
          </p:nvPr>
        </p:nvGraphicFramePr>
        <p:xfrm>
          <a:off x="2513014" y="3141663"/>
          <a:ext cx="3132137" cy="768350"/>
        </p:xfrm>
        <a:graphic>
          <a:graphicData uri="http://schemas.openxmlformats.org/presentationml/2006/ole">
            <mc:AlternateContent xmlns:mc="http://schemas.openxmlformats.org/markup-compatibility/2006">
              <mc:Choice xmlns:v="urn:schemas-microsoft-com:vml" Requires="v">
                <p:oleObj spid="_x0000_s28033" name="公式" r:id="rId4" imgW="952200" imgH="241200" progId="Equation.3">
                  <p:embed/>
                </p:oleObj>
              </mc:Choice>
              <mc:Fallback>
                <p:oleObj name="公式" r:id="rId4" imgW="952200" imgH="241200" progId="Equation.3">
                  <p:embed/>
                  <p:pic>
                    <p:nvPicPr>
                      <p:cNvPr id="0" name="Object 1024"/>
                      <p:cNvPicPr>
                        <a:picLocks noChangeAspect="1" noChangeArrowheads="1"/>
                      </p:cNvPicPr>
                      <p:nvPr/>
                    </p:nvPicPr>
                    <p:blipFill>
                      <a:blip r:embed="rId5"/>
                      <a:srcRect/>
                      <a:stretch>
                        <a:fillRect/>
                      </a:stretch>
                    </p:blipFill>
                    <p:spPr bwMode="auto">
                      <a:xfrm>
                        <a:off x="2513014" y="3141663"/>
                        <a:ext cx="3132137" cy="768350"/>
                      </a:xfrm>
                      <a:prstGeom prst="rect">
                        <a:avLst/>
                      </a:prstGeom>
                      <a:solidFill>
                        <a:srgbClr val="FFFF00"/>
                      </a:solidFill>
                      <a:ln w="12700">
                        <a:solidFill>
                          <a:schemeClr val="tx2"/>
                        </a:solidFill>
                        <a:miter lim="800000"/>
                        <a:headEnd/>
                        <a:tailEnd/>
                      </a:ln>
                    </p:spPr>
                  </p:pic>
                </p:oleObj>
              </mc:Fallback>
            </mc:AlternateContent>
          </a:graphicData>
        </a:graphic>
      </p:graphicFrame>
      <p:sp>
        <p:nvSpPr>
          <p:cNvPr id="25603" name="矩形 12"/>
          <p:cNvSpPr>
            <a:spLocks noChangeArrowheads="1"/>
          </p:cNvSpPr>
          <p:nvPr/>
        </p:nvSpPr>
        <p:spPr bwMode="auto">
          <a:xfrm>
            <a:off x="2586038" y="4365625"/>
            <a:ext cx="2032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zh-CN" sz="2800">
                <a:solidFill>
                  <a:srgbClr val="FFFF00"/>
                </a:solidFill>
              </a:rPr>
              <a:t> </a:t>
            </a:r>
            <a:r>
              <a:rPr lang="zh-CN" altLang="zh-CN"/>
              <a:t>(</a:t>
            </a:r>
            <a:r>
              <a:rPr lang="zh-CN" altLang="zh-CN" i="1"/>
              <a:t>r</a:t>
            </a:r>
            <a:r>
              <a:rPr lang="zh-CN" altLang="zh-CN">
                <a:latin typeface="宋体" panose="02010600030101010101" pitchFamily="2" charset="-122"/>
              </a:rPr>
              <a:t>≤</a:t>
            </a:r>
            <a:r>
              <a:rPr lang="zh-CN" altLang="zh-CN" i="1"/>
              <a:t>R</a:t>
            </a:r>
            <a:r>
              <a:rPr lang="zh-CN" altLang="zh-CN"/>
              <a:t>)</a:t>
            </a:r>
            <a:r>
              <a:rPr lang="zh-CN" altLang="zh-CN">
                <a:solidFill>
                  <a:srgbClr val="FFFF00"/>
                </a:solidFill>
              </a:rPr>
              <a:t>	</a:t>
            </a:r>
            <a:endParaRPr lang="zh-CN" altLang="en-US"/>
          </a:p>
        </p:txBody>
      </p:sp>
      <p:graphicFrame>
        <p:nvGraphicFramePr>
          <p:cNvPr id="4" name="Object 1026"/>
          <p:cNvGraphicFramePr>
            <a:graphicFrameLocks noChangeAspect="1"/>
          </p:cNvGraphicFramePr>
          <p:nvPr/>
        </p:nvGraphicFramePr>
        <p:xfrm>
          <a:off x="2141539" y="5229225"/>
          <a:ext cx="3640137" cy="757238"/>
        </p:xfrm>
        <a:graphic>
          <a:graphicData uri="http://schemas.openxmlformats.org/presentationml/2006/ole">
            <mc:AlternateContent xmlns:mc="http://schemas.openxmlformats.org/markup-compatibility/2006">
              <mc:Choice xmlns:v="urn:schemas-microsoft-com:vml" Requires="v">
                <p:oleObj spid="_x0000_s28034" name="公式" r:id="rId6" imgW="1149486" imgH="242669" progId="Equation.3">
                  <p:embed/>
                </p:oleObj>
              </mc:Choice>
              <mc:Fallback>
                <p:oleObj name="公式" r:id="rId6" imgW="1149486" imgH="242669" progId="Equation.3">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1539" y="5229225"/>
                        <a:ext cx="3640137" cy="757238"/>
                      </a:xfrm>
                      <a:prstGeom prst="rect">
                        <a:avLst/>
                      </a:prstGeom>
                      <a:solidFill>
                        <a:srgbClr val="FFFF00"/>
                      </a:solidFill>
                      <a:ln w="12700">
                        <a:solidFill>
                          <a:schemeClr val="tx2"/>
                        </a:solidFill>
                        <a:miter lim="800000"/>
                        <a:headEnd/>
                        <a:tailEnd/>
                      </a:ln>
                    </p:spPr>
                  </p:pic>
                </p:oleObj>
              </mc:Fallback>
            </mc:AlternateContent>
          </a:graphicData>
        </a:graphic>
      </p:graphicFrame>
      <p:sp>
        <p:nvSpPr>
          <p:cNvPr id="5" name="Text Box 8"/>
          <p:cNvSpPr txBox="1">
            <a:spLocks noChangeArrowheads="1"/>
          </p:cNvSpPr>
          <p:nvPr/>
        </p:nvSpPr>
        <p:spPr bwMode="auto">
          <a:xfrm>
            <a:off x="2492376" y="6173788"/>
            <a:ext cx="2149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a:solidFill>
                  <a:srgbClr val="0000CC"/>
                </a:solidFill>
              </a:rPr>
              <a:t>(</a:t>
            </a:r>
            <a:r>
              <a:rPr lang="en-US" altLang="zh-CN" i="1">
                <a:solidFill>
                  <a:srgbClr val="0000CC"/>
                </a:solidFill>
              </a:rPr>
              <a:t>r </a:t>
            </a:r>
            <a:r>
              <a:rPr lang="en-US" altLang="zh-CN">
                <a:solidFill>
                  <a:srgbClr val="0000CC"/>
                </a:solidFill>
              </a:rPr>
              <a:t>&gt;</a:t>
            </a:r>
            <a:r>
              <a:rPr lang="en-US" altLang="zh-CN" i="1">
                <a:solidFill>
                  <a:srgbClr val="0000CC"/>
                </a:solidFill>
              </a:rPr>
              <a:t>R</a:t>
            </a:r>
            <a:r>
              <a:rPr lang="en-US" altLang="zh-CN">
                <a:solidFill>
                  <a:srgbClr val="0000CC"/>
                </a:solidFill>
              </a:rPr>
              <a:t>)</a:t>
            </a:r>
            <a:r>
              <a:rPr lang="en-US" altLang="zh-CN">
                <a:solidFill>
                  <a:srgbClr val="FFFF00"/>
                </a:solidFill>
              </a:rPr>
              <a:t> </a:t>
            </a:r>
          </a:p>
        </p:txBody>
      </p:sp>
      <p:sp>
        <p:nvSpPr>
          <p:cNvPr id="6" name="Text Box 2055"/>
          <p:cNvSpPr txBox="1">
            <a:spLocks noChangeArrowheads="1"/>
          </p:cNvSpPr>
          <p:nvPr/>
        </p:nvSpPr>
        <p:spPr bwMode="auto">
          <a:xfrm>
            <a:off x="2255839" y="2114551"/>
            <a:ext cx="661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a:solidFill>
                  <a:srgbClr val="FF00FF"/>
                </a:solidFill>
              </a:rPr>
              <a:t>解</a:t>
            </a:r>
            <a:r>
              <a:rPr lang="en-US" altLang="zh-CN" sz="2800">
                <a:solidFill>
                  <a:srgbClr val="FF00FF"/>
                </a:solidFill>
              </a:rPr>
              <a:t>:</a:t>
            </a:r>
          </a:p>
        </p:txBody>
      </p:sp>
      <p:sp>
        <p:nvSpPr>
          <p:cNvPr id="25607" name="矩形 6"/>
          <p:cNvSpPr>
            <a:spLocks noChangeArrowheads="1"/>
          </p:cNvSpPr>
          <p:nvPr/>
        </p:nvSpPr>
        <p:spPr bwMode="auto">
          <a:xfrm>
            <a:off x="3263901" y="2124076"/>
            <a:ext cx="2709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6600CC"/>
                </a:solidFill>
                <a:latin typeface="MS Reference Sans Serif" panose="020B0604030504040204" pitchFamily="34" charset="0"/>
              </a:rPr>
              <a:t>利用高斯定理得</a:t>
            </a:r>
            <a:endParaRPr lang="zh-CN" altLang="en-US" sz="2800" dirty="0">
              <a:solidFill>
                <a:srgbClr val="6600CC"/>
              </a:solidFill>
            </a:endParaRPr>
          </a:p>
        </p:txBody>
      </p:sp>
      <p:grpSp>
        <p:nvGrpSpPr>
          <p:cNvPr id="8" name="Group 70"/>
          <p:cNvGrpSpPr>
            <a:grpSpLocks/>
          </p:cNvGrpSpPr>
          <p:nvPr/>
        </p:nvGrpSpPr>
        <p:grpSpPr bwMode="auto">
          <a:xfrm>
            <a:off x="6827838" y="3554413"/>
            <a:ext cx="3098800" cy="2590800"/>
            <a:chOff x="6600" y="5804"/>
            <a:chExt cx="3740" cy="3000"/>
          </a:xfrm>
        </p:grpSpPr>
        <p:sp>
          <p:nvSpPr>
            <p:cNvPr id="27659"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27660" name="Text Box 72"/>
            <p:cNvSpPr txBox="1">
              <a:spLocks noChangeArrowheads="1"/>
            </p:cNvSpPr>
            <p:nvPr/>
          </p:nvSpPr>
          <p:spPr bwMode="auto">
            <a:xfrm>
              <a:off x="9740" y="83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27661" name="Text Box 73"/>
            <p:cNvSpPr txBox="1">
              <a:spLocks noChangeArrowheads="1"/>
            </p:cNvSpPr>
            <p:nvPr/>
          </p:nvSpPr>
          <p:spPr bwMode="auto">
            <a:xfrm>
              <a:off x="6840" y="72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 E </a:t>
              </a:r>
            </a:p>
          </p:txBody>
        </p:sp>
        <p:sp>
          <p:nvSpPr>
            <p:cNvPr id="27662" name="Oval 74"/>
            <p:cNvSpPr>
              <a:spLocks noChangeArrowheads="1"/>
            </p:cNvSpPr>
            <p:nvPr/>
          </p:nvSpPr>
          <p:spPr bwMode="auto">
            <a:xfrm>
              <a:off x="6600" y="5804"/>
              <a:ext cx="1460" cy="1400"/>
            </a:xfrm>
            <a:prstGeom prst="ellipse">
              <a:avLst/>
            </a:prstGeom>
            <a:solidFill>
              <a:srgbClr val="FFFFFF"/>
            </a:solidFill>
            <a:ln w="1905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27663"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664" name="Line 76"/>
            <p:cNvSpPr>
              <a:spLocks noChangeShapeType="1"/>
            </p:cNvSpPr>
            <p:nvPr/>
          </p:nvSpPr>
          <p:spPr bwMode="auto">
            <a:xfrm flipV="1">
              <a:off x="7340" y="8607"/>
              <a:ext cx="2460"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665" name="Line 77"/>
            <p:cNvSpPr>
              <a:spLocks noChangeShapeType="1"/>
            </p:cNvSpPr>
            <p:nvPr/>
          </p:nvSpPr>
          <p:spPr bwMode="auto">
            <a:xfrm>
              <a:off x="7340" y="6544"/>
              <a:ext cx="0" cy="8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Line 78"/>
            <p:cNvSpPr>
              <a:spLocks noChangeShapeType="1"/>
            </p:cNvSpPr>
            <p:nvPr/>
          </p:nvSpPr>
          <p:spPr bwMode="auto">
            <a:xfrm>
              <a:off x="8060" y="6544"/>
              <a:ext cx="0" cy="206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7" name="Freeform 80"/>
            <p:cNvSpPr>
              <a:spLocks/>
            </p:cNvSpPr>
            <p:nvPr/>
          </p:nvSpPr>
          <p:spPr bwMode="auto">
            <a:xfrm>
              <a:off x="8040" y="7964"/>
              <a:ext cx="1560" cy="500"/>
            </a:xfrm>
            <a:custGeom>
              <a:avLst/>
              <a:gdLst>
                <a:gd name="T0" fmla="*/ 0 w 1560"/>
                <a:gd name="T1" fmla="*/ 0 h 500"/>
                <a:gd name="T2" fmla="*/ 420 w 1560"/>
                <a:gd name="T3" fmla="*/ 260 h 500"/>
                <a:gd name="T4" fmla="*/ 900 w 1560"/>
                <a:gd name="T5" fmla="*/ 400 h 500"/>
                <a:gd name="T6" fmla="*/ 1560 w 1560"/>
                <a:gd name="T7" fmla="*/ 500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8" name="Line 81"/>
            <p:cNvSpPr>
              <a:spLocks noChangeShapeType="1"/>
            </p:cNvSpPr>
            <p:nvPr/>
          </p:nvSpPr>
          <p:spPr bwMode="auto">
            <a:xfrm flipV="1">
              <a:off x="7340" y="6540"/>
              <a:ext cx="740" cy="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Text Box 82"/>
            <p:cNvSpPr txBox="1">
              <a:spLocks noChangeArrowheads="1"/>
            </p:cNvSpPr>
            <p:nvPr/>
          </p:nvSpPr>
          <p:spPr bwMode="auto">
            <a:xfrm>
              <a:off x="7400" y="6104"/>
              <a:ext cx="52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R</a:t>
              </a:r>
            </a:p>
          </p:txBody>
        </p:sp>
        <p:sp>
          <p:nvSpPr>
            <p:cNvPr id="27670" name="Text Box 83"/>
            <p:cNvSpPr txBox="1">
              <a:spLocks noChangeArrowheads="1"/>
            </p:cNvSpPr>
            <p:nvPr/>
          </p:nvSpPr>
          <p:spPr bwMode="auto">
            <a:xfrm>
              <a:off x="8000" y="6064"/>
              <a:ext cx="5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q</a:t>
              </a:r>
            </a:p>
          </p:txBody>
        </p:sp>
      </p:grpSp>
      <p:sp>
        <p:nvSpPr>
          <p:cNvPr id="25609" name="Freeform 80"/>
          <p:cNvSpPr>
            <a:spLocks/>
          </p:cNvSpPr>
          <p:nvPr/>
        </p:nvSpPr>
        <p:spPr bwMode="auto">
          <a:xfrm rot="17373592">
            <a:off x="7372351" y="5503863"/>
            <a:ext cx="725487" cy="420688"/>
          </a:xfrm>
          <a:custGeom>
            <a:avLst/>
            <a:gdLst>
              <a:gd name="T0" fmla="*/ 0 w 1560"/>
              <a:gd name="T1" fmla="*/ 0 h 500"/>
              <a:gd name="T2" fmla="*/ 2147483646 w 1560"/>
              <a:gd name="T3" fmla="*/ 2147483646 h 500"/>
              <a:gd name="T4" fmla="*/ 2147483646 w 1560"/>
              <a:gd name="T5" fmla="*/ 2147483646 h 500"/>
              <a:gd name="T6" fmla="*/ 2147483646 w 1560"/>
              <a:gd name="T7" fmla="*/ 2147483646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10" name="Text Box 2"/>
          <p:cNvSpPr txBox="1">
            <a:spLocks noChangeArrowheads="1"/>
          </p:cNvSpPr>
          <p:nvPr/>
        </p:nvSpPr>
        <p:spPr bwMode="auto">
          <a:xfrm>
            <a:off x="1524001" y="188914"/>
            <a:ext cx="9274175"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zh-CN" dirty="0">
                <a:solidFill>
                  <a:srgbClr val="0000CC"/>
                </a:solidFill>
              </a:rPr>
              <a:t> </a:t>
            </a:r>
            <a:r>
              <a:rPr lang="zh-CN" altLang="en-US" dirty="0">
                <a:solidFill>
                  <a:srgbClr val="CC0000"/>
                </a:solidFill>
                <a:latin typeface="宋体" panose="02010600030101010101" pitchFamily="2" charset="-122"/>
              </a:rPr>
              <a:t>练习：</a:t>
            </a:r>
            <a:r>
              <a:rPr lang="zh-CN" altLang="zh-CN" dirty="0">
                <a:solidFill>
                  <a:srgbClr val="0000CC"/>
                </a:solidFill>
              </a:rPr>
              <a:t>一半径为</a:t>
            </a:r>
            <a:r>
              <a:rPr lang="zh-CN" altLang="zh-CN" i="1" dirty="0">
                <a:solidFill>
                  <a:srgbClr val="FF0000"/>
                </a:solidFill>
              </a:rPr>
              <a:t>R</a:t>
            </a:r>
            <a:r>
              <a:rPr lang="zh-CN" altLang="zh-CN" dirty="0">
                <a:solidFill>
                  <a:srgbClr val="0000CC"/>
                </a:solidFill>
              </a:rPr>
              <a:t>的带电球体，其电荷体密度分布为 </a:t>
            </a:r>
            <a:r>
              <a:rPr lang="zh-CN" altLang="zh-CN" i="1" dirty="0">
                <a:solidFill>
                  <a:srgbClr val="0000CC"/>
                </a:solidFill>
                <a:latin typeface="Symbol" panose="05050102010706020507" pitchFamily="18" charset="2"/>
              </a:rPr>
              <a:t> </a:t>
            </a:r>
            <a:r>
              <a:rPr lang="zh-CN" altLang="zh-CN" i="1" dirty="0">
                <a:solidFill>
                  <a:srgbClr val="FF0000"/>
                </a:solidFill>
                <a:latin typeface="Symbol" panose="05050102010706020507" pitchFamily="18" charset="2"/>
              </a:rPr>
              <a:t>r </a:t>
            </a:r>
            <a:r>
              <a:rPr lang="zh-CN" altLang="zh-CN" dirty="0">
                <a:solidFill>
                  <a:srgbClr val="FF0000"/>
                </a:solidFill>
              </a:rPr>
              <a:t>=</a:t>
            </a:r>
            <a:r>
              <a:rPr lang="zh-CN" altLang="zh-CN" i="1" dirty="0">
                <a:solidFill>
                  <a:srgbClr val="FF0000"/>
                </a:solidFill>
              </a:rPr>
              <a:t>Ar</a:t>
            </a:r>
            <a:r>
              <a:rPr lang="zh-CN" altLang="zh-CN" dirty="0">
                <a:solidFill>
                  <a:srgbClr val="FF0000"/>
                </a:solidFill>
              </a:rPr>
              <a:t> (</a:t>
            </a:r>
            <a:r>
              <a:rPr lang="zh-CN" altLang="zh-CN" i="1" dirty="0">
                <a:solidFill>
                  <a:srgbClr val="FF0000"/>
                </a:solidFill>
              </a:rPr>
              <a:t>r</a:t>
            </a:r>
            <a:r>
              <a:rPr lang="zh-CN" altLang="zh-CN" dirty="0">
                <a:solidFill>
                  <a:srgbClr val="FF0000"/>
                </a:solidFill>
              </a:rPr>
              <a:t>≤</a:t>
            </a:r>
            <a:r>
              <a:rPr lang="zh-CN" altLang="zh-CN" i="1" dirty="0">
                <a:solidFill>
                  <a:srgbClr val="FF0000"/>
                </a:solidFill>
              </a:rPr>
              <a:t>R</a:t>
            </a:r>
            <a:r>
              <a:rPr lang="zh-CN" altLang="zh-CN" dirty="0">
                <a:solidFill>
                  <a:srgbClr val="FF0000"/>
                </a:solidFill>
              </a:rPr>
              <a:t>) </a:t>
            </a:r>
            <a:r>
              <a:rPr lang="zh-CN" altLang="zh-CN" dirty="0">
                <a:solidFill>
                  <a:srgbClr val="0000CC"/>
                </a:solidFill>
              </a:rPr>
              <a:t>，</a:t>
            </a:r>
            <a:r>
              <a:rPr lang="zh-CN" altLang="zh-CN" i="1" dirty="0">
                <a:solidFill>
                  <a:srgbClr val="FF0000"/>
                </a:solidFill>
                <a:latin typeface="Symbol" panose="05050102010706020507" pitchFamily="18" charset="2"/>
              </a:rPr>
              <a:t>r </a:t>
            </a:r>
            <a:r>
              <a:rPr lang="zh-CN" altLang="zh-CN" dirty="0">
                <a:solidFill>
                  <a:srgbClr val="FF0000"/>
                </a:solidFill>
              </a:rPr>
              <a:t>=0 (</a:t>
            </a:r>
            <a:r>
              <a:rPr lang="zh-CN" altLang="zh-CN" i="1" dirty="0">
                <a:solidFill>
                  <a:srgbClr val="FF0000"/>
                </a:solidFill>
              </a:rPr>
              <a:t>r</a:t>
            </a:r>
            <a:r>
              <a:rPr lang="zh-CN" altLang="zh-CN" dirty="0">
                <a:solidFill>
                  <a:srgbClr val="FF0000"/>
                </a:solidFill>
              </a:rPr>
              <a:t>＞</a:t>
            </a:r>
            <a:r>
              <a:rPr lang="zh-CN" altLang="zh-CN" i="1" dirty="0">
                <a:solidFill>
                  <a:srgbClr val="FF0000"/>
                </a:solidFill>
              </a:rPr>
              <a:t>R</a:t>
            </a:r>
            <a:r>
              <a:rPr lang="zh-CN" altLang="zh-CN" dirty="0">
                <a:solidFill>
                  <a:srgbClr val="FF0000"/>
                </a:solidFill>
              </a:rPr>
              <a:t>)</a:t>
            </a:r>
          </a:p>
          <a:p>
            <a:pPr algn="ctr">
              <a:spcBef>
                <a:spcPct val="50000"/>
              </a:spcBef>
              <a:buFontTx/>
              <a:buNone/>
            </a:pPr>
            <a:r>
              <a:rPr lang="zh-CN" altLang="zh-CN" i="1" dirty="0">
                <a:solidFill>
                  <a:srgbClr val="FF0000"/>
                </a:solidFill>
              </a:rPr>
              <a:t>A</a:t>
            </a:r>
            <a:r>
              <a:rPr lang="zh-CN" altLang="zh-CN" dirty="0">
                <a:solidFill>
                  <a:srgbClr val="0000CC"/>
                </a:solidFill>
              </a:rPr>
              <a:t>为一常量</a:t>
            </a:r>
            <a:r>
              <a:rPr lang="zh-CN" altLang="en-US" dirty="0">
                <a:solidFill>
                  <a:srgbClr val="0000CC"/>
                </a:solidFill>
              </a:rPr>
              <a:t>。</a:t>
            </a:r>
            <a:r>
              <a:rPr lang="zh-CN" altLang="zh-CN" dirty="0">
                <a:solidFill>
                  <a:srgbClr val="008000"/>
                </a:solidFill>
              </a:rPr>
              <a:t>试求球体内外的</a:t>
            </a:r>
            <a:r>
              <a:rPr kumimoji="0" lang="zh-CN" altLang="en-US" dirty="0">
                <a:solidFill>
                  <a:srgbClr val="008000"/>
                </a:solidFill>
                <a:latin typeface="+mn-ea"/>
                <a:ea typeface="+mn-ea"/>
              </a:rPr>
              <a:t>电势</a:t>
            </a:r>
            <a:r>
              <a:rPr lang="zh-CN" altLang="zh-CN" dirty="0">
                <a:solidFill>
                  <a:srgbClr val="008000"/>
                </a:solidFill>
              </a:rPr>
              <a:t>分布</a:t>
            </a:r>
            <a:r>
              <a:rPr lang="zh-CN" altLang="en-US" dirty="0">
                <a:solidFill>
                  <a:srgbClr val="008000"/>
                </a:solidFill>
              </a:rPr>
              <a:t>。</a:t>
            </a:r>
            <a:endParaRPr lang="zh-CN" altLang="zh-CN"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circle(in)">
                                      <p:cBhvr>
                                        <p:cTn id="7" dur="2000"/>
                                        <p:tgtEl>
                                          <p:spTgt spid="25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wheel(1)">
                                      <p:cBhvr>
                                        <p:cTn id="17" dur="2000"/>
                                        <p:tgtEl>
                                          <p:spTgt spid="256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5603"/>
                                        </p:tgtEl>
                                        <p:attrNameLst>
                                          <p:attrName>style.visibility</p:attrName>
                                        </p:attrNameLst>
                                      </p:cBhvr>
                                      <p:to>
                                        <p:strVal val="visible"/>
                                      </p:to>
                                    </p:set>
                                    <p:anim calcmode="lin" valueType="num">
                                      <p:cBhvr additive="base">
                                        <p:cTn id="26" dur="500" fill="hold"/>
                                        <p:tgtEl>
                                          <p:spTgt spid="25603"/>
                                        </p:tgtEl>
                                        <p:attrNameLst>
                                          <p:attrName>ppt_x</p:attrName>
                                        </p:attrNameLst>
                                      </p:cBhvr>
                                      <p:tavLst>
                                        <p:tav tm="0">
                                          <p:val>
                                            <p:strVal val="#ppt_x"/>
                                          </p:val>
                                        </p:tav>
                                        <p:tav tm="100000">
                                          <p:val>
                                            <p:strVal val="#ppt_x"/>
                                          </p:val>
                                        </p:tav>
                                      </p:tavLst>
                                    </p:anim>
                                    <p:anim calcmode="lin" valueType="num">
                                      <p:cBhvr additive="base">
                                        <p:cTn id="27"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ppt_w</p:attrName>
                                        </p:attrNameLst>
                                      </p:cBhvr>
                                      <p:tavLst>
                                        <p:tav tm="0">
                                          <p:val>
                                            <p:fltVal val="0"/>
                                          </p:val>
                                        </p:tav>
                                        <p:tav tm="100000">
                                          <p:val>
                                            <p:strVal val="#ppt_w"/>
                                          </p:val>
                                        </p:tav>
                                      </p:tavLst>
                                    </p:anim>
                                    <p:anim calcmode="lin" valueType="num">
                                      <p:cBhvr>
                                        <p:cTn id="33" dur="1000" fill="hold"/>
                                        <p:tgtEl>
                                          <p:spTgt spid="4"/>
                                        </p:tgtEl>
                                        <p:attrNameLst>
                                          <p:attrName>ppt_h</p:attrName>
                                        </p:attrNameLst>
                                      </p:cBhvr>
                                      <p:tavLst>
                                        <p:tav tm="0">
                                          <p:val>
                                            <p:fltVal val="0"/>
                                          </p:val>
                                        </p:tav>
                                        <p:tav tm="100000">
                                          <p:val>
                                            <p:strVal val="#ppt_h"/>
                                          </p:val>
                                        </p:tav>
                                      </p:tavLst>
                                    </p:anim>
                                    <p:anim calcmode="lin" valueType="num">
                                      <p:cBhvr>
                                        <p:cTn id="34" dur="1000" fill="hold"/>
                                        <p:tgtEl>
                                          <p:spTgt spid="4"/>
                                        </p:tgtEl>
                                        <p:attrNameLst>
                                          <p:attrName>style.rotation</p:attrName>
                                        </p:attrNameLst>
                                      </p:cBhvr>
                                      <p:tavLst>
                                        <p:tav tm="0">
                                          <p:val>
                                            <p:fltVal val="90"/>
                                          </p:val>
                                        </p:tav>
                                        <p:tav tm="100000">
                                          <p:val>
                                            <p:fltVal val="0"/>
                                          </p:val>
                                        </p:tav>
                                      </p:tavLst>
                                    </p:anim>
                                    <p:animEffect transition="in" filter="fade">
                                      <p:cBhvr>
                                        <p:cTn id="35" dur="1000"/>
                                        <p:tgtEl>
                                          <p:spTgt spid="4"/>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1000" fill="hold"/>
                                        <p:tgtEl>
                                          <p:spTgt spid="5"/>
                                        </p:tgtEl>
                                        <p:attrNameLst>
                                          <p:attrName>ppt_w</p:attrName>
                                        </p:attrNameLst>
                                      </p:cBhvr>
                                      <p:tavLst>
                                        <p:tav tm="0">
                                          <p:val>
                                            <p:fltVal val="0"/>
                                          </p:val>
                                        </p:tav>
                                        <p:tav tm="100000">
                                          <p:val>
                                            <p:strVal val="#ppt_w"/>
                                          </p:val>
                                        </p:tav>
                                      </p:tavLst>
                                    </p:anim>
                                    <p:anim calcmode="lin" valueType="num">
                                      <p:cBhvr>
                                        <p:cTn id="39" dur="1000" fill="hold"/>
                                        <p:tgtEl>
                                          <p:spTgt spid="5"/>
                                        </p:tgtEl>
                                        <p:attrNameLst>
                                          <p:attrName>ppt_h</p:attrName>
                                        </p:attrNameLst>
                                      </p:cBhvr>
                                      <p:tavLst>
                                        <p:tav tm="0">
                                          <p:val>
                                            <p:fltVal val="0"/>
                                          </p:val>
                                        </p:tav>
                                        <p:tav tm="100000">
                                          <p:val>
                                            <p:strVal val="#ppt_h"/>
                                          </p:val>
                                        </p:tav>
                                      </p:tavLst>
                                    </p:anim>
                                    <p:anim calcmode="lin" valueType="num">
                                      <p:cBhvr>
                                        <p:cTn id="40" dur="1000" fill="hold"/>
                                        <p:tgtEl>
                                          <p:spTgt spid="5"/>
                                        </p:tgtEl>
                                        <p:attrNameLst>
                                          <p:attrName>style.rotation</p:attrName>
                                        </p:attrNameLst>
                                      </p:cBhvr>
                                      <p:tavLst>
                                        <p:tav tm="0">
                                          <p:val>
                                            <p:fltVal val="90"/>
                                          </p:val>
                                        </p:tav>
                                        <p:tav tm="100000">
                                          <p:val>
                                            <p:fltVal val="0"/>
                                          </p:val>
                                        </p:tav>
                                      </p:tavLst>
                                    </p:anim>
                                    <p:animEffect transition="in" filter="fade">
                                      <p:cBhvr>
                                        <p:cTn id="41" dur="1000"/>
                                        <p:tgtEl>
                                          <p:spTgt spid="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5609"/>
                                        </p:tgtEl>
                                        <p:attrNameLst>
                                          <p:attrName>style.visibility</p:attrName>
                                        </p:attrNameLst>
                                      </p:cBhvr>
                                      <p:to>
                                        <p:strVal val="visible"/>
                                      </p:to>
                                    </p:set>
                                    <p:anim calcmode="lin" valueType="num">
                                      <p:cBhvr additive="base">
                                        <p:cTn id="50" dur="500" fill="hold"/>
                                        <p:tgtEl>
                                          <p:spTgt spid="25609"/>
                                        </p:tgtEl>
                                        <p:attrNameLst>
                                          <p:attrName>ppt_x</p:attrName>
                                        </p:attrNameLst>
                                      </p:cBhvr>
                                      <p:tavLst>
                                        <p:tav tm="0">
                                          <p:val>
                                            <p:strVal val="#ppt_x"/>
                                          </p:val>
                                        </p:tav>
                                        <p:tav tm="100000">
                                          <p:val>
                                            <p:strVal val="#ppt_x"/>
                                          </p:val>
                                        </p:tav>
                                      </p:tavLst>
                                    </p:anim>
                                    <p:anim calcmode="lin" valueType="num">
                                      <p:cBhvr additive="base">
                                        <p:cTn id="51" dur="500" fill="hold"/>
                                        <p:tgtEl>
                                          <p:spTgt spid="256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5" grpId="0"/>
      <p:bldP spid="6" grpId="0"/>
      <p:bldP spid="25607" grpId="0"/>
      <p:bldP spid="25609" grpId="0" animBg="1"/>
      <p:bldP spid="256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3"/>
          <p:cNvSpPr>
            <a:spLocks noChangeArrowheads="1"/>
          </p:cNvSpPr>
          <p:nvPr/>
        </p:nvSpPr>
        <p:spPr bwMode="auto">
          <a:xfrm>
            <a:off x="2402792" y="1754869"/>
            <a:ext cx="45127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008000"/>
                </a:solidFill>
                <a:latin typeface="MS Reference Sans Serif" panose="020B0604030504040204" pitchFamily="34" charset="0"/>
              </a:rPr>
              <a:t>在</a:t>
            </a:r>
            <a:r>
              <a:rPr kumimoji="0" lang="zh-CN" altLang="en-US" sz="2800" dirty="0">
                <a:solidFill>
                  <a:srgbClr val="008000"/>
                </a:solidFill>
                <a:latin typeface="+mn-ea"/>
              </a:rPr>
              <a:t>球</a:t>
            </a:r>
            <a:r>
              <a:rPr lang="zh-CN" altLang="en-US" sz="2800" dirty="0">
                <a:solidFill>
                  <a:srgbClr val="008000"/>
                </a:solidFill>
                <a:latin typeface="宋体" panose="02010600030101010101" pitchFamily="2" charset="-122"/>
              </a:rPr>
              <a:t>面上，</a:t>
            </a:r>
            <a:r>
              <a:rPr kumimoji="0" lang="zh-CN" altLang="en-US" sz="2800" dirty="0">
                <a:solidFill>
                  <a:srgbClr val="FF00FF"/>
                </a:solidFill>
                <a:latin typeface="+mn-ea"/>
                <a:ea typeface="+mn-ea"/>
              </a:rPr>
              <a:t>电势</a:t>
            </a:r>
            <a:r>
              <a:rPr lang="zh-CN" altLang="en-US" sz="2800" dirty="0">
                <a:solidFill>
                  <a:srgbClr val="008000"/>
                </a:solidFill>
                <a:latin typeface="宋体" panose="02010600030101010101" pitchFamily="2" charset="-122"/>
              </a:rPr>
              <a:t>是连续的。</a:t>
            </a:r>
            <a:endParaRPr lang="zh-CN" altLang="en-US" sz="2800" dirty="0">
              <a:solidFill>
                <a:srgbClr val="008000"/>
              </a:solidFill>
            </a:endParaRPr>
          </a:p>
        </p:txBody>
      </p:sp>
      <p:sp>
        <p:nvSpPr>
          <p:cNvPr id="21" name="矩形 20"/>
          <p:cNvSpPr>
            <a:spLocks noChangeArrowheads="1"/>
          </p:cNvSpPr>
          <p:nvPr/>
        </p:nvSpPr>
        <p:spPr bwMode="auto">
          <a:xfrm>
            <a:off x="1963646" y="2487257"/>
            <a:ext cx="521297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solidFill>
                  <a:srgbClr val="0000CC"/>
                </a:solidFill>
                <a:latin typeface="MS Reference Sans Serif" panose="020B0604030504040204" pitchFamily="34" charset="0"/>
              </a:rPr>
              <a:t>利用这一事实及</a:t>
            </a:r>
            <a:r>
              <a:rPr lang="zh-CN" altLang="en-US" sz="2800" dirty="0">
                <a:solidFill>
                  <a:srgbClr val="FF0000"/>
                </a:solidFill>
              </a:rPr>
              <a:t>无穷远处为电势零点 </a:t>
            </a:r>
            <a:r>
              <a:rPr lang="zh-CN" altLang="en-US" sz="2800" dirty="0">
                <a:solidFill>
                  <a:srgbClr val="CC00CC"/>
                </a:solidFill>
              </a:rPr>
              <a:t>                   </a:t>
            </a:r>
            <a:r>
              <a:rPr lang="zh-CN" altLang="en-US" sz="2800" dirty="0">
                <a:solidFill>
                  <a:srgbClr val="0000CC"/>
                </a:solidFill>
                <a:latin typeface="MS Reference Sans Serif" panose="020B0604030504040204" pitchFamily="34" charset="0"/>
              </a:rPr>
              <a:t>，积分得</a:t>
            </a:r>
            <a:endParaRPr lang="zh-CN" altLang="en-US" sz="2800" dirty="0">
              <a:solidFill>
                <a:srgbClr val="0000CC"/>
              </a:solidFill>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2390903379"/>
              </p:ext>
            </p:extLst>
          </p:nvPr>
        </p:nvGraphicFramePr>
        <p:xfrm>
          <a:off x="2836481" y="2968299"/>
          <a:ext cx="1762818" cy="553956"/>
        </p:xfrm>
        <a:graphic>
          <a:graphicData uri="http://schemas.openxmlformats.org/presentationml/2006/ole">
            <mc:AlternateContent xmlns:mc="http://schemas.openxmlformats.org/markup-compatibility/2006">
              <mc:Choice xmlns:v="urn:schemas-microsoft-com:vml" Requires="v">
                <p:oleObj spid="_x0000_s30292" name="公式" r:id="rId3" imgW="799920" imgH="215640" progId="Equation.3">
                  <p:embed/>
                </p:oleObj>
              </mc:Choice>
              <mc:Fallback>
                <p:oleObj name="公式" r:id="rId3" imgW="799920" imgH="215640" progId="Equation.3">
                  <p:embed/>
                  <p:pic>
                    <p:nvPicPr>
                      <p:cNvPr id="0" name=""/>
                      <p:cNvPicPr>
                        <a:picLocks noChangeAspect="1" noChangeArrowheads="1"/>
                      </p:cNvPicPr>
                      <p:nvPr/>
                    </p:nvPicPr>
                    <p:blipFill>
                      <a:blip r:embed="rId4"/>
                      <a:srcRect/>
                      <a:stretch>
                        <a:fillRect/>
                      </a:stretch>
                    </p:blipFill>
                    <p:spPr bwMode="auto">
                      <a:xfrm>
                        <a:off x="2836481" y="2968299"/>
                        <a:ext cx="1762818" cy="553956"/>
                      </a:xfrm>
                      <a:prstGeom prst="rect">
                        <a:avLst/>
                      </a:prstGeom>
                      <a:noFill/>
                      <a:ln>
                        <a:noFill/>
                      </a:ln>
                      <a:effectLst/>
                      <a:extLst/>
                    </p:spPr>
                  </p:pic>
                </p:oleObj>
              </mc:Fallback>
            </mc:AlternateContent>
          </a:graphicData>
        </a:graphic>
      </p:graphicFrame>
      <p:graphicFrame>
        <p:nvGraphicFramePr>
          <p:cNvPr id="23" name="Object 84"/>
          <p:cNvGraphicFramePr>
            <a:graphicFrameLocks noChangeAspect="1"/>
          </p:cNvGraphicFramePr>
          <p:nvPr>
            <p:extLst>
              <p:ext uri="{D42A27DB-BD31-4B8C-83A1-F6EECF244321}">
                <p14:modId xmlns:p14="http://schemas.microsoft.com/office/powerpoint/2010/main" val="2228948312"/>
              </p:ext>
            </p:extLst>
          </p:nvPr>
        </p:nvGraphicFramePr>
        <p:xfrm>
          <a:off x="1703388" y="3863975"/>
          <a:ext cx="4832350" cy="2368550"/>
        </p:xfrm>
        <a:graphic>
          <a:graphicData uri="http://schemas.openxmlformats.org/presentationml/2006/ole">
            <mc:AlternateContent xmlns:mc="http://schemas.openxmlformats.org/markup-compatibility/2006">
              <mc:Choice xmlns:v="urn:schemas-microsoft-com:vml" Requires="v">
                <p:oleObj spid="_x0000_s30293" name="公式" r:id="rId5" imgW="2743200" imgH="1346200" progId="Equation.3">
                  <p:embed/>
                </p:oleObj>
              </mc:Choice>
              <mc:Fallback>
                <p:oleObj name="公式" r:id="rId5" imgW="2743200" imgH="1346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388" y="3863975"/>
                        <a:ext cx="483235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 name="Group 70"/>
          <p:cNvGrpSpPr>
            <a:grpSpLocks/>
          </p:cNvGrpSpPr>
          <p:nvPr/>
        </p:nvGrpSpPr>
        <p:grpSpPr bwMode="auto">
          <a:xfrm>
            <a:off x="6716713" y="3681413"/>
            <a:ext cx="3098800" cy="2590800"/>
            <a:chOff x="6600" y="5804"/>
            <a:chExt cx="3740" cy="3000"/>
          </a:xfrm>
        </p:grpSpPr>
        <p:sp>
          <p:nvSpPr>
            <p:cNvPr id="25" name="Text Box 71"/>
            <p:cNvSpPr txBox="1">
              <a:spLocks noChangeArrowheads="1"/>
            </p:cNvSpPr>
            <p:nvPr/>
          </p:nvSpPr>
          <p:spPr bwMode="auto">
            <a:xfrm>
              <a:off x="6940" y="834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t>0</a:t>
              </a:r>
            </a:p>
          </p:txBody>
        </p:sp>
        <p:sp>
          <p:nvSpPr>
            <p:cNvPr id="26" name="Text Box 72"/>
            <p:cNvSpPr txBox="1">
              <a:spLocks noChangeArrowheads="1"/>
            </p:cNvSpPr>
            <p:nvPr/>
          </p:nvSpPr>
          <p:spPr bwMode="auto">
            <a:xfrm>
              <a:off x="9740" y="83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t>r</a:t>
              </a:r>
            </a:p>
          </p:txBody>
        </p:sp>
        <p:sp>
          <p:nvSpPr>
            <p:cNvPr id="27" name="Text Box 73"/>
            <p:cNvSpPr txBox="1">
              <a:spLocks noChangeArrowheads="1"/>
            </p:cNvSpPr>
            <p:nvPr/>
          </p:nvSpPr>
          <p:spPr bwMode="auto">
            <a:xfrm>
              <a:off x="6840" y="7204"/>
              <a:ext cx="600"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  V</a:t>
              </a:r>
            </a:p>
          </p:txBody>
        </p:sp>
        <p:sp>
          <p:nvSpPr>
            <p:cNvPr id="28" name="Oval 74"/>
            <p:cNvSpPr>
              <a:spLocks noChangeArrowheads="1"/>
            </p:cNvSpPr>
            <p:nvPr/>
          </p:nvSpPr>
          <p:spPr bwMode="auto">
            <a:xfrm>
              <a:off x="6600" y="5804"/>
              <a:ext cx="1460" cy="1400"/>
            </a:xfrm>
            <a:prstGeom prst="ellipse">
              <a:avLst/>
            </a:prstGeom>
            <a:solidFill>
              <a:srgbClr val="FFFFFF"/>
            </a:solidFill>
            <a:ln w="1905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29" name="Line 75"/>
            <p:cNvSpPr>
              <a:spLocks noChangeShapeType="1"/>
            </p:cNvSpPr>
            <p:nvPr/>
          </p:nvSpPr>
          <p:spPr bwMode="auto">
            <a:xfrm flipV="1">
              <a:off x="7340" y="7364"/>
              <a:ext cx="0" cy="124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0" name="Line 76"/>
            <p:cNvSpPr>
              <a:spLocks noChangeShapeType="1"/>
            </p:cNvSpPr>
            <p:nvPr/>
          </p:nvSpPr>
          <p:spPr bwMode="auto">
            <a:xfrm flipV="1">
              <a:off x="7340" y="8607"/>
              <a:ext cx="2460"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1" name="Line 77"/>
            <p:cNvSpPr>
              <a:spLocks noChangeShapeType="1"/>
            </p:cNvSpPr>
            <p:nvPr/>
          </p:nvSpPr>
          <p:spPr bwMode="auto">
            <a:xfrm>
              <a:off x="7340" y="6544"/>
              <a:ext cx="0" cy="8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78"/>
            <p:cNvSpPr>
              <a:spLocks noChangeShapeType="1"/>
            </p:cNvSpPr>
            <p:nvPr/>
          </p:nvSpPr>
          <p:spPr bwMode="auto">
            <a:xfrm>
              <a:off x="8060" y="6544"/>
              <a:ext cx="0" cy="206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Freeform 80"/>
            <p:cNvSpPr>
              <a:spLocks/>
            </p:cNvSpPr>
            <p:nvPr/>
          </p:nvSpPr>
          <p:spPr bwMode="auto">
            <a:xfrm>
              <a:off x="8092" y="8180"/>
              <a:ext cx="1508" cy="284"/>
            </a:xfrm>
            <a:custGeom>
              <a:avLst/>
              <a:gdLst>
                <a:gd name="T0" fmla="*/ 0 w 1560"/>
                <a:gd name="T1" fmla="*/ 0 h 500"/>
                <a:gd name="T2" fmla="*/ 401 w 1560"/>
                <a:gd name="T3" fmla="*/ 295 h 500"/>
                <a:gd name="T4" fmla="*/ 858 w 1560"/>
                <a:gd name="T5" fmla="*/ 454 h 500"/>
                <a:gd name="T6" fmla="*/ 1489 w 1560"/>
                <a:gd name="T7" fmla="*/ 568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Line 81"/>
            <p:cNvSpPr>
              <a:spLocks noChangeShapeType="1"/>
            </p:cNvSpPr>
            <p:nvPr/>
          </p:nvSpPr>
          <p:spPr bwMode="auto">
            <a:xfrm flipV="1">
              <a:off x="7340" y="6540"/>
              <a:ext cx="740" cy="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Text Box 82"/>
            <p:cNvSpPr txBox="1">
              <a:spLocks noChangeArrowheads="1"/>
            </p:cNvSpPr>
            <p:nvPr/>
          </p:nvSpPr>
          <p:spPr bwMode="auto">
            <a:xfrm>
              <a:off x="7400" y="6104"/>
              <a:ext cx="52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R</a:t>
              </a:r>
            </a:p>
          </p:txBody>
        </p:sp>
        <p:sp>
          <p:nvSpPr>
            <p:cNvPr id="36" name="Text Box 83"/>
            <p:cNvSpPr txBox="1">
              <a:spLocks noChangeArrowheads="1"/>
            </p:cNvSpPr>
            <p:nvPr/>
          </p:nvSpPr>
          <p:spPr bwMode="auto">
            <a:xfrm>
              <a:off x="8000" y="6064"/>
              <a:ext cx="5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i="1">
                  <a:solidFill>
                    <a:srgbClr val="0000FF"/>
                  </a:solidFill>
                </a:rPr>
                <a:t>q</a:t>
              </a:r>
            </a:p>
          </p:txBody>
        </p:sp>
      </p:grpSp>
      <p:sp>
        <p:nvSpPr>
          <p:cNvPr id="37" name="Freeform 80"/>
          <p:cNvSpPr>
            <a:spLocks/>
          </p:cNvSpPr>
          <p:nvPr/>
        </p:nvSpPr>
        <p:spPr bwMode="auto">
          <a:xfrm rot="4611891" flipH="1">
            <a:off x="7273132" y="5168107"/>
            <a:ext cx="811213" cy="520700"/>
          </a:xfrm>
          <a:custGeom>
            <a:avLst/>
            <a:gdLst>
              <a:gd name="T0" fmla="*/ 0 w 1560"/>
              <a:gd name="T1" fmla="*/ 0 h 500"/>
              <a:gd name="T2" fmla="*/ 2147483646 w 1560"/>
              <a:gd name="T3" fmla="*/ 2147483646 h 500"/>
              <a:gd name="T4" fmla="*/ 2147483646 w 1560"/>
              <a:gd name="T5" fmla="*/ 2147483646 h 500"/>
              <a:gd name="T6" fmla="*/ 2147483646 w 1560"/>
              <a:gd name="T7" fmla="*/ 2147483646 h 500"/>
              <a:gd name="T8" fmla="*/ 0 60000 65536"/>
              <a:gd name="T9" fmla="*/ 0 60000 65536"/>
              <a:gd name="T10" fmla="*/ 0 60000 65536"/>
              <a:gd name="T11" fmla="*/ 0 60000 65536"/>
              <a:gd name="T12" fmla="*/ 0 w 1560"/>
              <a:gd name="T13" fmla="*/ 0 h 500"/>
              <a:gd name="T14" fmla="*/ 1560 w 1560"/>
              <a:gd name="T15" fmla="*/ 500 h 500"/>
            </a:gdLst>
            <a:ahLst/>
            <a:cxnLst>
              <a:cxn ang="T8">
                <a:pos x="T0" y="T1"/>
              </a:cxn>
              <a:cxn ang="T9">
                <a:pos x="T2" y="T3"/>
              </a:cxn>
              <a:cxn ang="T10">
                <a:pos x="T4" y="T5"/>
              </a:cxn>
              <a:cxn ang="T11">
                <a:pos x="T6" y="T7"/>
              </a:cxn>
            </a:cxnLst>
            <a:rect l="T12" t="T13" r="T14" b="T15"/>
            <a:pathLst>
              <a:path w="1560" h="500">
                <a:moveTo>
                  <a:pt x="0" y="0"/>
                </a:moveTo>
                <a:cubicBezTo>
                  <a:pt x="135" y="96"/>
                  <a:pt x="270" y="193"/>
                  <a:pt x="420" y="260"/>
                </a:cubicBezTo>
                <a:cubicBezTo>
                  <a:pt x="570" y="327"/>
                  <a:pt x="710" y="360"/>
                  <a:pt x="900" y="400"/>
                </a:cubicBezTo>
                <a:cubicBezTo>
                  <a:pt x="1090" y="440"/>
                  <a:pt x="1450" y="483"/>
                  <a:pt x="1560" y="50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8" name="对象 37"/>
          <p:cNvGraphicFramePr>
            <a:graphicFrameLocks noChangeAspect="1"/>
          </p:cNvGraphicFramePr>
          <p:nvPr>
            <p:extLst>
              <p:ext uri="{D42A27DB-BD31-4B8C-83A1-F6EECF244321}">
                <p14:modId xmlns:p14="http://schemas.microsoft.com/office/powerpoint/2010/main" val="4197494688"/>
              </p:ext>
            </p:extLst>
          </p:nvPr>
        </p:nvGraphicFramePr>
        <p:xfrm>
          <a:off x="3794125" y="298451"/>
          <a:ext cx="1728788" cy="1071563"/>
        </p:xfrm>
        <a:graphic>
          <a:graphicData uri="http://schemas.openxmlformats.org/presentationml/2006/ole">
            <mc:AlternateContent xmlns:mc="http://schemas.openxmlformats.org/markup-compatibility/2006">
              <mc:Choice xmlns:v="urn:schemas-microsoft-com:vml" Requires="v">
                <p:oleObj spid="_x0000_s30294" name="公式" r:id="rId7" imgW="634680" imgH="393480" progId="Equation.3">
                  <p:embed/>
                </p:oleObj>
              </mc:Choice>
              <mc:Fallback>
                <p:oleObj name="公式" r:id="rId7" imgW="634680" imgH="393480" progId="Equation.3">
                  <p:embed/>
                  <p:pic>
                    <p:nvPicPr>
                      <p:cNvPr id="0" name=""/>
                      <p:cNvPicPr/>
                      <p:nvPr/>
                    </p:nvPicPr>
                    <p:blipFill>
                      <a:blip r:embed="rId8"/>
                      <a:stretch>
                        <a:fillRect/>
                      </a:stretch>
                    </p:blipFill>
                    <p:spPr>
                      <a:xfrm>
                        <a:off x="3794125" y="298451"/>
                        <a:ext cx="1728788" cy="1071563"/>
                      </a:xfrm>
                      <a:prstGeom prst="rect">
                        <a:avLst/>
                      </a:prstGeom>
                    </p:spPr>
                  </p:pic>
                </p:oleObj>
              </mc:Fallback>
            </mc:AlternateContent>
          </a:graphicData>
        </a:graphic>
      </p:graphicFrame>
      <p:graphicFrame>
        <p:nvGraphicFramePr>
          <p:cNvPr id="39" name="Object 6"/>
          <p:cNvGraphicFramePr>
            <a:graphicFrameLocks noChangeAspect="1"/>
          </p:cNvGraphicFramePr>
          <p:nvPr>
            <p:extLst>
              <p:ext uri="{D42A27DB-BD31-4B8C-83A1-F6EECF244321}">
                <p14:modId xmlns:p14="http://schemas.microsoft.com/office/powerpoint/2010/main" val="1110637090"/>
              </p:ext>
            </p:extLst>
          </p:nvPr>
        </p:nvGraphicFramePr>
        <p:xfrm>
          <a:off x="7594983" y="2343045"/>
          <a:ext cx="2404383" cy="900112"/>
        </p:xfrm>
        <a:graphic>
          <a:graphicData uri="http://schemas.openxmlformats.org/presentationml/2006/ole">
            <mc:AlternateContent xmlns:mc="http://schemas.openxmlformats.org/markup-compatibility/2006">
              <mc:Choice xmlns:v="urn:schemas-microsoft-com:vml" Requires="v">
                <p:oleObj spid="_x0000_s30295" name="公式" r:id="rId9" imgW="723600" imgH="279360" progId="Equation.3">
                  <p:embed/>
                </p:oleObj>
              </mc:Choice>
              <mc:Fallback>
                <p:oleObj name="公式" r:id="rId9" imgW="723600" imgH="279360" progId="Equation.3">
                  <p:embed/>
                  <p:pic>
                    <p:nvPicPr>
                      <p:cNvPr id="16" name="Object 6"/>
                      <p:cNvPicPr>
                        <a:picLocks noChangeAspect="1" noChangeArrowheads="1"/>
                      </p:cNvPicPr>
                      <p:nvPr/>
                    </p:nvPicPr>
                    <p:blipFill>
                      <a:blip r:embed="rId10"/>
                      <a:srcRect/>
                      <a:stretch>
                        <a:fillRect/>
                      </a:stretch>
                    </p:blipFill>
                    <p:spPr bwMode="auto">
                      <a:xfrm>
                        <a:off x="7594983" y="2343045"/>
                        <a:ext cx="2404383" cy="900112"/>
                      </a:xfrm>
                      <a:prstGeom prst="rect">
                        <a:avLst/>
                      </a:prstGeom>
                      <a:solidFill>
                        <a:srgbClr val="FFFF00"/>
                      </a:solid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anim calcmode="lin" valueType="num">
                                      <p:cBhvr>
                                        <p:cTn id="8" dur="2000" fill="hold"/>
                                        <p:tgtEl>
                                          <p:spTgt spid="20"/>
                                        </p:tgtEl>
                                        <p:attrNameLst>
                                          <p:attrName>ppt_w</p:attrName>
                                        </p:attrNameLst>
                                      </p:cBhvr>
                                      <p:tavLst>
                                        <p:tav tm="0" fmla="#ppt_w*sin(2.5*pi*$)">
                                          <p:val>
                                            <p:fltVal val="0"/>
                                          </p:val>
                                        </p:tav>
                                        <p:tav tm="100000">
                                          <p:val>
                                            <p:fltVal val="1"/>
                                          </p:val>
                                        </p:tav>
                                      </p:tavLst>
                                    </p:anim>
                                    <p:anim calcmode="lin" valueType="num">
                                      <p:cBhvr>
                                        <p:cTn id="9" dur="20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heel(1)">
                                      <p:cBhvr>
                                        <p:cTn id="14" dur="2000"/>
                                        <p:tgtEl>
                                          <p:spTgt spid="21"/>
                                        </p:tgtEl>
                                      </p:cBhvr>
                                    </p:animEffect>
                                  </p:childTnLst>
                                </p:cTn>
                              </p:par>
                              <p:par>
                                <p:cTn id="15" presetID="21" presetClass="entr" presetSubtype="1"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heel(1)">
                                      <p:cBhvr>
                                        <p:cTn id="17" dur="2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ppt_x"/>
                                          </p:val>
                                        </p:tav>
                                        <p:tav tm="100000">
                                          <p:val>
                                            <p:strVal val="#ppt_x"/>
                                          </p:val>
                                        </p:tav>
                                      </p:tavLst>
                                    </p:anim>
                                    <p:anim calcmode="lin" valueType="num">
                                      <p:cBhvr additive="base">
                                        <p:cTn id="3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3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41153" y="129596"/>
            <a:ext cx="8534400" cy="954088"/>
          </a:xfrm>
          <a:prstGeom prst="rect">
            <a:avLst/>
          </a:prstGeom>
          <a:noFill/>
          <a:ln w="9525">
            <a:noFill/>
            <a:miter lim="800000"/>
            <a:headEnd/>
            <a:tailEnd/>
          </a:ln>
        </p:spPr>
        <p:txBody>
          <a:bodyPr>
            <a:spAutoFit/>
          </a:bodyPr>
          <a:lstStyle/>
          <a:p>
            <a:pPr eaLnBrk="1" hangingPunct="1">
              <a:spcBef>
                <a:spcPct val="50000"/>
              </a:spcBef>
              <a:defRPr/>
            </a:pPr>
            <a:r>
              <a:rPr lang="zh-CN" altLang="en-US" sz="2800" dirty="0">
                <a:solidFill>
                  <a:srgbClr val="FF0000"/>
                </a:solidFill>
                <a:latin typeface="Symbol" pitchFamily="18" charset="2"/>
              </a:rPr>
              <a:t>练习：</a:t>
            </a:r>
            <a:r>
              <a:rPr lang="en-US" altLang="zh-CN" sz="2800" dirty="0">
                <a:solidFill>
                  <a:srgbClr val="FF0000"/>
                </a:solidFill>
              </a:rPr>
              <a:t> </a:t>
            </a:r>
            <a:r>
              <a:rPr lang="zh-CN" altLang="en-US" sz="2800" dirty="0">
                <a:solidFill>
                  <a:srgbClr val="0000FF"/>
                </a:solidFill>
              </a:rPr>
              <a:t>电荷密度分别为</a:t>
            </a:r>
            <a:r>
              <a:rPr lang="en-US" altLang="zh-CN" sz="2800" dirty="0">
                <a:solidFill>
                  <a:srgbClr val="FF0000"/>
                </a:solidFill>
              </a:rPr>
              <a:t>+</a:t>
            </a:r>
            <a:r>
              <a:rPr lang="en-US" altLang="zh-CN" sz="2800" dirty="0">
                <a:solidFill>
                  <a:srgbClr val="FF0000"/>
                </a:solidFill>
                <a:sym typeface="Symbol" pitchFamily="18" charset="2"/>
              </a:rPr>
              <a:t></a:t>
            </a:r>
            <a:r>
              <a:rPr lang="zh-CN" altLang="en-US" sz="2800" dirty="0">
                <a:solidFill>
                  <a:srgbClr val="0000FF"/>
                </a:solidFill>
                <a:sym typeface="Symbol" pitchFamily="18" charset="2"/>
              </a:rPr>
              <a:t>和</a:t>
            </a:r>
            <a:r>
              <a:rPr lang="en-US" altLang="zh-CN" sz="2800" dirty="0">
                <a:solidFill>
                  <a:srgbClr val="FF0000"/>
                </a:solidFill>
                <a:sym typeface="Symbol" pitchFamily="18" charset="2"/>
              </a:rPr>
              <a:t>-</a:t>
            </a:r>
            <a:r>
              <a:rPr lang="zh-CN" altLang="en-US" sz="2800" dirty="0">
                <a:solidFill>
                  <a:srgbClr val="0000FF"/>
                </a:solidFill>
                <a:sym typeface="Symbol" pitchFamily="18" charset="2"/>
              </a:rPr>
              <a:t>的两块无限大均匀带电平行平面，已知左平面</a:t>
            </a:r>
            <a:r>
              <a:rPr kumimoji="0" lang="zh-CN" altLang="en-US" sz="2800" dirty="0">
                <a:solidFill>
                  <a:srgbClr val="FF0000"/>
                </a:solidFill>
                <a:latin typeface="+mn-ea"/>
              </a:rPr>
              <a:t>电势为零</a:t>
            </a:r>
            <a:r>
              <a:rPr lang="zh-CN" altLang="en-US" sz="2800" dirty="0">
                <a:solidFill>
                  <a:srgbClr val="0000FF"/>
                </a:solidFill>
                <a:sym typeface="Symbol" pitchFamily="18" charset="2"/>
              </a:rPr>
              <a:t>，</a:t>
            </a:r>
            <a:r>
              <a:rPr lang="zh-CN" altLang="en-US" sz="2800" dirty="0">
                <a:solidFill>
                  <a:srgbClr val="FF00FF"/>
                </a:solidFill>
                <a:sym typeface="Symbol" pitchFamily="18" charset="2"/>
              </a:rPr>
              <a:t>求电势分布。</a:t>
            </a:r>
          </a:p>
        </p:txBody>
      </p:sp>
      <p:sp>
        <p:nvSpPr>
          <p:cNvPr id="3" name="Text Box 13"/>
          <p:cNvSpPr txBox="1">
            <a:spLocks noChangeArrowheads="1"/>
          </p:cNvSpPr>
          <p:nvPr/>
        </p:nvSpPr>
        <p:spPr bwMode="auto">
          <a:xfrm>
            <a:off x="2198354" y="1051682"/>
            <a:ext cx="1012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C00000"/>
                </a:solidFill>
              </a:rPr>
              <a:t>解：</a:t>
            </a:r>
            <a:endParaRPr lang="zh-CN" altLang="en-US" sz="2800" dirty="0">
              <a:solidFill>
                <a:srgbClr val="008000"/>
              </a:solidFill>
            </a:endParaRPr>
          </a:p>
        </p:txBody>
      </p:sp>
      <p:graphicFrame>
        <p:nvGraphicFramePr>
          <p:cNvPr id="27653" name="Object 32"/>
          <p:cNvGraphicFramePr>
            <a:graphicFrameLocks noChangeAspect="1"/>
          </p:cNvGraphicFramePr>
          <p:nvPr>
            <p:extLst>
              <p:ext uri="{D42A27DB-BD31-4B8C-83A1-F6EECF244321}">
                <p14:modId xmlns:p14="http://schemas.microsoft.com/office/powerpoint/2010/main" val="3643968804"/>
              </p:ext>
            </p:extLst>
          </p:nvPr>
        </p:nvGraphicFramePr>
        <p:xfrm>
          <a:off x="1792288" y="1544639"/>
          <a:ext cx="5262562" cy="1844675"/>
        </p:xfrm>
        <a:graphic>
          <a:graphicData uri="http://schemas.openxmlformats.org/presentationml/2006/ole">
            <mc:AlternateContent xmlns:mc="http://schemas.openxmlformats.org/markup-compatibility/2006">
              <mc:Choice xmlns:v="urn:schemas-microsoft-com:vml" Requires="v">
                <p:oleObj spid="_x0000_s31525" name="Equation" r:id="rId3" imgW="1955520" imgH="685800" progId="Equation.DSMT4">
                  <p:embed/>
                </p:oleObj>
              </mc:Choice>
              <mc:Fallback>
                <p:oleObj name="Equation" r:id="rId3" imgW="1955520" imgH="685800" progId="Equation.DSMT4">
                  <p:embed/>
                  <p:pic>
                    <p:nvPicPr>
                      <p:cNvPr id="0" name="Object 32"/>
                      <p:cNvPicPr>
                        <a:picLocks noChangeAspect="1" noChangeArrowheads="1"/>
                      </p:cNvPicPr>
                      <p:nvPr/>
                    </p:nvPicPr>
                    <p:blipFill>
                      <a:blip r:embed="rId4"/>
                      <a:srcRect/>
                      <a:stretch>
                        <a:fillRect/>
                      </a:stretch>
                    </p:blipFill>
                    <p:spPr bwMode="auto">
                      <a:xfrm>
                        <a:off x="1792288" y="1544639"/>
                        <a:ext cx="5262562" cy="1844675"/>
                      </a:xfrm>
                      <a:prstGeom prst="rect">
                        <a:avLst/>
                      </a:prstGeom>
                      <a:noFill/>
                      <a:ln>
                        <a:noFill/>
                      </a:ln>
                      <a:effectLst/>
                      <a:extLst/>
                    </p:spPr>
                  </p:pic>
                </p:oleObj>
              </mc:Fallback>
            </mc:AlternateContent>
          </a:graphicData>
        </a:graphic>
      </p:graphicFrame>
      <p:sp>
        <p:nvSpPr>
          <p:cNvPr id="27654" name="矩形 26"/>
          <p:cNvSpPr>
            <a:spLocks noChangeArrowheads="1"/>
          </p:cNvSpPr>
          <p:nvPr/>
        </p:nvSpPr>
        <p:spPr bwMode="auto">
          <a:xfrm>
            <a:off x="3298491" y="1060777"/>
            <a:ext cx="2709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008000"/>
                </a:solidFill>
                <a:latin typeface="MS Reference Sans Serif" panose="020B0604030504040204" pitchFamily="34" charset="0"/>
              </a:rPr>
              <a:t>利用高斯定理得</a:t>
            </a:r>
            <a:endParaRPr lang="zh-CN" altLang="en-US" sz="2800" dirty="0">
              <a:solidFill>
                <a:srgbClr val="008000"/>
              </a:solidFill>
            </a:endParaRPr>
          </a:p>
        </p:txBody>
      </p:sp>
      <p:sp>
        <p:nvSpPr>
          <p:cNvPr id="24" name="矩形 13"/>
          <p:cNvSpPr>
            <a:spLocks noChangeArrowheads="1"/>
          </p:cNvSpPr>
          <p:nvPr/>
        </p:nvSpPr>
        <p:spPr bwMode="auto">
          <a:xfrm>
            <a:off x="2105355" y="3420925"/>
            <a:ext cx="45127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008000"/>
                </a:solidFill>
                <a:latin typeface="MS Reference Sans Serif" panose="020B0604030504040204" pitchFamily="34" charset="0"/>
              </a:rPr>
              <a:t>在</a:t>
            </a:r>
            <a:r>
              <a:rPr lang="zh-CN" altLang="en-US" sz="2800" dirty="0">
                <a:solidFill>
                  <a:srgbClr val="008000"/>
                </a:solidFill>
                <a:sym typeface="Symbol" pitchFamily="18" charset="2"/>
              </a:rPr>
              <a:t>平面</a:t>
            </a:r>
            <a:r>
              <a:rPr lang="zh-CN" altLang="en-US" sz="2800" dirty="0">
                <a:solidFill>
                  <a:srgbClr val="008000"/>
                </a:solidFill>
                <a:latin typeface="宋体" panose="02010600030101010101" pitchFamily="2" charset="-122"/>
              </a:rPr>
              <a:t>上，</a:t>
            </a:r>
            <a:r>
              <a:rPr kumimoji="0" lang="zh-CN" altLang="en-US" sz="2800" dirty="0">
                <a:solidFill>
                  <a:srgbClr val="FF00FF"/>
                </a:solidFill>
                <a:latin typeface="+mn-ea"/>
                <a:ea typeface="+mn-ea"/>
              </a:rPr>
              <a:t>电势</a:t>
            </a:r>
            <a:r>
              <a:rPr lang="zh-CN" altLang="en-US" sz="2800" dirty="0">
                <a:solidFill>
                  <a:srgbClr val="008000"/>
                </a:solidFill>
                <a:latin typeface="宋体" panose="02010600030101010101" pitchFamily="2" charset="-122"/>
              </a:rPr>
              <a:t>是连续的。</a:t>
            </a:r>
            <a:endParaRPr lang="zh-CN" altLang="en-US" sz="2800" dirty="0">
              <a:solidFill>
                <a:srgbClr val="008000"/>
              </a:solidFill>
            </a:endParaRPr>
          </a:p>
        </p:txBody>
      </p:sp>
      <p:sp>
        <p:nvSpPr>
          <p:cNvPr id="25" name="矩形 24"/>
          <p:cNvSpPr/>
          <p:nvPr/>
        </p:nvSpPr>
        <p:spPr>
          <a:xfrm>
            <a:off x="1658210" y="4077264"/>
            <a:ext cx="1266693" cy="523220"/>
          </a:xfrm>
          <a:prstGeom prst="rect">
            <a:avLst/>
          </a:prstGeom>
        </p:spPr>
        <p:txBody>
          <a:bodyPr wrap="none">
            <a:spAutoFit/>
          </a:bodyPr>
          <a:lstStyle/>
          <a:p>
            <a:r>
              <a:rPr lang="zh-CN" altLang="en-US" sz="2800" dirty="0">
                <a:solidFill>
                  <a:srgbClr val="CC3300"/>
                </a:solidFill>
                <a:latin typeface="MS Reference Sans Serif" panose="020B0604030504040204" pitchFamily="34" charset="0"/>
              </a:rPr>
              <a:t>积分得</a:t>
            </a:r>
            <a:endParaRPr lang="zh-CN" altLang="en-US" sz="2800" dirty="0">
              <a:solidFill>
                <a:srgbClr val="CC3300"/>
              </a:solidFill>
            </a:endParaRPr>
          </a:p>
        </p:txBody>
      </p:sp>
      <p:grpSp>
        <p:nvGrpSpPr>
          <p:cNvPr id="38" name="Group 54"/>
          <p:cNvGrpSpPr>
            <a:grpSpLocks/>
          </p:cNvGrpSpPr>
          <p:nvPr/>
        </p:nvGrpSpPr>
        <p:grpSpPr bwMode="auto">
          <a:xfrm>
            <a:off x="7025941" y="1748074"/>
            <a:ext cx="3249612" cy="3163888"/>
            <a:chOff x="3547" y="423"/>
            <a:chExt cx="2047" cy="1993"/>
          </a:xfrm>
        </p:grpSpPr>
        <p:grpSp>
          <p:nvGrpSpPr>
            <p:cNvPr id="39" name="Group 55"/>
            <p:cNvGrpSpPr>
              <a:grpSpLocks/>
            </p:cNvGrpSpPr>
            <p:nvPr/>
          </p:nvGrpSpPr>
          <p:grpSpPr bwMode="auto">
            <a:xfrm>
              <a:off x="3552" y="423"/>
              <a:ext cx="2042" cy="1993"/>
              <a:chOff x="3552" y="423"/>
              <a:chExt cx="2042" cy="1993"/>
            </a:xfrm>
          </p:grpSpPr>
          <p:sp>
            <p:nvSpPr>
              <p:cNvPr id="43" name="Line 56"/>
              <p:cNvSpPr>
                <a:spLocks noChangeShapeType="1"/>
              </p:cNvSpPr>
              <p:nvPr/>
            </p:nvSpPr>
            <p:spPr bwMode="auto">
              <a:xfrm>
                <a:off x="3552" y="1543"/>
                <a:ext cx="1932" cy="0"/>
              </a:xfrm>
              <a:prstGeom prst="line">
                <a:avLst/>
              </a:prstGeom>
              <a:noFill/>
              <a:ln w="38100">
                <a:solidFill>
                  <a:srgbClr val="FF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Rectangle 57"/>
              <p:cNvSpPr>
                <a:spLocks noChangeArrowheads="1"/>
              </p:cNvSpPr>
              <p:nvPr/>
            </p:nvSpPr>
            <p:spPr bwMode="auto">
              <a:xfrm>
                <a:off x="3994" y="612"/>
                <a:ext cx="55" cy="1804"/>
              </a:xfrm>
              <a:prstGeom prst="rect">
                <a:avLst/>
              </a:prstGeom>
              <a:solidFill>
                <a:srgbClr val="FFFF00"/>
              </a:solidFill>
              <a:ln w="9525">
                <a:solidFill>
                  <a:schemeClr val="accent4"/>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defRPr/>
                </a:pPr>
                <a:endParaRPr lang="zh-CN" altLang="en-US" sz="2600"/>
              </a:p>
            </p:txBody>
          </p:sp>
          <p:sp>
            <p:nvSpPr>
              <p:cNvPr id="45" name="Rectangle 58"/>
              <p:cNvSpPr>
                <a:spLocks noChangeArrowheads="1"/>
              </p:cNvSpPr>
              <p:nvPr/>
            </p:nvSpPr>
            <p:spPr bwMode="auto">
              <a:xfrm>
                <a:off x="4877" y="612"/>
                <a:ext cx="55" cy="1804"/>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46" name="Rectangle 59"/>
              <p:cNvSpPr>
                <a:spLocks noChangeArrowheads="1"/>
              </p:cNvSpPr>
              <p:nvPr/>
            </p:nvSpPr>
            <p:spPr bwMode="auto">
              <a:xfrm>
                <a:off x="3662" y="1469"/>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sym typeface="Symbol" panose="05050102010706020507" pitchFamily="18" charset="2"/>
                  </a:rPr>
                  <a:t>-a</a:t>
                </a:r>
                <a:endParaRPr lang="en-US" altLang="zh-CN" sz="2600" b="0" i="1">
                  <a:sym typeface="Symbol" panose="05050102010706020507" pitchFamily="18" charset="2"/>
                </a:endParaRPr>
              </a:p>
            </p:txBody>
          </p:sp>
          <p:sp>
            <p:nvSpPr>
              <p:cNvPr id="47" name="Rectangle 60"/>
              <p:cNvSpPr>
                <a:spLocks noChangeArrowheads="1"/>
              </p:cNvSpPr>
              <p:nvPr/>
            </p:nvSpPr>
            <p:spPr bwMode="auto">
              <a:xfrm>
                <a:off x="4931" y="1469"/>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sym typeface="Symbol" panose="05050102010706020507" pitchFamily="18" charset="2"/>
                  </a:rPr>
                  <a:t>a</a:t>
                </a:r>
                <a:endParaRPr lang="en-US" altLang="zh-CN" sz="2600" b="0" i="1">
                  <a:sym typeface="Symbol" panose="05050102010706020507" pitchFamily="18" charset="2"/>
                </a:endParaRPr>
              </a:p>
            </p:txBody>
          </p:sp>
          <p:sp>
            <p:nvSpPr>
              <p:cNvPr id="48" name="Rectangle 61"/>
              <p:cNvSpPr>
                <a:spLocks noChangeArrowheads="1"/>
              </p:cNvSpPr>
              <p:nvPr/>
            </p:nvSpPr>
            <p:spPr bwMode="auto">
              <a:xfrm>
                <a:off x="4305" y="1498"/>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sym typeface="Symbol" panose="05050102010706020507" pitchFamily="18" charset="2"/>
                  </a:rPr>
                  <a:t>o</a:t>
                </a:r>
                <a:endParaRPr lang="en-US" altLang="zh-CN" sz="2600" b="0" i="1">
                  <a:sym typeface="Symbol" panose="05050102010706020507" pitchFamily="18" charset="2"/>
                </a:endParaRPr>
              </a:p>
            </p:txBody>
          </p:sp>
          <p:sp>
            <p:nvSpPr>
              <p:cNvPr id="49" name="Rectangle 62"/>
              <p:cNvSpPr>
                <a:spLocks noChangeArrowheads="1"/>
              </p:cNvSpPr>
              <p:nvPr/>
            </p:nvSpPr>
            <p:spPr bwMode="auto">
              <a:xfrm>
                <a:off x="4971" y="423"/>
                <a:ext cx="36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a:t>
                </a:r>
                <a:r>
                  <a:rPr lang="en-US" altLang="zh-CN" sz="2600" i="1" dirty="0">
                    <a:sym typeface="Symbol" panose="05050102010706020507" pitchFamily="18" charset="2"/>
                  </a:rPr>
                  <a:t></a:t>
                </a:r>
                <a:endParaRPr lang="en-US" altLang="zh-CN" sz="2600" b="0" i="1" dirty="0">
                  <a:sym typeface="Symbol" panose="05050102010706020507" pitchFamily="18" charset="2"/>
                </a:endParaRPr>
              </a:p>
            </p:txBody>
          </p:sp>
          <p:sp>
            <p:nvSpPr>
              <p:cNvPr id="50" name="Rectangle 63"/>
              <p:cNvSpPr>
                <a:spLocks noChangeArrowheads="1"/>
              </p:cNvSpPr>
              <p:nvPr/>
            </p:nvSpPr>
            <p:spPr bwMode="auto">
              <a:xfrm>
                <a:off x="3607" y="435"/>
                <a:ext cx="31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sym typeface="Symbol" panose="05050102010706020507" pitchFamily="18" charset="2"/>
                  </a:rPr>
                  <a:t>-</a:t>
                </a:r>
                <a:endParaRPr lang="en-US" altLang="zh-CN" sz="2600" b="0" i="1" dirty="0">
                  <a:sym typeface="Symbol" panose="05050102010706020507" pitchFamily="18" charset="2"/>
                </a:endParaRPr>
              </a:p>
            </p:txBody>
          </p:sp>
          <p:sp>
            <p:nvSpPr>
              <p:cNvPr id="51" name="Rectangle 64"/>
              <p:cNvSpPr>
                <a:spLocks noChangeArrowheads="1"/>
              </p:cNvSpPr>
              <p:nvPr/>
            </p:nvSpPr>
            <p:spPr bwMode="auto">
              <a:xfrm>
                <a:off x="5374" y="1469"/>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600" i="1">
                    <a:sym typeface="Symbol" panose="05050102010706020507" pitchFamily="18" charset="2"/>
                  </a:rPr>
                  <a:t>x</a:t>
                </a:r>
                <a:endParaRPr lang="en-US" altLang="zh-CN" sz="2600" b="0" i="1">
                  <a:sym typeface="Symbol" panose="05050102010706020507" pitchFamily="18" charset="2"/>
                </a:endParaRPr>
              </a:p>
            </p:txBody>
          </p:sp>
          <p:sp>
            <p:nvSpPr>
              <p:cNvPr id="52" name="Rectangle 65"/>
              <p:cNvSpPr>
                <a:spLocks noChangeArrowheads="1"/>
              </p:cNvSpPr>
              <p:nvPr/>
            </p:nvSpPr>
            <p:spPr bwMode="auto">
              <a:xfrm>
                <a:off x="4404" y="1104"/>
                <a:ext cx="22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5600" i="1">
                    <a:sym typeface="Symbol" panose="05050102010706020507" pitchFamily="18" charset="2"/>
                  </a:rPr>
                  <a:t>.</a:t>
                </a:r>
                <a:endParaRPr lang="en-US" altLang="zh-CN" sz="5600" b="0" i="1">
                  <a:sym typeface="Symbol" panose="05050102010706020507" pitchFamily="18" charset="2"/>
                </a:endParaRPr>
              </a:p>
            </p:txBody>
          </p:sp>
        </p:grpSp>
        <p:sp>
          <p:nvSpPr>
            <p:cNvPr id="40" name="Text Box 66"/>
            <p:cNvSpPr txBox="1">
              <a:spLocks noChangeArrowheads="1"/>
            </p:cNvSpPr>
            <p:nvPr/>
          </p:nvSpPr>
          <p:spPr bwMode="auto">
            <a:xfrm>
              <a:off x="3547" y="748"/>
              <a:ext cx="19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600">
                  <a:solidFill>
                    <a:schemeClr val="accent2"/>
                  </a:solidFill>
                </a:rPr>
                <a:t>I</a:t>
              </a:r>
            </a:p>
          </p:txBody>
        </p:sp>
        <p:sp>
          <p:nvSpPr>
            <p:cNvPr id="41" name="Text Box 67"/>
            <p:cNvSpPr txBox="1">
              <a:spLocks noChangeArrowheads="1"/>
            </p:cNvSpPr>
            <p:nvPr/>
          </p:nvSpPr>
          <p:spPr bwMode="auto">
            <a:xfrm>
              <a:off x="4182" y="738"/>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600">
                  <a:solidFill>
                    <a:schemeClr val="accent2"/>
                  </a:solidFill>
                </a:rPr>
                <a:t>II</a:t>
              </a:r>
            </a:p>
          </p:txBody>
        </p:sp>
        <p:sp>
          <p:nvSpPr>
            <p:cNvPr id="42" name="Text Box 68"/>
            <p:cNvSpPr txBox="1">
              <a:spLocks noChangeArrowheads="1"/>
            </p:cNvSpPr>
            <p:nvPr/>
          </p:nvSpPr>
          <p:spPr bwMode="auto">
            <a:xfrm>
              <a:off x="5040" y="2064"/>
              <a:ext cx="35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600">
                  <a:solidFill>
                    <a:schemeClr val="accent2"/>
                  </a:solidFill>
                </a:rPr>
                <a:t>III</a:t>
              </a:r>
            </a:p>
          </p:txBody>
        </p:sp>
      </p:grpSp>
      <p:sp>
        <p:nvSpPr>
          <p:cNvPr id="54" name="Line 56"/>
          <p:cNvSpPr>
            <a:spLocks noChangeShapeType="1"/>
          </p:cNvSpPr>
          <p:nvPr/>
        </p:nvSpPr>
        <p:spPr bwMode="auto">
          <a:xfrm flipH="1" flipV="1">
            <a:off x="8511841" y="1714736"/>
            <a:ext cx="31750" cy="2624138"/>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5" name="Object 39"/>
          <p:cNvGraphicFramePr>
            <a:graphicFrameLocks noChangeAspect="1"/>
          </p:cNvGraphicFramePr>
          <p:nvPr>
            <p:extLst>
              <p:ext uri="{D42A27DB-BD31-4B8C-83A1-F6EECF244321}">
                <p14:modId xmlns:p14="http://schemas.microsoft.com/office/powerpoint/2010/main" val="3314664233"/>
              </p:ext>
            </p:extLst>
          </p:nvPr>
        </p:nvGraphicFramePr>
        <p:xfrm>
          <a:off x="8140366" y="1279762"/>
          <a:ext cx="552450" cy="646113"/>
        </p:xfrm>
        <a:graphic>
          <a:graphicData uri="http://schemas.openxmlformats.org/presentationml/2006/ole">
            <mc:AlternateContent xmlns:mc="http://schemas.openxmlformats.org/markup-compatibility/2006">
              <mc:Choice xmlns:v="urn:schemas-microsoft-com:vml" Requires="v">
                <p:oleObj spid="_x0000_s31526" name="公式" r:id="rId5" imgW="152202" imgH="177569" progId="Equation.3">
                  <p:embed/>
                </p:oleObj>
              </mc:Choice>
              <mc:Fallback>
                <p:oleObj name="公式" r:id="rId5" imgW="152202" imgH="1775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0366" y="1279762"/>
                        <a:ext cx="5524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33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 name="Object 6"/>
          <p:cNvGraphicFramePr>
            <a:graphicFrameLocks noChangeAspect="1"/>
          </p:cNvGraphicFramePr>
          <p:nvPr>
            <p:extLst>
              <p:ext uri="{D42A27DB-BD31-4B8C-83A1-F6EECF244321}">
                <p14:modId xmlns:p14="http://schemas.microsoft.com/office/powerpoint/2010/main" val="500521010"/>
              </p:ext>
            </p:extLst>
          </p:nvPr>
        </p:nvGraphicFramePr>
        <p:xfrm>
          <a:off x="7822867" y="5067853"/>
          <a:ext cx="2404383" cy="900112"/>
        </p:xfrm>
        <a:graphic>
          <a:graphicData uri="http://schemas.openxmlformats.org/presentationml/2006/ole">
            <mc:AlternateContent xmlns:mc="http://schemas.openxmlformats.org/markup-compatibility/2006">
              <mc:Choice xmlns:v="urn:schemas-microsoft-com:vml" Requires="v">
                <p:oleObj spid="_x0000_s31527" name="Equation" r:id="rId7" imgW="723600" imgH="279360" progId="Equation.DSMT4">
                  <p:embed/>
                </p:oleObj>
              </mc:Choice>
              <mc:Fallback>
                <p:oleObj name="Equation" r:id="rId7" imgW="723600" imgH="279360" progId="Equation.DSMT4">
                  <p:embed/>
                  <p:pic>
                    <p:nvPicPr>
                      <p:cNvPr id="16" name="Object 6"/>
                      <p:cNvPicPr>
                        <a:picLocks noChangeAspect="1" noChangeArrowheads="1"/>
                      </p:cNvPicPr>
                      <p:nvPr/>
                    </p:nvPicPr>
                    <p:blipFill>
                      <a:blip r:embed="rId8"/>
                      <a:srcRect/>
                      <a:stretch>
                        <a:fillRect/>
                      </a:stretch>
                    </p:blipFill>
                    <p:spPr bwMode="auto">
                      <a:xfrm>
                        <a:off x="7822867" y="5067853"/>
                        <a:ext cx="2404383" cy="900112"/>
                      </a:xfrm>
                      <a:prstGeom prst="rect">
                        <a:avLst/>
                      </a:prstGeom>
                      <a:solidFill>
                        <a:srgbClr val="FFFF00"/>
                      </a:solidFill>
                      <a:ln>
                        <a:noFill/>
                      </a:ln>
                      <a:effectLst/>
                      <a:extLst/>
                    </p:spPr>
                  </p:pic>
                </p:oleObj>
              </mc:Fallback>
            </mc:AlternateContent>
          </a:graphicData>
        </a:graphic>
      </p:graphicFrame>
      <p:grpSp>
        <p:nvGrpSpPr>
          <p:cNvPr id="60" name="Group 15"/>
          <p:cNvGrpSpPr>
            <a:grpSpLocks/>
          </p:cNvGrpSpPr>
          <p:nvPr/>
        </p:nvGrpSpPr>
        <p:grpSpPr bwMode="auto">
          <a:xfrm>
            <a:off x="6838617" y="2343142"/>
            <a:ext cx="3279775" cy="1187450"/>
            <a:chOff x="3504" y="2688"/>
            <a:chExt cx="1680" cy="816"/>
          </a:xfrm>
        </p:grpSpPr>
        <p:sp>
          <p:nvSpPr>
            <p:cNvPr id="62" name="Line 16"/>
            <p:cNvSpPr>
              <a:spLocks noChangeShapeType="1"/>
            </p:cNvSpPr>
            <p:nvPr/>
          </p:nvSpPr>
          <p:spPr bwMode="auto">
            <a:xfrm>
              <a:off x="3504" y="3504"/>
              <a:ext cx="48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17"/>
            <p:cNvSpPr>
              <a:spLocks noChangeShapeType="1"/>
            </p:cNvSpPr>
            <p:nvPr/>
          </p:nvSpPr>
          <p:spPr bwMode="auto">
            <a:xfrm>
              <a:off x="4704" y="2688"/>
              <a:ext cx="48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18"/>
            <p:cNvSpPr>
              <a:spLocks noChangeShapeType="1"/>
            </p:cNvSpPr>
            <p:nvPr/>
          </p:nvSpPr>
          <p:spPr bwMode="auto">
            <a:xfrm flipH="1">
              <a:off x="3984" y="2688"/>
              <a:ext cx="720" cy="81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65" name="Object 32"/>
          <p:cNvGraphicFramePr>
            <a:graphicFrameLocks noChangeAspect="1"/>
          </p:cNvGraphicFramePr>
          <p:nvPr>
            <p:extLst>
              <p:ext uri="{D42A27DB-BD31-4B8C-83A1-F6EECF244321}">
                <p14:modId xmlns:p14="http://schemas.microsoft.com/office/powerpoint/2010/main" val="2157573320"/>
              </p:ext>
            </p:extLst>
          </p:nvPr>
        </p:nvGraphicFramePr>
        <p:xfrm>
          <a:off x="2602373" y="3859214"/>
          <a:ext cx="4295315" cy="2738139"/>
        </p:xfrm>
        <a:graphic>
          <a:graphicData uri="http://schemas.openxmlformats.org/presentationml/2006/ole">
            <mc:AlternateContent xmlns:mc="http://schemas.openxmlformats.org/markup-compatibility/2006">
              <mc:Choice xmlns:v="urn:schemas-microsoft-com:vml" Requires="v">
                <p:oleObj spid="_x0000_s31528" name="Equation" r:id="rId9" imgW="1790640" imgH="1143000" progId="Equation.DSMT4">
                  <p:embed/>
                </p:oleObj>
              </mc:Choice>
              <mc:Fallback>
                <p:oleObj name="Equation" r:id="rId9" imgW="1790640" imgH="1143000" progId="Equation.DSMT4">
                  <p:embed/>
                  <p:pic>
                    <p:nvPicPr>
                      <p:cNvPr id="58" name="Object 32"/>
                      <p:cNvPicPr>
                        <a:picLocks noChangeAspect="1" noChangeArrowheads="1"/>
                      </p:cNvPicPr>
                      <p:nvPr/>
                    </p:nvPicPr>
                    <p:blipFill>
                      <a:blip r:embed="rId10"/>
                      <a:srcRect/>
                      <a:stretch>
                        <a:fillRect/>
                      </a:stretch>
                    </p:blipFill>
                    <p:spPr bwMode="auto">
                      <a:xfrm>
                        <a:off x="2602373" y="3859214"/>
                        <a:ext cx="4295315" cy="2738139"/>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654"/>
                                        </p:tgtEl>
                                        <p:attrNameLst>
                                          <p:attrName>style.visibility</p:attrName>
                                        </p:attrNameLst>
                                      </p:cBhvr>
                                      <p:to>
                                        <p:strVal val="visible"/>
                                      </p:to>
                                    </p:set>
                                    <p:animEffect transition="in" filter="circle(in)">
                                      <p:cBhvr>
                                        <p:cTn id="12" dur="2000"/>
                                        <p:tgtEl>
                                          <p:spTgt spid="2765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653"/>
                                        </p:tgtEl>
                                        <p:attrNameLst>
                                          <p:attrName>style.visibility</p:attrName>
                                        </p:attrNameLst>
                                      </p:cBhvr>
                                      <p:to>
                                        <p:strVal val="visible"/>
                                      </p:to>
                                    </p:set>
                                    <p:anim calcmode="lin" valueType="num">
                                      <p:cBhvr additive="base">
                                        <p:cTn id="17" dur="500" fill="hold"/>
                                        <p:tgtEl>
                                          <p:spTgt spid="27653"/>
                                        </p:tgtEl>
                                        <p:attrNameLst>
                                          <p:attrName>ppt_x</p:attrName>
                                        </p:attrNameLst>
                                      </p:cBhvr>
                                      <p:tavLst>
                                        <p:tav tm="0">
                                          <p:val>
                                            <p:strVal val="#ppt_x"/>
                                          </p:val>
                                        </p:tav>
                                        <p:tav tm="100000">
                                          <p:val>
                                            <p:strVal val="#ppt_x"/>
                                          </p:val>
                                        </p:tav>
                                      </p:tavLst>
                                    </p:anim>
                                    <p:anim calcmode="lin" valueType="num">
                                      <p:cBhvr additive="base">
                                        <p:cTn id="18"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2000"/>
                                        <p:tgtEl>
                                          <p:spTgt spid="24"/>
                                        </p:tgtEl>
                                      </p:cBhvr>
                                    </p:animEffect>
                                    <p:anim calcmode="lin" valueType="num">
                                      <p:cBhvr>
                                        <p:cTn id="24" dur="2000" fill="hold"/>
                                        <p:tgtEl>
                                          <p:spTgt spid="24"/>
                                        </p:tgtEl>
                                        <p:attrNameLst>
                                          <p:attrName>ppt_w</p:attrName>
                                        </p:attrNameLst>
                                      </p:cBhvr>
                                      <p:tavLst>
                                        <p:tav tm="0" fmla="#ppt_w*sin(2.5*pi*$)">
                                          <p:val>
                                            <p:fltVal val="0"/>
                                          </p:val>
                                        </p:tav>
                                        <p:tav tm="100000">
                                          <p:val>
                                            <p:fltVal val="1"/>
                                          </p:val>
                                        </p:tav>
                                      </p:tavLst>
                                    </p:anim>
                                    <p:anim calcmode="lin" valueType="num">
                                      <p:cBhvr>
                                        <p:cTn id="25" dur="20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fill="hold"/>
                                        <p:tgtEl>
                                          <p:spTgt spid="54"/>
                                        </p:tgtEl>
                                        <p:attrNameLst>
                                          <p:attrName>ppt_x</p:attrName>
                                        </p:attrNameLst>
                                      </p:cBhvr>
                                      <p:tavLst>
                                        <p:tav tm="0">
                                          <p:val>
                                            <p:strVal val="#ppt_x"/>
                                          </p:val>
                                        </p:tav>
                                        <p:tav tm="100000">
                                          <p:val>
                                            <p:strVal val="#ppt_x"/>
                                          </p:val>
                                        </p:tav>
                                      </p:tavLst>
                                    </p:anim>
                                    <p:anim calcmode="lin" valueType="num">
                                      <p:cBhvr additive="base">
                                        <p:cTn id="3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1000"/>
                                        <p:tgtEl>
                                          <p:spTgt spid="55"/>
                                        </p:tgtEl>
                                      </p:cBhvr>
                                    </p:animEffect>
                                    <p:anim calcmode="lin" valueType="num">
                                      <p:cBhvr>
                                        <p:cTn id="44" dur="1000" fill="hold"/>
                                        <p:tgtEl>
                                          <p:spTgt spid="55"/>
                                        </p:tgtEl>
                                        <p:attrNameLst>
                                          <p:attrName>ppt_x</p:attrName>
                                        </p:attrNameLst>
                                      </p:cBhvr>
                                      <p:tavLst>
                                        <p:tav tm="0">
                                          <p:val>
                                            <p:strVal val="#ppt_x"/>
                                          </p:val>
                                        </p:tav>
                                        <p:tav tm="100000">
                                          <p:val>
                                            <p:strVal val="#ppt_x"/>
                                          </p:val>
                                        </p:tav>
                                      </p:tavLst>
                                    </p:anim>
                                    <p:anim calcmode="lin" valueType="num">
                                      <p:cBhvr>
                                        <p:cTn id="45"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65"/>
                                        </p:tgtEl>
                                        <p:attrNameLst>
                                          <p:attrName>style.visibility</p:attrName>
                                        </p:attrNameLst>
                                      </p:cBhvr>
                                      <p:to>
                                        <p:strVal val="visible"/>
                                      </p:to>
                                    </p:set>
                                    <p:anim calcmode="lin" valueType="num">
                                      <p:cBhvr additive="base">
                                        <p:cTn id="50" dur="500" fill="hold"/>
                                        <p:tgtEl>
                                          <p:spTgt spid="65"/>
                                        </p:tgtEl>
                                        <p:attrNameLst>
                                          <p:attrName>ppt_x</p:attrName>
                                        </p:attrNameLst>
                                      </p:cBhvr>
                                      <p:tavLst>
                                        <p:tav tm="0">
                                          <p:val>
                                            <p:strVal val="#ppt_x"/>
                                          </p:val>
                                        </p:tav>
                                        <p:tav tm="100000">
                                          <p:val>
                                            <p:strVal val="#ppt_x"/>
                                          </p:val>
                                        </p:tav>
                                      </p:tavLst>
                                    </p:anim>
                                    <p:anim calcmode="lin" valueType="num">
                                      <p:cBhvr additive="base">
                                        <p:cTn id="51"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0"/>
                                        </p:tgtEl>
                                        <p:attrNameLst>
                                          <p:attrName>style.visibility</p:attrName>
                                        </p:attrNameLst>
                                      </p:cBhvr>
                                      <p:to>
                                        <p:strVal val="visible"/>
                                      </p:to>
                                    </p:set>
                                    <p:anim calcmode="lin" valueType="num">
                                      <p:cBhvr additive="base">
                                        <p:cTn id="56" dur="500" fill="hold"/>
                                        <p:tgtEl>
                                          <p:spTgt spid="60"/>
                                        </p:tgtEl>
                                        <p:attrNameLst>
                                          <p:attrName>ppt_x</p:attrName>
                                        </p:attrNameLst>
                                      </p:cBhvr>
                                      <p:tavLst>
                                        <p:tav tm="0">
                                          <p:val>
                                            <p:strVal val="#ppt_x"/>
                                          </p:val>
                                        </p:tav>
                                        <p:tav tm="100000">
                                          <p:val>
                                            <p:strVal val="#ppt_x"/>
                                          </p:val>
                                        </p:tav>
                                      </p:tavLst>
                                    </p:anim>
                                    <p:anim calcmode="lin" valueType="num">
                                      <p:cBhvr additive="base">
                                        <p:cTn id="57"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654" grpId="0"/>
      <p:bldP spid="24" grpId="0"/>
      <p:bldP spid="25" grpId="0"/>
      <p:bldP spid="5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495600" y="247444"/>
            <a:ext cx="6322303" cy="1077218"/>
          </a:xfrm>
          <a:prstGeom prst="rect">
            <a:avLst/>
          </a:prstGeom>
          <a:noFill/>
          <a:ln w="9525">
            <a:noFill/>
            <a:miter lim="800000"/>
            <a:headEnd/>
            <a:tailEnd/>
          </a:ln>
        </p:spPr>
        <p:txBody>
          <a:bodyPr wrap="square">
            <a:spAutoFit/>
          </a:bodyPr>
          <a:lstStyle/>
          <a:p>
            <a:pPr eaLnBrk="1" hangingPunct="1">
              <a:defRPr/>
            </a:pPr>
            <a:r>
              <a:rPr lang="zh-CN" altLang="en-US" sz="3200" dirty="0">
                <a:solidFill>
                  <a:srgbClr val="FF0000"/>
                </a:solidFill>
                <a:latin typeface="宋体" pitchFamily="2" charset="-122"/>
              </a:rPr>
              <a:t>七、利用</a:t>
            </a:r>
            <a:r>
              <a:rPr lang="zh-CN" altLang="en-US" sz="3200" dirty="0">
                <a:solidFill>
                  <a:srgbClr val="FF0000"/>
                </a:solidFill>
              </a:rPr>
              <a:t>有限电荷体的</a:t>
            </a:r>
            <a:r>
              <a:rPr lang="zh-CN" altLang="en-US" sz="3200" dirty="0">
                <a:solidFill>
                  <a:srgbClr val="FF0000"/>
                </a:solidFill>
                <a:latin typeface="宋体" pitchFamily="2" charset="-122"/>
              </a:rPr>
              <a:t>电势公式</a:t>
            </a:r>
            <a:r>
              <a:rPr lang="zh-CN" altLang="en-US" sz="3200" dirty="0">
                <a:solidFill>
                  <a:srgbClr val="FF0000"/>
                </a:solidFill>
              </a:rPr>
              <a:t>计算</a:t>
            </a:r>
            <a:r>
              <a:rPr lang="zh-CN" altLang="en-US" sz="3200" dirty="0">
                <a:solidFill>
                  <a:srgbClr val="FF0000"/>
                </a:solidFill>
                <a:latin typeface="宋体" pitchFamily="2" charset="-122"/>
              </a:rPr>
              <a:t>电场强度</a:t>
            </a:r>
            <a:endParaRPr lang="zh-CN" altLang="en-US" sz="3200" dirty="0">
              <a:solidFill>
                <a:srgbClr val="FF0000"/>
              </a:solidFill>
            </a:endParaRPr>
          </a:p>
        </p:txBody>
      </p:sp>
      <p:sp>
        <p:nvSpPr>
          <p:cNvPr id="3" name="矩形 4"/>
          <p:cNvSpPr>
            <a:spLocks noChangeArrowheads="1"/>
          </p:cNvSpPr>
          <p:nvPr/>
        </p:nvSpPr>
        <p:spPr bwMode="auto">
          <a:xfrm>
            <a:off x="2376190" y="1162026"/>
            <a:ext cx="55931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dirty="0">
                <a:solidFill>
                  <a:srgbClr val="009900"/>
                </a:solidFill>
              </a:rPr>
              <a:t>1. </a:t>
            </a:r>
            <a:r>
              <a:rPr lang="zh-CN" altLang="en-US" sz="2800" dirty="0">
                <a:solidFill>
                  <a:srgbClr val="009900"/>
                </a:solidFill>
              </a:rPr>
              <a:t>计算</a:t>
            </a:r>
            <a:r>
              <a:rPr lang="zh-CN" altLang="en-US" sz="2800" dirty="0">
                <a:solidFill>
                  <a:srgbClr val="009900"/>
                </a:solidFill>
                <a:latin typeface="宋体" pitchFamily="2" charset="-122"/>
              </a:rPr>
              <a:t>电势比计算电场要简单得多</a:t>
            </a:r>
            <a:endParaRPr lang="zh-CN" altLang="en-US" sz="2800" dirty="0">
              <a:solidFill>
                <a:srgbClr val="009900"/>
              </a:solidFill>
            </a:endParaRPr>
          </a:p>
        </p:txBody>
      </p:sp>
      <p:sp>
        <p:nvSpPr>
          <p:cNvPr id="4" name="矩形 4"/>
          <p:cNvSpPr>
            <a:spLocks noChangeArrowheads="1"/>
          </p:cNvSpPr>
          <p:nvPr/>
        </p:nvSpPr>
        <p:spPr bwMode="auto">
          <a:xfrm>
            <a:off x="2328669" y="1770784"/>
            <a:ext cx="417307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solidFill>
                  <a:srgbClr val="0000FF"/>
                </a:solidFill>
              </a:rPr>
              <a:t>这是因为</a:t>
            </a:r>
            <a:r>
              <a:rPr lang="zh-CN" altLang="en-US" sz="2800" dirty="0">
                <a:solidFill>
                  <a:srgbClr val="0000FF"/>
                </a:solidFill>
                <a:latin typeface="宋体" pitchFamily="2" charset="-122"/>
              </a:rPr>
              <a:t>电势</a:t>
            </a:r>
            <a:r>
              <a:rPr lang="zh-CN" altLang="en-US" sz="2800" dirty="0">
                <a:solidFill>
                  <a:srgbClr val="0000FF"/>
                </a:solidFill>
              </a:rPr>
              <a:t>是标量，</a:t>
            </a:r>
            <a:r>
              <a:rPr lang="zh-CN" altLang="en-US" sz="2800" dirty="0">
                <a:solidFill>
                  <a:srgbClr val="0000FF"/>
                </a:solidFill>
                <a:latin typeface="宋体" pitchFamily="2" charset="-122"/>
              </a:rPr>
              <a:t>电场强度是矢量</a:t>
            </a:r>
            <a:endParaRPr lang="zh-CN" altLang="en-US" sz="2800" dirty="0">
              <a:solidFill>
                <a:srgbClr val="0000FF"/>
              </a:solidFill>
            </a:endParaRPr>
          </a:p>
        </p:txBody>
      </p:sp>
      <p:sp>
        <p:nvSpPr>
          <p:cNvPr id="5" name="矩形 4"/>
          <p:cNvSpPr>
            <a:spLocks noChangeArrowheads="1"/>
          </p:cNvSpPr>
          <p:nvPr/>
        </p:nvSpPr>
        <p:spPr bwMode="auto">
          <a:xfrm>
            <a:off x="2351585" y="2666777"/>
            <a:ext cx="40607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dirty="0">
                <a:solidFill>
                  <a:srgbClr val="009900"/>
                </a:solidFill>
              </a:rPr>
              <a:t>2.</a:t>
            </a:r>
            <a:r>
              <a:rPr lang="zh-CN" altLang="en-US" sz="2800" dirty="0">
                <a:solidFill>
                  <a:srgbClr val="FF0000"/>
                </a:solidFill>
              </a:rPr>
              <a:t>有限电荷体的</a:t>
            </a:r>
            <a:r>
              <a:rPr lang="zh-CN" altLang="en-US" sz="2800" dirty="0">
                <a:solidFill>
                  <a:srgbClr val="FF0000"/>
                </a:solidFill>
                <a:latin typeface="宋体" pitchFamily="2" charset="-122"/>
              </a:rPr>
              <a:t>电势公式</a:t>
            </a:r>
            <a:endParaRPr lang="zh-CN" altLang="en-US" sz="2800" dirty="0">
              <a:solidFill>
                <a:srgbClr val="009900"/>
              </a:solidFill>
            </a:endParaRPr>
          </a:p>
        </p:txBody>
      </p:sp>
      <p:sp>
        <p:nvSpPr>
          <p:cNvPr id="6" name="Text Box 19"/>
          <p:cNvSpPr txBox="1">
            <a:spLocks noChangeArrowheads="1"/>
          </p:cNvSpPr>
          <p:nvPr/>
        </p:nvSpPr>
        <p:spPr bwMode="auto">
          <a:xfrm>
            <a:off x="1975336" y="3283366"/>
            <a:ext cx="449020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buNone/>
            </a:pPr>
            <a:r>
              <a:rPr lang="en-US" altLang="zh-CN" sz="2800" dirty="0">
                <a:solidFill>
                  <a:srgbClr val="9900CC"/>
                </a:solidFill>
                <a:latin typeface="Century Schoolbook" panose="02040604050505020304" pitchFamily="18" charset="0"/>
              </a:rPr>
              <a:t> </a:t>
            </a:r>
            <a:r>
              <a:rPr lang="zh-CN" altLang="en-US" sz="2800" dirty="0">
                <a:solidFill>
                  <a:srgbClr val="9900CC"/>
                </a:solidFill>
              </a:rPr>
              <a:t>将有限连续电荷分布分割成无限多个电荷元，每个电荷元</a:t>
            </a:r>
            <a:r>
              <a:rPr lang="en-US" altLang="zh-CN" sz="2800" dirty="0" err="1">
                <a:solidFill>
                  <a:srgbClr val="FF0000"/>
                </a:solidFill>
              </a:rPr>
              <a:t>dq</a:t>
            </a:r>
            <a:r>
              <a:rPr lang="zh-CN" altLang="en-US" sz="2800" dirty="0">
                <a:solidFill>
                  <a:srgbClr val="9900CC"/>
                </a:solidFill>
              </a:rPr>
              <a:t>都可看作点电荷，电势零点选在无限远</a:t>
            </a:r>
          </a:p>
        </p:txBody>
      </p:sp>
      <p:graphicFrame>
        <p:nvGraphicFramePr>
          <p:cNvPr id="7" name="Object 1038"/>
          <p:cNvGraphicFramePr>
            <a:graphicFrameLocks/>
          </p:cNvGraphicFramePr>
          <p:nvPr>
            <p:extLst>
              <p:ext uri="{D42A27DB-BD31-4B8C-83A1-F6EECF244321}">
                <p14:modId xmlns:p14="http://schemas.microsoft.com/office/powerpoint/2010/main" val="4261242365"/>
              </p:ext>
            </p:extLst>
          </p:nvPr>
        </p:nvGraphicFramePr>
        <p:xfrm>
          <a:off x="9664835" y="3087229"/>
          <a:ext cx="642937" cy="549275"/>
        </p:xfrm>
        <a:graphic>
          <a:graphicData uri="http://schemas.openxmlformats.org/presentationml/2006/ole">
            <mc:AlternateContent xmlns:mc="http://schemas.openxmlformats.org/markup-compatibility/2006">
              <mc:Choice xmlns:v="urn:schemas-microsoft-com:vml" Requires="v">
                <p:oleObj spid="_x0000_s116141" name="公式" r:id="rId3" imgW="241200" imgH="177480" progId="Equation.3">
                  <p:embed/>
                </p:oleObj>
              </mc:Choice>
              <mc:Fallback>
                <p:oleObj name="公式" r:id="rId3" imgW="241200" imgH="177480" progId="Equation.3">
                  <p:embed/>
                  <p:pic>
                    <p:nvPicPr>
                      <p:cNvPr id="0" name=""/>
                      <p:cNvPicPr>
                        <a:picLocks noChangeArrowheads="1"/>
                      </p:cNvPicPr>
                      <p:nvPr/>
                    </p:nvPicPr>
                    <p:blipFill>
                      <a:blip r:embed="rId4"/>
                      <a:srcRect/>
                      <a:stretch>
                        <a:fillRect/>
                      </a:stretch>
                    </p:blipFill>
                    <p:spPr bwMode="auto">
                      <a:xfrm>
                        <a:off x="9664835" y="3087229"/>
                        <a:ext cx="6429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72"/>
          <p:cNvGrpSpPr>
            <a:grpSpLocks/>
          </p:cNvGrpSpPr>
          <p:nvPr/>
        </p:nvGrpSpPr>
        <p:grpSpPr bwMode="auto">
          <a:xfrm>
            <a:off x="7019268" y="1502108"/>
            <a:ext cx="2054226" cy="2695576"/>
            <a:chOff x="2835" y="195"/>
            <a:chExt cx="1294" cy="1698"/>
          </a:xfrm>
        </p:grpSpPr>
        <p:sp>
          <p:nvSpPr>
            <p:cNvPr id="9" name="Oval 6" descr="轮廓式菱形"/>
            <p:cNvSpPr>
              <a:spLocks noChangeArrowheads="1"/>
            </p:cNvSpPr>
            <p:nvPr/>
          </p:nvSpPr>
          <p:spPr bwMode="auto">
            <a:xfrm>
              <a:off x="2835" y="395"/>
              <a:ext cx="1197" cy="1498"/>
            </a:xfrm>
            <a:prstGeom prst="ellipse">
              <a:avLst/>
            </a:prstGeom>
            <a:pattFill prst="openDmnd">
              <a:fgClr>
                <a:srgbClr val="0000CC"/>
              </a:fgClr>
              <a:bgClr>
                <a:srgbClr val="FFFF00"/>
              </a:bgClr>
            </a:patt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10" name="Object 1037"/>
            <p:cNvGraphicFramePr>
              <a:graphicFrameLocks noChangeAspect="1"/>
            </p:cNvGraphicFramePr>
            <p:nvPr>
              <p:extLst>
                <p:ext uri="{D42A27DB-BD31-4B8C-83A1-F6EECF244321}">
                  <p14:modId xmlns:p14="http://schemas.microsoft.com/office/powerpoint/2010/main" val="1850306005"/>
                </p:ext>
              </p:extLst>
            </p:nvPr>
          </p:nvGraphicFramePr>
          <p:xfrm>
            <a:off x="3841" y="195"/>
            <a:ext cx="288" cy="384"/>
          </p:xfrm>
          <a:graphic>
            <a:graphicData uri="http://schemas.openxmlformats.org/presentationml/2006/ole">
              <mc:AlternateContent xmlns:mc="http://schemas.openxmlformats.org/markup-compatibility/2006">
                <mc:Choice xmlns:v="urn:schemas-microsoft-com:vml" Requires="v">
                  <p:oleObj spid="_x0000_s116142" name="公式" r:id="rId5" imgW="152280" imgH="203040" progId="Equation.3">
                    <p:embed/>
                  </p:oleObj>
                </mc:Choice>
                <mc:Fallback>
                  <p:oleObj name="公式" r:id="rId5" imgW="152280" imgH="203040" progId="Equation.3">
                    <p:embed/>
                    <p:pic>
                      <p:nvPicPr>
                        <p:cNvPr id="0" name=""/>
                        <p:cNvPicPr>
                          <a:picLocks noChangeAspect="1" noChangeArrowheads="1"/>
                        </p:cNvPicPr>
                        <p:nvPr/>
                      </p:nvPicPr>
                      <p:blipFill>
                        <a:blip r:embed="rId6"/>
                        <a:srcRect/>
                        <a:stretch>
                          <a:fillRect/>
                        </a:stretch>
                      </p:blipFill>
                      <p:spPr bwMode="auto">
                        <a:xfrm>
                          <a:off x="3841" y="195"/>
                          <a:ext cx="2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1036"/>
          <p:cNvGraphicFramePr>
            <a:graphicFrameLocks/>
          </p:cNvGraphicFramePr>
          <p:nvPr>
            <p:extLst>
              <p:ext uri="{D42A27DB-BD31-4B8C-83A1-F6EECF244321}">
                <p14:modId xmlns:p14="http://schemas.microsoft.com/office/powerpoint/2010/main" val="567985738"/>
              </p:ext>
            </p:extLst>
          </p:nvPr>
        </p:nvGraphicFramePr>
        <p:xfrm>
          <a:off x="8055903" y="2614946"/>
          <a:ext cx="762000" cy="609600"/>
        </p:xfrm>
        <a:graphic>
          <a:graphicData uri="http://schemas.openxmlformats.org/presentationml/2006/ole">
            <mc:AlternateContent xmlns:mc="http://schemas.openxmlformats.org/markup-compatibility/2006">
              <mc:Choice xmlns:v="urn:schemas-microsoft-com:vml" Requires="v">
                <p:oleObj spid="_x0000_s116143" name="公式" r:id="rId7" imgW="203024" imgH="203024" progId="Equation.3">
                  <p:embed/>
                </p:oleObj>
              </mc:Choice>
              <mc:Fallback>
                <p:oleObj name="公式" r:id="rId7" imgW="203024" imgH="203024"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55903" y="2614946"/>
                        <a:ext cx="76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70"/>
          <p:cNvGrpSpPr>
            <a:grpSpLocks/>
          </p:cNvGrpSpPr>
          <p:nvPr/>
        </p:nvGrpSpPr>
        <p:grpSpPr bwMode="auto">
          <a:xfrm>
            <a:off x="9795803" y="2262522"/>
            <a:ext cx="609600" cy="708025"/>
            <a:chOff x="4584" y="674"/>
            <a:chExt cx="384" cy="446"/>
          </a:xfrm>
        </p:grpSpPr>
        <p:sp>
          <p:nvSpPr>
            <p:cNvPr id="13" name="Oval 24"/>
            <p:cNvSpPr>
              <a:spLocks noChangeArrowheads="1"/>
            </p:cNvSpPr>
            <p:nvPr/>
          </p:nvSpPr>
          <p:spPr bwMode="auto">
            <a:xfrm>
              <a:off x="4704" y="1072"/>
              <a:ext cx="48" cy="48"/>
            </a:xfrm>
            <a:prstGeom prst="ellipse">
              <a:avLst/>
            </a:prstGeom>
            <a:solidFill>
              <a:schemeClr val="tx1"/>
            </a:solidFill>
            <a:ln w="12699">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14" name="Text Box 25"/>
            <p:cNvSpPr txBox="1">
              <a:spLocks noChangeArrowheads="1"/>
            </p:cNvSpPr>
            <p:nvPr/>
          </p:nvSpPr>
          <p:spPr bwMode="auto">
            <a:xfrm>
              <a:off x="4584" y="674"/>
              <a:ext cx="3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2800" i="1" dirty="0">
                  <a:latin typeface="宋体" panose="02010600030101010101" pitchFamily="2" charset="-122"/>
                </a:rPr>
                <a:t>P</a:t>
              </a:r>
            </a:p>
          </p:txBody>
        </p:sp>
      </p:grpSp>
      <p:grpSp>
        <p:nvGrpSpPr>
          <p:cNvPr id="15" name="Group 71"/>
          <p:cNvGrpSpPr>
            <a:grpSpLocks/>
          </p:cNvGrpSpPr>
          <p:nvPr/>
        </p:nvGrpSpPr>
        <p:grpSpPr bwMode="auto">
          <a:xfrm>
            <a:off x="8359118" y="2564146"/>
            <a:ext cx="1703388" cy="850900"/>
            <a:chOff x="3679" y="864"/>
            <a:chExt cx="1073" cy="536"/>
          </a:xfrm>
        </p:grpSpPr>
        <p:sp>
          <p:nvSpPr>
            <p:cNvPr id="16" name="Line 27"/>
            <p:cNvSpPr>
              <a:spLocks noChangeShapeType="1"/>
            </p:cNvSpPr>
            <p:nvPr/>
          </p:nvSpPr>
          <p:spPr bwMode="auto">
            <a:xfrm flipV="1">
              <a:off x="3679" y="1096"/>
              <a:ext cx="1073" cy="304"/>
            </a:xfrm>
            <a:prstGeom prst="line">
              <a:avLst/>
            </a:prstGeom>
            <a:noFill/>
            <a:ln w="38100">
              <a:solidFill>
                <a:srgbClr val="FF0000"/>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 name="Object 1035"/>
            <p:cNvGraphicFramePr>
              <a:graphicFrameLocks noChangeAspect="1"/>
            </p:cNvGraphicFramePr>
            <p:nvPr/>
          </p:nvGraphicFramePr>
          <p:xfrm>
            <a:off x="4080" y="864"/>
            <a:ext cx="298" cy="388"/>
          </p:xfrm>
          <a:graphic>
            <a:graphicData uri="http://schemas.openxmlformats.org/presentationml/2006/ole">
              <mc:AlternateContent xmlns:mc="http://schemas.openxmlformats.org/markup-compatibility/2006">
                <mc:Choice xmlns:v="urn:schemas-microsoft-com:vml" Requires="v">
                  <p:oleObj spid="_x0000_s116144" name="公式" r:id="rId9" imgW="126780" imgH="164814" progId="Equation.3">
                    <p:embed/>
                  </p:oleObj>
                </mc:Choice>
                <mc:Fallback>
                  <p:oleObj name="公式" r:id="rId9" imgW="126780" imgH="16481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0" y="864"/>
                          <a:ext cx="298"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 name="AutoShape 41"/>
          <p:cNvSpPr>
            <a:spLocks noChangeArrowheads="1"/>
          </p:cNvSpPr>
          <p:nvPr/>
        </p:nvSpPr>
        <p:spPr bwMode="auto">
          <a:xfrm>
            <a:off x="8199877" y="3372183"/>
            <a:ext cx="152400" cy="152400"/>
          </a:xfrm>
          <a:prstGeom prst="cube">
            <a:avLst>
              <a:gd name="adj" fmla="val 25000"/>
            </a:avLst>
          </a:prstGeom>
          <a:solidFill>
            <a:srgbClr val="990000"/>
          </a:solidFill>
          <a:ln w="12699">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19" name="Object 2052"/>
          <p:cNvGraphicFramePr>
            <a:graphicFrameLocks noChangeAspect="1"/>
          </p:cNvGraphicFramePr>
          <p:nvPr>
            <p:extLst>
              <p:ext uri="{D42A27DB-BD31-4B8C-83A1-F6EECF244321}">
                <p14:modId xmlns:p14="http://schemas.microsoft.com/office/powerpoint/2010/main" val="3174252204"/>
              </p:ext>
            </p:extLst>
          </p:nvPr>
        </p:nvGraphicFramePr>
        <p:xfrm>
          <a:off x="5841341" y="4443544"/>
          <a:ext cx="2214563" cy="950913"/>
        </p:xfrm>
        <a:graphic>
          <a:graphicData uri="http://schemas.openxmlformats.org/presentationml/2006/ole">
            <mc:AlternateContent xmlns:mc="http://schemas.openxmlformats.org/markup-compatibility/2006">
              <mc:Choice xmlns:v="urn:schemas-microsoft-com:vml" Requires="v">
                <p:oleObj spid="_x0000_s116145" name="公式" r:id="rId11" imgW="647700" imgH="279400" progId="Equation.3">
                  <p:embed/>
                </p:oleObj>
              </mc:Choice>
              <mc:Fallback>
                <p:oleObj name="公式" r:id="rId11" imgW="647700" imgH="279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41341" y="4443544"/>
                        <a:ext cx="2214563"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053"/>
          <p:cNvGraphicFramePr>
            <a:graphicFrameLocks noChangeAspect="1"/>
          </p:cNvGraphicFramePr>
          <p:nvPr>
            <p:extLst>
              <p:ext uri="{D42A27DB-BD31-4B8C-83A1-F6EECF244321}">
                <p14:modId xmlns:p14="http://schemas.microsoft.com/office/powerpoint/2010/main" val="1350581697"/>
              </p:ext>
            </p:extLst>
          </p:nvPr>
        </p:nvGraphicFramePr>
        <p:xfrm>
          <a:off x="7853500" y="4305634"/>
          <a:ext cx="2714625" cy="1371600"/>
        </p:xfrm>
        <a:graphic>
          <a:graphicData uri="http://schemas.openxmlformats.org/presentationml/2006/ole">
            <mc:AlternateContent xmlns:mc="http://schemas.openxmlformats.org/markup-compatibility/2006">
              <mc:Choice xmlns:v="urn:schemas-microsoft-com:vml" Requires="v">
                <p:oleObj spid="_x0000_s116146" name="公式" r:id="rId13" imgW="863225" imgH="431613" progId="Equation.3">
                  <p:embed/>
                </p:oleObj>
              </mc:Choice>
              <mc:Fallback>
                <p:oleObj name="公式" r:id="rId13" imgW="863225" imgH="43161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53500" y="4305634"/>
                        <a:ext cx="27146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矩形 4"/>
          <p:cNvSpPr>
            <a:spLocks noChangeArrowheads="1"/>
          </p:cNvSpPr>
          <p:nvPr/>
        </p:nvSpPr>
        <p:spPr bwMode="auto">
          <a:xfrm>
            <a:off x="1816335" y="5658355"/>
            <a:ext cx="8246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dirty="0">
                <a:solidFill>
                  <a:srgbClr val="0000FF"/>
                </a:solidFill>
                <a:latin typeface="MS Reference Sans Serif" panose="020B0604030504040204" pitchFamily="34" charset="0"/>
              </a:rPr>
              <a:t>3. </a:t>
            </a:r>
            <a:r>
              <a:rPr lang="zh-CN" altLang="en-US" sz="2800" dirty="0">
                <a:solidFill>
                  <a:srgbClr val="0000FF"/>
                </a:solidFill>
                <a:latin typeface="MS Reference Sans Serif" panose="020B0604030504040204" pitchFamily="34" charset="0"/>
              </a:rPr>
              <a:t>使用电场强度与</a:t>
            </a:r>
            <a:r>
              <a:rPr lang="zh-CN" altLang="en-US" sz="2800" dirty="0">
                <a:solidFill>
                  <a:srgbClr val="0000FF"/>
                </a:solidFill>
                <a:latin typeface="宋体" pitchFamily="2" charset="-122"/>
              </a:rPr>
              <a:t>电势的微分关系计算</a:t>
            </a:r>
            <a:r>
              <a:rPr lang="zh-CN" altLang="en-US" sz="2800" dirty="0">
                <a:solidFill>
                  <a:srgbClr val="0000FF"/>
                </a:solidFill>
                <a:latin typeface="MS Reference Sans Serif" panose="020B0604030504040204" pitchFamily="34" charset="0"/>
              </a:rPr>
              <a:t>电场强度。</a:t>
            </a:r>
            <a:endParaRPr lang="zh-CN" altLang="en-US" sz="2800" dirty="0">
              <a:solidFill>
                <a:srgbClr val="0000FF"/>
              </a:solidFill>
            </a:endParaRPr>
          </a:p>
        </p:txBody>
      </p:sp>
      <p:graphicFrame>
        <p:nvGraphicFramePr>
          <p:cNvPr id="22" name="Object 6"/>
          <p:cNvGraphicFramePr>
            <a:graphicFrameLocks noChangeAspect="1"/>
          </p:cNvGraphicFramePr>
          <p:nvPr>
            <p:extLst>
              <p:ext uri="{D42A27DB-BD31-4B8C-83A1-F6EECF244321}">
                <p14:modId xmlns:p14="http://schemas.microsoft.com/office/powerpoint/2010/main" val="1595175006"/>
              </p:ext>
            </p:extLst>
          </p:nvPr>
        </p:nvGraphicFramePr>
        <p:xfrm>
          <a:off x="3482567" y="6080372"/>
          <a:ext cx="1798761" cy="696039"/>
        </p:xfrm>
        <a:graphic>
          <a:graphicData uri="http://schemas.openxmlformats.org/presentationml/2006/ole">
            <mc:AlternateContent xmlns:mc="http://schemas.openxmlformats.org/markup-compatibility/2006">
              <mc:Choice xmlns:v="urn:schemas-microsoft-com:vml" Requires="v">
                <p:oleObj spid="_x0000_s116147" name="公式" r:id="rId15" imgW="622080" imgH="215640" progId="Equation.3">
                  <p:embed/>
                </p:oleObj>
              </mc:Choice>
              <mc:Fallback>
                <p:oleObj name="公式" r:id="rId15" imgW="622080" imgH="215640" progId="Equation.3">
                  <p:embed/>
                  <p:pic>
                    <p:nvPicPr>
                      <p:cNvPr id="0" name=""/>
                      <p:cNvPicPr>
                        <a:picLocks noChangeAspect="1" noChangeArrowheads="1"/>
                      </p:cNvPicPr>
                      <p:nvPr/>
                    </p:nvPicPr>
                    <p:blipFill>
                      <a:blip r:embed="rId16"/>
                      <a:srcRect/>
                      <a:stretch>
                        <a:fillRect/>
                      </a:stretch>
                    </p:blipFill>
                    <p:spPr bwMode="auto">
                      <a:xfrm>
                        <a:off x="3482567" y="6080372"/>
                        <a:ext cx="1798761" cy="69603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2496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fltVal val="0"/>
                                          </p:val>
                                        </p:tav>
                                        <p:tav tm="100000">
                                          <p:val>
                                            <p:strVal val="#ppt_w"/>
                                          </p:val>
                                        </p:tav>
                                      </p:tavLst>
                                    </p:anim>
                                    <p:anim calcmode="lin" valueType="num">
                                      <p:cBhvr>
                                        <p:cTn id="21" dur="1000" fill="hold"/>
                                        <p:tgtEl>
                                          <p:spTgt spid="4"/>
                                        </p:tgtEl>
                                        <p:attrNameLst>
                                          <p:attrName>ppt_h</p:attrName>
                                        </p:attrNameLst>
                                      </p:cBhvr>
                                      <p:tavLst>
                                        <p:tav tm="0">
                                          <p:val>
                                            <p:fltVal val="0"/>
                                          </p:val>
                                        </p:tav>
                                        <p:tav tm="100000">
                                          <p:val>
                                            <p:strVal val="#ppt_h"/>
                                          </p:val>
                                        </p:tav>
                                      </p:tavLst>
                                    </p:anim>
                                    <p:anim calcmode="lin" valueType="num">
                                      <p:cBhvr>
                                        <p:cTn id="22" dur="1000" fill="hold"/>
                                        <p:tgtEl>
                                          <p:spTgt spid="4"/>
                                        </p:tgtEl>
                                        <p:attrNameLst>
                                          <p:attrName>style.rotation</p:attrName>
                                        </p:attrNameLst>
                                      </p:cBhvr>
                                      <p:tavLst>
                                        <p:tav tm="0">
                                          <p:val>
                                            <p:fltVal val="90"/>
                                          </p:val>
                                        </p:tav>
                                        <p:tav tm="100000">
                                          <p:val>
                                            <p:fltVal val="0"/>
                                          </p:val>
                                        </p:tav>
                                      </p:tavLst>
                                    </p:anim>
                                    <p:animEffect transition="in" filter="fade">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circle(in)">
                                      <p:cBhvr>
                                        <p:cTn id="36" dur="20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additive="base">
                                        <p:cTn id="66" dur="500" fill="hold"/>
                                        <p:tgtEl>
                                          <p:spTgt spid="15"/>
                                        </p:tgtEl>
                                        <p:attrNameLst>
                                          <p:attrName>ppt_x</p:attrName>
                                        </p:attrNameLst>
                                      </p:cBhvr>
                                      <p:tavLst>
                                        <p:tav tm="0">
                                          <p:val>
                                            <p:strVal val="#ppt_x"/>
                                          </p:val>
                                        </p:tav>
                                        <p:tav tm="100000">
                                          <p:val>
                                            <p:strVal val="#ppt_x"/>
                                          </p:val>
                                        </p:tav>
                                      </p:tavLst>
                                    </p:anim>
                                    <p:anim calcmode="lin" valueType="num">
                                      <p:cBhvr additive="base">
                                        <p:cTn id="6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1000"/>
                                        <p:tgtEl>
                                          <p:spTgt spid="7"/>
                                        </p:tgtEl>
                                      </p:cBhvr>
                                    </p:animEffect>
                                    <p:anim calcmode="lin" valueType="num">
                                      <p:cBhvr>
                                        <p:cTn id="73" dur="1000" fill="hold"/>
                                        <p:tgtEl>
                                          <p:spTgt spid="7"/>
                                        </p:tgtEl>
                                        <p:attrNameLst>
                                          <p:attrName>ppt_x</p:attrName>
                                        </p:attrNameLst>
                                      </p:cBhvr>
                                      <p:tavLst>
                                        <p:tav tm="0">
                                          <p:val>
                                            <p:strVal val="#ppt_x"/>
                                          </p:val>
                                        </p:tav>
                                        <p:tav tm="100000">
                                          <p:val>
                                            <p:strVal val="#ppt_x"/>
                                          </p:val>
                                        </p:tav>
                                      </p:tavLst>
                                    </p:anim>
                                    <p:anim calcmode="lin" valueType="num">
                                      <p:cBhvr>
                                        <p:cTn id="7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p:cTn id="85" dur="1000" fill="hold"/>
                                        <p:tgtEl>
                                          <p:spTgt spid="20"/>
                                        </p:tgtEl>
                                        <p:attrNameLst>
                                          <p:attrName>ppt_w</p:attrName>
                                        </p:attrNameLst>
                                      </p:cBhvr>
                                      <p:tavLst>
                                        <p:tav tm="0">
                                          <p:val>
                                            <p:fltVal val="0"/>
                                          </p:val>
                                        </p:tav>
                                        <p:tav tm="100000">
                                          <p:val>
                                            <p:strVal val="#ppt_w"/>
                                          </p:val>
                                        </p:tav>
                                      </p:tavLst>
                                    </p:anim>
                                    <p:anim calcmode="lin" valueType="num">
                                      <p:cBhvr>
                                        <p:cTn id="86" dur="1000" fill="hold"/>
                                        <p:tgtEl>
                                          <p:spTgt spid="20"/>
                                        </p:tgtEl>
                                        <p:attrNameLst>
                                          <p:attrName>ppt_h</p:attrName>
                                        </p:attrNameLst>
                                      </p:cBhvr>
                                      <p:tavLst>
                                        <p:tav tm="0">
                                          <p:val>
                                            <p:fltVal val="0"/>
                                          </p:val>
                                        </p:tav>
                                        <p:tav tm="100000">
                                          <p:val>
                                            <p:strVal val="#ppt_h"/>
                                          </p:val>
                                        </p:tav>
                                      </p:tavLst>
                                    </p:anim>
                                    <p:anim calcmode="lin" valueType="num">
                                      <p:cBhvr>
                                        <p:cTn id="87" dur="1000" fill="hold"/>
                                        <p:tgtEl>
                                          <p:spTgt spid="20"/>
                                        </p:tgtEl>
                                        <p:attrNameLst>
                                          <p:attrName>style.rotation</p:attrName>
                                        </p:attrNameLst>
                                      </p:cBhvr>
                                      <p:tavLst>
                                        <p:tav tm="0">
                                          <p:val>
                                            <p:fltVal val="90"/>
                                          </p:val>
                                        </p:tav>
                                        <p:tav tm="100000">
                                          <p:val>
                                            <p:fltVal val="0"/>
                                          </p:val>
                                        </p:tav>
                                      </p:tavLst>
                                    </p:anim>
                                    <p:animEffect transition="in" filter="fade">
                                      <p:cBhvr>
                                        <p:cTn id="88" dur="1000"/>
                                        <p:tgtEl>
                                          <p:spTgt spid="20"/>
                                        </p:tgtEl>
                                      </p:cBhvr>
                                    </p:animEffect>
                                  </p:childTnLst>
                                </p:cTn>
                              </p:par>
                            </p:childTnLst>
                          </p:cTn>
                        </p:par>
                      </p:childTnLst>
                    </p:cTn>
                  </p:par>
                  <p:par>
                    <p:cTn id="89" fill="hold">
                      <p:stCondLst>
                        <p:cond delay="indefinite"/>
                      </p:stCondLst>
                      <p:childTnLst>
                        <p:par>
                          <p:cTn id="90" fill="hold">
                            <p:stCondLst>
                              <p:cond delay="0"/>
                            </p:stCondLst>
                            <p:childTnLst>
                              <p:par>
                                <p:cTn id="91" presetID="31" presetClass="entr" presetSubtype="0" fill="hold" grpId="0" nodeType="click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p:cTn id="93" dur="1000" fill="hold"/>
                                        <p:tgtEl>
                                          <p:spTgt spid="21"/>
                                        </p:tgtEl>
                                        <p:attrNameLst>
                                          <p:attrName>ppt_w</p:attrName>
                                        </p:attrNameLst>
                                      </p:cBhvr>
                                      <p:tavLst>
                                        <p:tav tm="0">
                                          <p:val>
                                            <p:fltVal val="0"/>
                                          </p:val>
                                        </p:tav>
                                        <p:tav tm="100000">
                                          <p:val>
                                            <p:strVal val="#ppt_w"/>
                                          </p:val>
                                        </p:tav>
                                      </p:tavLst>
                                    </p:anim>
                                    <p:anim calcmode="lin" valueType="num">
                                      <p:cBhvr>
                                        <p:cTn id="94" dur="1000" fill="hold"/>
                                        <p:tgtEl>
                                          <p:spTgt spid="21"/>
                                        </p:tgtEl>
                                        <p:attrNameLst>
                                          <p:attrName>ppt_h</p:attrName>
                                        </p:attrNameLst>
                                      </p:cBhvr>
                                      <p:tavLst>
                                        <p:tav tm="0">
                                          <p:val>
                                            <p:fltVal val="0"/>
                                          </p:val>
                                        </p:tav>
                                        <p:tav tm="100000">
                                          <p:val>
                                            <p:strVal val="#ppt_h"/>
                                          </p:val>
                                        </p:tav>
                                      </p:tavLst>
                                    </p:anim>
                                    <p:anim calcmode="lin" valueType="num">
                                      <p:cBhvr>
                                        <p:cTn id="95" dur="1000" fill="hold"/>
                                        <p:tgtEl>
                                          <p:spTgt spid="21"/>
                                        </p:tgtEl>
                                        <p:attrNameLst>
                                          <p:attrName>style.rotation</p:attrName>
                                        </p:attrNameLst>
                                      </p:cBhvr>
                                      <p:tavLst>
                                        <p:tav tm="0">
                                          <p:val>
                                            <p:fltVal val="90"/>
                                          </p:val>
                                        </p:tav>
                                        <p:tav tm="100000">
                                          <p:val>
                                            <p:fltVal val="0"/>
                                          </p:val>
                                        </p:tav>
                                      </p:tavLst>
                                    </p:anim>
                                    <p:animEffect transition="in" filter="fade">
                                      <p:cBhvr>
                                        <p:cTn id="96" dur="10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22"/>
                                        </p:tgtEl>
                                        <p:attrNameLst>
                                          <p:attrName>style.visibility</p:attrName>
                                        </p:attrNameLst>
                                      </p:cBhvr>
                                      <p:to>
                                        <p:strVal val="visible"/>
                                      </p:to>
                                    </p:set>
                                    <p:anim calcmode="lin" valueType="num">
                                      <p:cBhvr additive="base">
                                        <p:cTn id="101" dur="500" fill="hold"/>
                                        <p:tgtEl>
                                          <p:spTgt spid="22"/>
                                        </p:tgtEl>
                                        <p:attrNameLst>
                                          <p:attrName>ppt_x</p:attrName>
                                        </p:attrNameLst>
                                      </p:cBhvr>
                                      <p:tavLst>
                                        <p:tav tm="0">
                                          <p:val>
                                            <p:strVal val="#ppt_x"/>
                                          </p:val>
                                        </p:tav>
                                        <p:tav tm="100000">
                                          <p:val>
                                            <p:strVal val="#ppt_x"/>
                                          </p:val>
                                        </p:tav>
                                      </p:tavLst>
                                    </p:anim>
                                    <p:anim calcmode="lin" valueType="num">
                                      <p:cBhvr additive="base">
                                        <p:cTn id="10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18" grpId="0" animBg="1"/>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238376" y="1"/>
            <a:ext cx="7643813" cy="129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0"/>
              </a:spcBef>
              <a:buFontTx/>
              <a:buNone/>
            </a:pPr>
            <a:r>
              <a:rPr lang="zh-CN" altLang="en-US" sz="2800" dirty="0">
                <a:solidFill>
                  <a:srgbClr val="FF0000"/>
                </a:solidFill>
              </a:rPr>
              <a:t>练习：</a:t>
            </a:r>
            <a:r>
              <a:rPr lang="zh-CN" altLang="en-US" sz="2800" dirty="0">
                <a:solidFill>
                  <a:srgbClr val="FF00FF"/>
                </a:solidFill>
              </a:rPr>
              <a:t>通过计算</a:t>
            </a:r>
            <a:r>
              <a:rPr lang="zh-CN" altLang="en-US" sz="2800" dirty="0">
                <a:solidFill>
                  <a:srgbClr val="FF00FF"/>
                </a:solidFill>
                <a:sym typeface="Symbol" panose="05050102010706020507" pitchFamily="18" charset="2"/>
              </a:rPr>
              <a:t>电势</a:t>
            </a:r>
            <a:r>
              <a:rPr lang="zh-CN" altLang="en-US" sz="2800" dirty="0">
                <a:solidFill>
                  <a:srgbClr val="008000"/>
                </a:solidFill>
              </a:rPr>
              <a:t>求一均匀带电细圆环轴线上任一点的电场强度。</a:t>
            </a:r>
            <a:r>
              <a:rPr lang="en-US" altLang="zh-CN" sz="2800" dirty="0">
                <a:solidFill>
                  <a:srgbClr val="008000"/>
                </a:solidFill>
              </a:rPr>
              <a:t>  </a:t>
            </a:r>
          </a:p>
        </p:txBody>
      </p:sp>
      <p:sp>
        <p:nvSpPr>
          <p:cNvPr id="28675" name="Text Box 3"/>
          <p:cNvSpPr txBox="1">
            <a:spLocks noChangeArrowheads="1"/>
          </p:cNvSpPr>
          <p:nvPr/>
        </p:nvSpPr>
        <p:spPr bwMode="auto">
          <a:xfrm>
            <a:off x="1905001" y="1500189"/>
            <a:ext cx="906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a:solidFill>
                  <a:srgbClr val="CC0000"/>
                </a:solidFill>
              </a:rPr>
              <a:t>解：</a:t>
            </a:r>
          </a:p>
        </p:txBody>
      </p:sp>
      <p:grpSp>
        <p:nvGrpSpPr>
          <p:cNvPr id="28676" name="Group 4"/>
          <p:cNvGrpSpPr>
            <a:grpSpLocks/>
          </p:cNvGrpSpPr>
          <p:nvPr/>
        </p:nvGrpSpPr>
        <p:grpSpPr bwMode="auto">
          <a:xfrm>
            <a:off x="6008689" y="1409701"/>
            <a:ext cx="4430713" cy="3127375"/>
            <a:chOff x="2825" y="888"/>
            <a:chExt cx="2791" cy="1970"/>
          </a:xfrm>
        </p:grpSpPr>
        <p:sp>
          <p:nvSpPr>
            <p:cNvPr id="31754" name="Rectangle 5"/>
            <p:cNvSpPr>
              <a:spLocks noChangeArrowheads="1"/>
            </p:cNvSpPr>
            <p:nvPr/>
          </p:nvSpPr>
          <p:spPr bwMode="auto">
            <a:xfrm>
              <a:off x="2832" y="1789"/>
              <a:ext cx="2784" cy="311"/>
            </a:xfrm>
            <a:prstGeom prst="rect">
              <a:avLst/>
            </a:prstGeom>
            <a:solidFill>
              <a:schemeClr val="bg1"/>
            </a:solidFill>
            <a:ln w="9525">
              <a:solidFill>
                <a:schemeClr val="tx2"/>
              </a:solidFill>
              <a:miter lim="800000"/>
              <a:headEnd/>
              <a:tailEnd/>
            </a:ln>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31755" name="Oval 6"/>
            <p:cNvSpPr>
              <a:spLocks noChangeArrowheads="1"/>
            </p:cNvSpPr>
            <p:nvPr/>
          </p:nvSpPr>
          <p:spPr bwMode="auto">
            <a:xfrm>
              <a:off x="3216" y="1279"/>
              <a:ext cx="768" cy="1536"/>
            </a:xfrm>
            <a:prstGeom prst="ellipse">
              <a:avLst/>
            </a:prstGeom>
            <a:solidFill>
              <a:schemeClr val="bg1">
                <a:alpha val="50195"/>
              </a:schemeClr>
            </a:solidFill>
            <a:ln w="76200">
              <a:solidFill>
                <a:srgbClr val="0000FF"/>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31756" name="Line 7"/>
            <p:cNvSpPr>
              <a:spLocks noChangeShapeType="1"/>
            </p:cNvSpPr>
            <p:nvPr/>
          </p:nvSpPr>
          <p:spPr bwMode="auto">
            <a:xfrm flipV="1">
              <a:off x="3600" y="943"/>
              <a:ext cx="0" cy="1104"/>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Line 8"/>
            <p:cNvSpPr>
              <a:spLocks noChangeShapeType="1"/>
            </p:cNvSpPr>
            <p:nvPr/>
          </p:nvSpPr>
          <p:spPr bwMode="auto">
            <a:xfrm flipH="1">
              <a:off x="3120" y="2016"/>
              <a:ext cx="480" cy="816"/>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758" name="Object 9"/>
            <p:cNvGraphicFramePr>
              <a:graphicFrameLocks noChangeAspect="1"/>
            </p:cNvGraphicFramePr>
            <p:nvPr>
              <p:extLst>
                <p:ext uri="{D42A27DB-BD31-4B8C-83A1-F6EECF244321}">
                  <p14:modId xmlns:p14="http://schemas.microsoft.com/office/powerpoint/2010/main" val="859961686"/>
                </p:ext>
              </p:extLst>
            </p:nvPr>
          </p:nvGraphicFramePr>
          <p:xfrm>
            <a:off x="4364" y="2091"/>
            <a:ext cx="222" cy="247"/>
          </p:xfrm>
          <a:graphic>
            <a:graphicData uri="http://schemas.openxmlformats.org/presentationml/2006/ole">
              <mc:AlternateContent xmlns:mc="http://schemas.openxmlformats.org/markup-compatibility/2006">
                <mc:Choice xmlns:v="urn:schemas-microsoft-com:vml" Requires="v">
                  <p:oleObj spid="_x0000_s149525" name="公式" r:id="rId4" imgW="126720" imgH="139680" progId="Equation.3">
                    <p:embed/>
                  </p:oleObj>
                </mc:Choice>
                <mc:Fallback>
                  <p:oleObj name="公式" r:id="rId4" imgW="126720" imgH="139680" progId="Equation.3">
                    <p:embed/>
                    <p:pic>
                      <p:nvPicPr>
                        <p:cNvPr id="0" name="Object 9"/>
                        <p:cNvPicPr>
                          <a:picLocks noChangeAspect="1" noChangeArrowheads="1"/>
                        </p:cNvPicPr>
                        <p:nvPr/>
                      </p:nvPicPr>
                      <p:blipFill>
                        <a:blip r:embed="rId5"/>
                        <a:srcRect/>
                        <a:stretch>
                          <a:fillRect/>
                        </a:stretch>
                      </p:blipFill>
                      <p:spPr bwMode="auto">
                        <a:xfrm>
                          <a:off x="4364" y="2091"/>
                          <a:ext cx="22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9" name="Object 10"/>
            <p:cNvGraphicFramePr>
              <a:graphicFrameLocks noChangeAspect="1"/>
            </p:cNvGraphicFramePr>
            <p:nvPr>
              <p:extLst>
                <p:ext uri="{D42A27DB-BD31-4B8C-83A1-F6EECF244321}">
                  <p14:modId xmlns:p14="http://schemas.microsoft.com/office/powerpoint/2010/main" val="2882597661"/>
                </p:ext>
              </p:extLst>
            </p:nvPr>
          </p:nvGraphicFramePr>
          <p:xfrm>
            <a:off x="2867" y="1523"/>
            <a:ext cx="264" cy="451"/>
          </p:xfrm>
          <a:graphic>
            <a:graphicData uri="http://schemas.openxmlformats.org/presentationml/2006/ole">
              <mc:AlternateContent xmlns:mc="http://schemas.openxmlformats.org/markup-compatibility/2006">
                <mc:Choice xmlns:v="urn:schemas-microsoft-com:vml" Requires="v">
                  <p:oleObj spid="_x0000_s149526" name="公式" r:id="rId6" imgW="126720" imgH="164880" progId="Equation.3">
                    <p:embed/>
                  </p:oleObj>
                </mc:Choice>
                <mc:Fallback>
                  <p:oleObj name="公式" r:id="rId6" imgW="126720" imgH="164880" progId="Equation.3">
                    <p:embed/>
                    <p:pic>
                      <p:nvPicPr>
                        <p:cNvPr id="0" name="Object 10"/>
                        <p:cNvPicPr>
                          <a:picLocks noChangeAspect="1" noChangeArrowheads="1"/>
                        </p:cNvPicPr>
                        <p:nvPr/>
                      </p:nvPicPr>
                      <p:blipFill>
                        <a:blip r:embed="rId7"/>
                        <a:srcRect/>
                        <a:stretch>
                          <a:fillRect/>
                        </a:stretch>
                      </p:blipFill>
                      <p:spPr bwMode="auto">
                        <a:xfrm>
                          <a:off x="2867" y="1523"/>
                          <a:ext cx="264" cy="451"/>
                        </a:xfrm>
                        <a:prstGeom prst="rect">
                          <a:avLst/>
                        </a:prstGeom>
                        <a:noFill/>
                        <a:ln>
                          <a:noFill/>
                        </a:ln>
                        <a:effectLst/>
                        <a:extLst/>
                      </p:spPr>
                    </p:pic>
                  </p:oleObj>
                </mc:Fallback>
              </mc:AlternateContent>
            </a:graphicData>
          </a:graphic>
        </p:graphicFrame>
        <p:graphicFrame>
          <p:nvGraphicFramePr>
            <p:cNvPr id="31760" name="Object 11"/>
            <p:cNvGraphicFramePr>
              <a:graphicFrameLocks noChangeAspect="1"/>
            </p:cNvGraphicFramePr>
            <p:nvPr>
              <p:extLst>
                <p:ext uri="{D42A27DB-BD31-4B8C-83A1-F6EECF244321}">
                  <p14:modId xmlns:p14="http://schemas.microsoft.com/office/powerpoint/2010/main" val="694871895"/>
                </p:ext>
              </p:extLst>
            </p:nvPr>
          </p:nvGraphicFramePr>
          <p:xfrm>
            <a:off x="3168" y="931"/>
            <a:ext cx="331" cy="391"/>
          </p:xfrm>
          <a:graphic>
            <a:graphicData uri="http://schemas.openxmlformats.org/presentationml/2006/ole">
              <mc:AlternateContent xmlns:mc="http://schemas.openxmlformats.org/markup-compatibility/2006">
                <mc:Choice xmlns:v="urn:schemas-microsoft-com:vml" Requires="v">
                  <p:oleObj spid="_x0000_s149527" name="公式" r:id="rId8" imgW="139680" imgH="164880" progId="Equation.3">
                    <p:embed/>
                  </p:oleObj>
                </mc:Choice>
                <mc:Fallback>
                  <p:oleObj name="公式" r:id="rId8" imgW="139680" imgH="164880" progId="Equation.3">
                    <p:embed/>
                    <p:pic>
                      <p:nvPicPr>
                        <p:cNvPr id="0" name="Object 11"/>
                        <p:cNvPicPr>
                          <a:picLocks noChangeAspect="1" noChangeArrowheads="1"/>
                        </p:cNvPicPr>
                        <p:nvPr/>
                      </p:nvPicPr>
                      <p:blipFill>
                        <a:blip r:embed="rId9"/>
                        <a:srcRect/>
                        <a:stretch>
                          <a:fillRect/>
                        </a:stretch>
                      </p:blipFill>
                      <p:spPr bwMode="auto">
                        <a:xfrm>
                          <a:off x="3168" y="931"/>
                          <a:ext cx="331" cy="391"/>
                        </a:xfrm>
                        <a:prstGeom prst="rect">
                          <a:avLst/>
                        </a:prstGeom>
                        <a:noFill/>
                        <a:ln>
                          <a:noFill/>
                        </a:ln>
                        <a:effectLst/>
                        <a:extLst/>
                      </p:spPr>
                    </p:pic>
                  </p:oleObj>
                </mc:Fallback>
              </mc:AlternateContent>
            </a:graphicData>
          </a:graphic>
        </p:graphicFrame>
        <p:graphicFrame>
          <p:nvGraphicFramePr>
            <p:cNvPr id="31761" name="Object 12"/>
            <p:cNvGraphicFramePr>
              <a:graphicFrameLocks noChangeAspect="1"/>
            </p:cNvGraphicFramePr>
            <p:nvPr>
              <p:extLst>
                <p:ext uri="{D42A27DB-BD31-4B8C-83A1-F6EECF244321}">
                  <p14:modId xmlns:p14="http://schemas.microsoft.com/office/powerpoint/2010/main" val="2514329660"/>
                </p:ext>
              </p:extLst>
            </p:nvPr>
          </p:nvGraphicFramePr>
          <p:xfrm>
            <a:off x="5277" y="2096"/>
            <a:ext cx="312" cy="344"/>
          </p:xfrm>
          <a:graphic>
            <a:graphicData uri="http://schemas.openxmlformats.org/presentationml/2006/ole">
              <mc:AlternateContent xmlns:mc="http://schemas.openxmlformats.org/markup-compatibility/2006">
                <mc:Choice xmlns:v="urn:schemas-microsoft-com:vml" Requires="v">
                  <p:oleObj spid="_x0000_s149528" name="公式" r:id="rId10" imgW="126720" imgH="139680" progId="Equation.3">
                    <p:embed/>
                  </p:oleObj>
                </mc:Choice>
                <mc:Fallback>
                  <p:oleObj name="公式" r:id="rId10" imgW="126720" imgH="139680" progId="Equation.3">
                    <p:embed/>
                    <p:pic>
                      <p:nvPicPr>
                        <p:cNvPr id="0" name="Object 12"/>
                        <p:cNvPicPr>
                          <a:picLocks noChangeAspect="1" noChangeArrowheads="1"/>
                        </p:cNvPicPr>
                        <p:nvPr/>
                      </p:nvPicPr>
                      <p:blipFill>
                        <a:blip r:embed="rId11"/>
                        <a:srcRect/>
                        <a:stretch>
                          <a:fillRect/>
                        </a:stretch>
                      </p:blipFill>
                      <p:spPr bwMode="auto">
                        <a:xfrm>
                          <a:off x="5277" y="2096"/>
                          <a:ext cx="312" cy="344"/>
                        </a:xfrm>
                        <a:prstGeom prst="rect">
                          <a:avLst/>
                        </a:prstGeom>
                        <a:noFill/>
                        <a:ln>
                          <a:noFill/>
                        </a:ln>
                        <a:effectLst/>
                        <a:extLst/>
                      </p:spPr>
                    </p:pic>
                  </p:oleObj>
                </mc:Fallback>
              </mc:AlternateContent>
            </a:graphicData>
          </a:graphic>
        </p:graphicFrame>
        <p:graphicFrame>
          <p:nvGraphicFramePr>
            <p:cNvPr id="31762" name="Object 13"/>
            <p:cNvGraphicFramePr>
              <a:graphicFrameLocks noChangeAspect="1"/>
            </p:cNvGraphicFramePr>
            <p:nvPr>
              <p:extLst>
                <p:ext uri="{D42A27DB-BD31-4B8C-83A1-F6EECF244321}">
                  <p14:modId xmlns:p14="http://schemas.microsoft.com/office/powerpoint/2010/main" val="3519571319"/>
                </p:ext>
              </p:extLst>
            </p:nvPr>
          </p:nvGraphicFramePr>
          <p:xfrm>
            <a:off x="2825" y="2503"/>
            <a:ext cx="357" cy="355"/>
          </p:xfrm>
          <a:graphic>
            <a:graphicData uri="http://schemas.openxmlformats.org/presentationml/2006/ole">
              <mc:AlternateContent xmlns:mc="http://schemas.openxmlformats.org/markup-compatibility/2006">
                <mc:Choice xmlns:v="urn:schemas-microsoft-com:vml" Requires="v">
                  <p:oleObj spid="_x0000_s149529" name="公式" r:id="rId12" imgW="126720" imgH="126720" progId="Equation.3">
                    <p:embed/>
                  </p:oleObj>
                </mc:Choice>
                <mc:Fallback>
                  <p:oleObj name="公式" r:id="rId12" imgW="126720" imgH="126720" progId="Equation.3">
                    <p:embed/>
                    <p:pic>
                      <p:nvPicPr>
                        <p:cNvPr id="0" name="Object 13"/>
                        <p:cNvPicPr>
                          <a:picLocks noChangeAspect="1" noChangeArrowheads="1"/>
                        </p:cNvPicPr>
                        <p:nvPr/>
                      </p:nvPicPr>
                      <p:blipFill>
                        <a:blip r:embed="rId13"/>
                        <a:srcRect/>
                        <a:stretch>
                          <a:fillRect/>
                        </a:stretch>
                      </p:blipFill>
                      <p:spPr bwMode="auto">
                        <a:xfrm>
                          <a:off x="2825" y="2503"/>
                          <a:ext cx="357" cy="355"/>
                        </a:xfrm>
                        <a:prstGeom prst="rect">
                          <a:avLst/>
                        </a:prstGeom>
                        <a:noFill/>
                        <a:ln>
                          <a:noFill/>
                        </a:ln>
                        <a:effectLst/>
                        <a:extLst/>
                      </p:spPr>
                    </p:pic>
                  </p:oleObj>
                </mc:Fallback>
              </mc:AlternateContent>
            </a:graphicData>
          </a:graphic>
        </p:graphicFrame>
        <p:graphicFrame>
          <p:nvGraphicFramePr>
            <p:cNvPr id="31763" name="Object 14"/>
            <p:cNvGraphicFramePr>
              <a:graphicFrameLocks noChangeAspect="1"/>
            </p:cNvGraphicFramePr>
            <p:nvPr>
              <p:extLst>
                <p:ext uri="{D42A27DB-BD31-4B8C-83A1-F6EECF244321}">
                  <p14:modId xmlns:p14="http://schemas.microsoft.com/office/powerpoint/2010/main" val="35601244"/>
                </p:ext>
              </p:extLst>
            </p:nvPr>
          </p:nvGraphicFramePr>
          <p:xfrm>
            <a:off x="3576" y="2079"/>
            <a:ext cx="304" cy="334"/>
          </p:xfrm>
          <a:graphic>
            <a:graphicData uri="http://schemas.openxmlformats.org/presentationml/2006/ole">
              <mc:AlternateContent xmlns:mc="http://schemas.openxmlformats.org/markup-compatibility/2006">
                <mc:Choice xmlns:v="urn:schemas-microsoft-com:vml" Requires="v">
                  <p:oleObj spid="_x0000_s149530" name="公式" r:id="rId14" imgW="126720" imgH="139680" progId="Equation.3">
                    <p:embed/>
                  </p:oleObj>
                </mc:Choice>
                <mc:Fallback>
                  <p:oleObj name="公式" r:id="rId14" imgW="126720" imgH="139680" progId="Equation.3">
                    <p:embed/>
                    <p:pic>
                      <p:nvPicPr>
                        <p:cNvPr id="0" name="Object 14"/>
                        <p:cNvPicPr>
                          <a:picLocks noChangeAspect="1" noChangeArrowheads="1"/>
                        </p:cNvPicPr>
                        <p:nvPr/>
                      </p:nvPicPr>
                      <p:blipFill>
                        <a:blip r:embed="rId15"/>
                        <a:srcRect/>
                        <a:stretch>
                          <a:fillRect/>
                        </a:stretch>
                      </p:blipFill>
                      <p:spPr bwMode="auto">
                        <a:xfrm>
                          <a:off x="3576" y="2079"/>
                          <a:ext cx="304" cy="334"/>
                        </a:xfrm>
                        <a:prstGeom prst="rect">
                          <a:avLst/>
                        </a:prstGeom>
                        <a:noFill/>
                        <a:ln>
                          <a:noFill/>
                        </a:ln>
                        <a:effectLst/>
                        <a:extLst/>
                      </p:spPr>
                    </p:pic>
                  </p:oleObj>
                </mc:Fallback>
              </mc:AlternateContent>
            </a:graphicData>
          </a:graphic>
        </p:graphicFrame>
        <p:graphicFrame>
          <p:nvGraphicFramePr>
            <p:cNvPr id="31764" name="Object 15"/>
            <p:cNvGraphicFramePr>
              <a:graphicFrameLocks noChangeAspect="1"/>
            </p:cNvGraphicFramePr>
            <p:nvPr>
              <p:extLst>
                <p:ext uri="{D42A27DB-BD31-4B8C-83A1-F6EECF244321}">
                  <p14:modId xmlns:p14="http://schemas.microsoft.com/office/powerpoint/2010/main" val="1415635800"/>
                </p:ext>
              </p:extLst>
            </p:nvPr>
          </p:nvGraphicFramePr>
          <p:xfrm>
            <a:off x="3304" y="1518"/>
            <a:ext cx="342" cy="353"/>
          </p:xfrm>
          <a:graphic>
            <a:graphicData uri="http://schemas.openxmlformats.org/presentationml/2006/ole">
              <mc:AlternateContent xmlns:mc="http://schemas.openxmlformats.org/markup-compatibility/2006">
                <mc:Choice xmlns:v="urn:schemas-microsoft-com:vml" Requires="v">
                  <p:oleObj spid="_x0000_s149531" name="公式" r:id="rId16" imgW="152280" imgH="164880" progId="Equation.3">
                    <p:embed/>
                  </p:oleObj>
                </mc:Choice>
                <mc:Fallback>
                  <p:oleObj name="公式" r:id="rId16" imgW="152280" imgH="164880" progId="Equation.3">
                    <p:embed/>
                    <p:pic>
                      <p:nvPicPr>
                        <p:cNvPr id="0" name="Object 15"/>
                        <p:cNvPicPr>
                          <a:picLocks noChangeAspect="1" noChangeArrowheads="1"/>
                        </p:cNvPicPr>
                        <p:nvPr/>
                      </p:nvPicPr>
                      <p:blipFill>
                        <a:blip r:embed="rId17"/>
                        <a:srcRect/>
                        <a:stretch>
                          <a:fillRect/>
                        </a:stretch>
                      </p:blipFill>
                      <p:spPr bwMode="auto">
                        <a:xfrm>
                          <a:off x="3304" y="1518"/>
                          <a:ext cx="342" cy="353"/>
                        </a:xfrm>
                        <a:prstGeom prst="rect">
                          <a:avLst/>
                        </a:prstGeom>
                        <a:noFill/>
                        <a:ln>
                          <a:noFill/>
                        </a:ln>
                        <a:effectLst/>
                        <a:extLst/>
                      </p:spPr>
                    </p:pic>
                  </p:oleObj>
                </mc:Fallback>
              </mc:AlternateContent>
            </a:graphicData>
          </a:graphic>
        </p:graphicFrame>
        <p:graphicFrame>
          <p:nvGraphicFramePr>
            <p:cNvPr id="31765" name="Object 16"/>
            <p:cNvGraphicFramePr>
              <a:graphicFrameLocks noChangeAspect="1"/>
            </p:cNvGraphicFramePr>
            <p:nvPr>
              <p:extLst>
                <p:ext uri="{D42A27DB-BD31-4B8C-83A1-F6EECF244321}">
                  <p14:modId xmlns:p14="http://schemas.microsoft.com/office/powerpoint/2010/main" val="1790532916"/>
                </p:ext>
              </p:extLst>
            </p:nvPr>
          </p:nvGraphicFramePr>
          <p:xfrm>
            <a:off x="4214" y="1354"/>
            <a:ext cx="325" cy="291"/>
          </p:xfrm>
          <a:graphic>
            <a:graphicData uri="http://schemas.openxmlformats.org/presentationml/2006/ole">
              <mc:AlternateContent xmlns:mc="http://schemas.openxmlformats.org/markup-compatibility/2006">
                <mc:Choice xmlns:v="urn:schemas-microsoft-com:vml" Requires="v">
                  <p:oleObj spid="_x0000_s149532" name="公式" r:id="rId18" imgW="114120" imgH="126720" progId="Equation.3">
                    <p:embed/>
                  </p:oleObj>
                </mc:Choice>
                <mc:Fallback>
                  <p:oleObj name="公式" r:id="rId18" imgW="114120" imgH="126720" progId="Equation.3">
                    <p:embed/>
                    <p:pic>
                      <p:nvPicPr>
                        <p:cNvPr id="0" name="Object 16"/>
                        <p:cNvPicPr>
                          <a:picLocks noChangeAspect="1" noChangeArrowheads="1"/>
                        </p:cNvPicPr>
                        <p:nvPr/>
                      </p:nvPicPr>
                      <p:blipFill>
                        <a:blip r:embed="rId19"/>
                        <a:srcRect/>
                        <a:stretch>
                          <a:fillRect/>
                        </a:stretch>
                      </p:blipFill>
                      <p:spPr bwMode="auto">
                        <a:xfrm>
                          <a:off x="4214" y="1354"/>
                          <a:ext cx="325" cy="291"/>
                        </a:xfrm>
                        <a:prstGeom prst="rect">
                          <a:avLst/>
                        </a:prstGeom>
                        <a:noFill/>
                        <a:ln>
                          <a:noFill/>
                        </a:ln>
                        <a:effectLst/>
                        <a:extLst/>
                      </p:spPr>
                    </p:pic>
                  </p:oleObj>
                </mc:Fallback>
              </mc:AlternateContent>
            </a:graphicData>
          </a:graphic>
        </p:graphicFrame>
        <p:graphicFrame>
          <p:nvGraphicFramePr>
            <p:cNvPr id="31766" name="Object 17"/>
            <p:cNvGraphicFramePr>
              <a:graphicFrameLocks noChangeAspect="1"/>
            </p:cNvGraphicFramePr>
            <p:nvPr>
              <p:extLst>
                <p:ext uri="{D42A27DB-BD31-4B8C-83A1-F6EECF244321}">
                  <p14:modId xmlns:p14="http://schemas.microsoft.com/office/powerpoint/2010/main" val="3039509890"/>
                </p:ext>
              </p:extLst>
            </p:nvPr>
          </p:nvGraphicFramePr>
          <p:xfrm>
            <a:off x="3872" y="888"/>
            <a:ext cx="1152" cy="492"/>
          </p:xfrm>
          <a:graphic>
            <a:graphicData uri="http://schemas.openxmlformats.org/presentationml/2006/ole">
              <mc:AlternateContent xmlns:mc="http://schemas.openxmlformats.org/markup-compatibility/2006">
                <mc:Choice xmlns:v="urn:schemas-microsoft-com:vml" Requires="v">
                  <p:oleObj spid="_x0000_s149533" name="公式" r:id="rId20" imgW="558720" imgH="203040" progId="Equation.3">
                    <p:embed/>
                  </p:oleObj>
                </mc:Choice>
                <mc:Fallback>
                  <p:oleObj name="公式" r:id="rId20" imgW="558720" imgH="203040" progId="Equation.3">
                    <p:embed/>
                    <p:pic>
                      <p:nvPicPr>
                        <p:cNvPr id="0" name="Object 17"/>
                        <p:cNvPicPr>
                          <a:picLocks noChangeAspect="1" noChangeArrowheads="1"/>
                        </p:cNvPicPr>
                        <p:nvPr/>
                      </p:nvPicPr>
                      <p:blipFill>
                        <a:blip r:embed="rId21"/>
                        <a:srcRect/>
                        <a:stretch>
                          <a:fillRect/>
                        </a:stretch>
                      </p:blipFill>
                      <p:spPr bwMode="auto">
                        <a:xfrm>
                          <a:off x="3872" y="888"/>
                          <a:ext cx="1152" cy="492"/>
                        </a:xfrm>
                        <a:prstGeom prst="rect">
                          <a:avLst/>
                        </a:prstGeom>
                        <a:noFill/>
                        <a:ln>
                          <a:noFill/>
                        </a:ln>
                        <a:effectLst/>
                        <a:extLst/>
                      </p:spPr>
                    </p:pic>
                  </p:oleObj>
                </mc:Fallback>
              </mc:AlternateContent>
            </a:graphicData>
          </a:graphic>
        </p:graphicFrame>
        <p:sp>
          <p:nvSpPr>
            <p:cNvPr id="31767" name="Oval 18"/>
            <p:cNvSpPr>
              <a:spLocks noChangeArrowheads="1"/>
            </p:cNvSpPr>
            <p:nvPr/>
          </p:nvSpPr>
          <p:spPr bwMode="auto">
            <a:xfrm>
              <a:off x="3552" y="1231"/>
              <a:ext cx="96" cy="96"/>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31768" name="Line 19"/>
            <p:cNvSpPr>
              <a:spLocks noChangeShapeType="1"/>
            </p:cNvSpPr>
            <p:nvPr/>
          </p:nvSpPr>
          <p:spPr bwMode="auto">
            <a:xfrm>
              <a:off x="3600" y="1279"/>
              <a:ext cx="1248" cy="743"/>
            </a:xfrm>
            <a:prstGeom prst="line">
              <a:avLst/>
            </a:prstGeom>
            <a:noFill/>
            <a:ln w="19050">
              <a:solidFill>
                <a:srgbClr val="FF00FF"/>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769" name="Object 20"/>
            <p:cNvGraphicFramePr>
              <a:graphicFrameLocks noChangeAspect="1"/>
            </p:cNvGraphicFramePr>
            <p:nvPr>
              <p:extLst>
                <p:ext uri="{D42A27DB-BD31-4B8C-83A1-F6EECF244321}">
                  <p14:modId xmlns:p14="http://schemas.microsoft.com/office/powerpoint/2010/main" val="456205679"/>
                </p:ext>
              </p:extLst>
            </p:nvPr>
          </p:nvGraphicFramePr>
          <p:xfrm>
            <a:off x="4656" y="1634"/>
            <a:ext cx="314" cy="340"/>
          </p:xfrm>
          <a:graphic>
            <a:graphicData uri="http://schemas.openxmlformats.org/presentationml/2006/ole">
              <mc:AlternateContent xmlns:mc="http://schemas.openxmlformats.org/markup-compatibility/2006">
                <mc:Choice xmlns:v="urn:schemas-microsoft-com:vml" Requires="v">
                  <p:oleObj spid="_x0000_s149534" name="公式" r:id="rId22" imgW="152280" imgH="164880" progId="Equation.3">
                    <p:embed/>
                  </p:oleObj>
                </mc:Choice>
                <mc:Fallback>
                  <p:oleObj name="公式" r:id="rId22" imgW="152280" imgH="164880" progId="Equation.3">
                    <p:embed/>
                    <p:pic>
                      <p:nvPicPr>
                        <p:cNvPr id="0" name="Object 20"/>
                        <p:cNvPicPr>
                          <a:picLocks noChangeAspect="1" noChangeArrowheads="1"/>
                        </p:cNvPicPr>
                        <p:nvPr/>
                      </p:nvPicPr>
                      <p:blipFill>
                        <a:blip r:embed="rId23"/>
                        <a:srcRect/>
                        <a:stretch>
                          <a:fillRect/>
                        </a:stretch>
                      </p:blipFill>
                      <p:spPr bwMode="auto">
                        <a:xfrm>
                          <a:off x="4656" y="1634"/>
                          <a:ext cx="314"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70" name="Oval 21"/>
            <p:cNvSpPr>
              <a:spLocks noChangeArrowheads="1"/>
            </p:cNvSpPr>
            <p:nvPr/>
          </p:nvSpPr>
          <p:spPr bwMode="auto">
            <a:xfrm>
              <a:off x="4816" y="1943"/>
              <a:ext cx="116" cy="127"/>
            </a:xfrm>
            <a:prstGeom prst="ellipse">
              <a:avLst/>
            </a:prstGeom>
            <a:solidFill>
              <a:srgbClr val="000000"/>
            </a:solidFill>
            <a:ln w="9525">
              <a:solidFill>
                <a:schemeClr val="tx1"/>
              </a:solidFill>
              <a:round/>
              <a:headEnd/>
              <a:tailEnd/>
            </a:ln>
          </p:spPr>
          <p:txBody>
            <a:bodyPr wrap="square"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31771" name="Object 22"/>
            <p:cNvGraphicFramePr>
              <a:graphicFrameLocks noChangeAspect="1"/>
            </p:cNvGraphicFramePr>
            <p:nvPr>
              <p:extLst>
                <p:ext uri="{D42A27DB-BD31-4B8C-83A1-F6EECF244321}">
                  <p14:modId xmlns:p14="http://schemas.microsoft.com/office/powerpoint/2010/main" val="11761954"/>
                </p:ext>
              </p:extLst>
            </p:nvPr>
          </p:nvGraphicFramePr>
          <p:xfrm>
            <a:off x="4155" y="1699"/>
            <a:ext cx="246" cy="348"/>
          </p:xfrm>
          <a:graphic>
            <a:graphicData uri="http://schemas.openxmlformats.org/presentationml/2006/ole">
              <mc:AlternateContent xmlns:mc="http://schemas.openxmlformats.org/markup-compatibility/2006">
                <mc:Choice xmlns:v="urn:schemas-microsoft-com:vml" Requires="v">
                  <p:oleObj spid="_x0000_s149535" name="公式" r:id="rId24" imgW="126720" imgH="177480" progId="Equation.3">
                    <p:embed/>
                  </p:oleObj>
                </mc:Choice>
                <mc:Fallback>
                  <p:oleObj name="公式" r:id="rId24" imgW="126720" imgH="177480" progId="Equation.3">
                    <p:embed/>
                    <p:pic>
                      <p:nvPicPr>
                        <p:cNvPr id="0" name="Object 22"/>
                        <p:cNvPicPr>
                          <a:picLocks noChangeAspect="1" noChangeArrowheads="1"/>
                        </p:cNvPicPr>
                        <p:nvPr/>
                      </p:nvPicPr>
                      <p:blipFill>
                        <a:blip r:embed="rId25"/>
                        <a:srcRect/>
                        <a:stretch>
                          <a:fillRect/>
                        </a:stretch>
                      </p:blipFill>
                      <p:spPr bwMode="auto">
                        <a:xfrm>
                          <a:off x="4155" y="1699"/>
                          <a:ext cx="246" cy="348"/>
                        </a:xfrm>
                        <a:prstGeom prst="rect">
                          <a:avLst/>
                        </a:prstGeom>
                        <a:noFill/>
                        <a:ln>
                          <a:noFill/>
                        </a:ln>
                        <a:effectLst/>
                        <a:extLst/>
                      </p:spPr>
                    </p:pic>
                  </p:oleObj>
                </mc:Fallback>
              </mc:AlternateContent>
            </a:graphicData>
          </a:graphic>
        </p:graphicFrame>
        <p:sp>
          <p:nvSpPr>
            <p:cNvPr id="31772" name="Freeform 23"/>
            <p:cNvSpPr>
              <a:spLocks/>
            </p:cNvSpPr>
            <p:nvPr/>
          </p:nvSpPr>
          <p:spPr bwMode="auto">
            <a:xfrm>
              <a:off x="4512" y="1855"/>
              <a:ext cx="56" cy="311"/>
            </a:xfrm>
            <a:custGeom>
              <a:avLst/>
              <a:gdLst>
                <a:gd name="T0" fmla="*/ 1 w 104"/>
                <a:gd name="T1" fmla="*/ 0 h 192"/>
                <a:gd name="T2" fmla="*/ 1 w 104"/>
                <a:gd name="T3" fmla="*/ 96 h 192"/>
                <a:gd name="T4" fmla="*/ 1 w 104"/>
                <a:gd name="T5" fmla="*/ 192 h 192"/>
                <a:gd name="T6" fmla="*/ 0 60000 65536"/>
                <a:gd name="T7" fmla="*/ 0 60000 65536"/>
                <a:gd name="T8" fmla="*/ 0 60000 65536"/>
                <a:gd name="T9" fmla="*/ 0 w 104"/>
                <a:gd name="T10" fmla="*/ 0 h 192"/>
                <a:gd name="T11" fmla="*/ 104 w 104"/>
                <a:gd name="T12" fmla="*/ 192 h 192"/>
              </a:gdLst>
              <a:ahLst/>
              <a:cxnLst>
                <a:cxn ang="T6">
                  <a:pos x="T0" y="T1"/>
                </a:cxn>
                <a:cxn ang="T7">
                  <a:pos x="T2" y="T3"/>
                </a:cxn>
                <a:cxn ang="T8">
                  <a:pos x="T4" y="T5"/>
                </a:cxn>
              </a:cxnLst>
              <a:rect l="T9" t="T10" r="T11" b="T12"/>
              <a:pathLst>
                <a:path w="104" h="192">
                  <a:moveTo>
                    <a:pt x="104" y="0"/>
                  </a:moveTo>
                  <a:cubicBezTo>
                    <a:pt x="60" y="32"/>
                    <a:pt x="16" y="64"/>
                    <a:pt x="8" y="96"/>
                  </a:cubicBezTo>
                  <a:cubicBezTo>
                    <a:pt x="0" y="128"/>
                    <a:pt x="28" y="160"/>
                    <a:pt x="56" y="192"/>
                  </a:cubicBezTo>
                </a:path>
              </a:pathLst>
            </a:custGeom>
            <a:noFill/>
            <a:ln w="1905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endParaRPr lang="zh-CN" altLang="en-US"/>
            </a:p>
          </p:txBody>
        </p:sp>
        <p:sp>
          <p:nvSpPr>
            <p:cNvPr id="31773" name="Line 24"/>
            <p:cNvSpPr>
              <a:spLocks noChangeShapeType="1"/>
            </p:cNvSpPr>
            <p:nvPr/>
          </p:nvSpPr>
          <p:spPr bwMode="auto">
            <a:xfrm>
              <a:off x="3600" y="2022"/>
              <a:ext cx="1872"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sp>
          <p:nvSpPr>
            <p:cNvPr id="31774" name="Line 25"/>
            <p:cNvSpPr>
              <a:spLocks noChangeShapeType="1"/>
            </p:cNvSpPr>
            <p:nvPr/>
          </p:nvSpPr>
          <p:spPr bwMode="auto">
            <a:xfrm>
              <a:off x="3024" y="2022"/>
              <a:ext cx="576" cy="0"/>
            </a:xfrm>
            <a:prstGeom prst="line">
              <a:avLst/>
            </a:prstGeom>
            <a:noFill/>
            <a:ln w="9525">
              <a:solidFill>
                <a:schemeClr val="tx1"/>
              </a:solidFill>
              <a:round/>
              <a:headEnd/>
              <a:tailEnd type="none" w="sm" len="lg"/>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sp>
          <p:nvSpPr>
            <p:cNvPr id="31775" name="Line 26"/>
            <p:cNvSpPr>
              <a:spLocks noChangeShapeType="1"/>
            </p:cNvSpPr>
            <p:nvPr/>
          </p:nvSpPr>
          <p:spPr bwMode="auto">
            <a:xfrm>
              <a:off x="4848" y="2023"/>
              <a:ext cx="480"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graphicFrame>
          <p:nvGraphicFramePr>
            <p:cNvPr id="31776" name="Object 27"/>
            <p:cNvGraphicFramePr>
              <a:graphicFrameLocks noChangeAspect="1"/>
            </p:cNvGraphicFramePr>
            <p:nvPr>
              <p:extLst>
                <p:ext uri="{D42A27DB-BD31-4B8C-83A1-F6EECF244321}">
                  <p14:modId xmlns:p14="http://schemas.microsoft.com/office/powerpoint/2010/main" val="2168392882"/>
                </p:ext>
              </p:extLst>
            </p:nvPr>
          </p:nvGraphicFramePr>
          <p:xfrm>
            <a:off x="4885" y="2096"/>
            <a:ext cx="443" cy="407"/>
          </p:xfrm>
          <a:graphic>
            <a:graphicData uri="http://schemas.openxmlformats.org/presentationml/2006/ole">
              <mc:AlternateContent xmlns:mc="http://schemas.openxmlformats.org/markup-compatibility/2006">
                <mc:Choice xmlns:v="urn:schemas-microsoft-com:vml" Requires="v">
                  <p:oleObj spid="_x0000_s149536" name="公式" r:id="rId26" imgW="152280" imgH="203040" progId="Equation.3">
                    <p:embed/>
                  </p:oleObj>
                </mc:Choice>
                <mc:Fallback>
                  <p:oleObj name="公式" r:id="rId26" imgW="152280" imgH="203040" progId="Equation.3">
                    <p:embed/>
                    <p:pic>
                      <p:nvPicPr>
                        <p:cNvPr id="0" name="Object 27"/>
                        <p:cNvPicPr>
                          <a:picLocks noChangeAspect="1" noChangeArrowheads="1"/>
                        </p:cNvPicPr>
                        <p:nvPr/>
                      </p:nvPicPr>
                      <p:blipFill>
                        <a:blip r:embed="rId27"/>
                        <a:srcRect/>
                        <a:stretch>
                          <a:fillRect/>
                        </a:stretch>
                      </p:blipFill>
                      <p:spPr bwMode="auto">
                        <a:xfrm>
                          <a:off x="4885" y="2096"/>
                          <a:ext cx="443" cy="407"/>
                        </a:xfrm>
                        <a:prstGeom prst="rect">
                          <a:avLst/>
                        </a:prstGeom>
                        <a:noFill/>
                        <a:ln>
                          <a:noFill/>
                        </a:ln>
                        <a:effectLst/>
                        <a:extLst/>
                      </p:spPr>
                    </p:pic>
                  </p:oleObj>
                </mc:Fallback>
              </mc:AlternateContent>
            </a:graphicData>
          </a:graphic>
        </p:graphicFrame>
      </p:grpSp>
      <p:graphicFrame>
        <p:nvGraphicFramePr>
          <p:cNvPr id="33" name="Object 6"/>
          <p:cNvGraphicFramePr>
            <a:graphicFrameLocks noChangeAspect="1"/>
          </p:cNvGraphicFramePr>
          <p:nvPr>
            <p:extLst>
              <p:ext uri="{D42A27DB-BD31-4B8C-83A1-F6EECF244321}">
                <p14:modId xmlns:p14="http://schemas.microsoft.com/office/powerpoint/2010/main" val="1783753007"/>
              </p:ext>
            </p:extLst>
          </p:nvPr>
        </p:nvGraphicFramePr>
        <p:xfrm>
          <a:off x="2963864" y="1367399"/>
          <a:ext cx="2128297" cy="823555"/>
        </p:xfrm>
        <a:graphic>
          <a:graphicData uri="http://schemas.openxmlformats.org/presentationml/2006/ole">
            <mc:AlternateContent xmlns:mc="http://schemas.openxmlformats.org/markup-compatibility/2006">
              <mc:Choice xmlns:v="urn:schemas-microsoft-com:vml" Requires="v">
                <p:oleObj spid="_x0000_s149537" name="公式" r:id="rId28" imgW="622080" imgH="215640" progId="Equation.3">
                  <p:embed/>
                </p:oleObj>
              </mc:Choice>
              <mc:Fallback>
                <p:oleObj name="公式" r:id="rId28" imgW="622080" imgH="215640" progId="Equation.3">
                  <p:embed/>
                  <p:pic>
                    <p:nvPicPr>
                      <p:cNvPr id="0" name=""/>
                      <p:cNvPicPr>
                        <a:picLocks noChangeAspect="1" noChangeArrowheads="1"/>
                      </p:cNvPicPr>
                      <p:nvPr/>
                    </p:nvPicPr>
                    <p:blipFill>
                      <a:blip r:embed="rId29"/>
                      <a:srcRect/>
                      <a:stretch>
                        <a:fillRect/>
                      </a:stretch>
                    </p:blipFill>
                    <p:spPr bwMode="auto">
                      <a:xfrm>
                        <a:off x="2963864" y="1367399"/>
                        <a:ext cx="2128297" cy="823555"/>
                      </a:xfrm>
                      <a:prstGeom prst="rect">
                        <a:avLst/>
                      </a:prstGeom>
                      <a:noFill/>
                      <a:ln>
                        <a:noFill/>
                      </a:ln>
                      <a:effectLst/>
                      <a:extLst/>
                    </p:spPr>
                  </p:pic>
                </p:oleObj>
              </mc:Fallback>
            </mc:AlternateContent>
          </a:graphicData>
        </a:graphic>
      </p:graphicFrame>
      <p:graphicFrame>
        <p:nvGraphicFramePr>
          <p:cNvPr id="34" name="Object 28"/>
          <p:cNvGraphicFramePr>
            <a:graphicFrameLocks noChangeAspect="1"/>
          </p:cNvGraphicFramePr>
          <p:nvPr>
            <p:extLst>
              <p:ext uri="{D42A27DB-BD31-4B8C-83A1-F6EECF244321}">
                <p14:modId xmlns:p14="http://schemas.microsoft.com/office/powerpoint/2010/main" val="3609998930"/>
              </p:ext>
            </p:extLst>
          </p:nvPr>
        </p:nvGraphicFramePr>
        <p:xfrm>
          <a:off x="2286000" y="3619500"/>
          <a:ext cx="2971800" cy="1244600"/>
        </p:xfrm>
        <a:graphic>
          <a:graphicData uri="http://schemas.openxmlformats.org/presentationml/2006/ole">
            <mc:AlternateContent xmlns:mc="http://schemas.openxmlformats.org/markup-compatibility/2006">
              <mc:Choice xmlns:v="urn:schemas-microsoft-com:vml" Requires="v">
                <p:oleObj spid="_x0000_s149538" name="公式" r:id="rId30" imgW="939600" imgH="393480" progId="Equation.3">
                  <p:embed/>
                </p:oleObj>
              </mc:Choice>
              <mc:Fallback>
                <p:oleObj name="公式" r:id="rId30" imgW="939600" imgH="393480" progId="Equation.3">
                  <p:embed/>
                  <p:pic>
                    <p:nvPicPr>
                      <p:cNvPr id="0" name=""/>
                      <p:cNvPicPr>
                        <a:picLocks noChangeAspect="1" noChangeArrowheads="1"/>
                      </p:cNvPicPr>
                      <p:nvPr/>
                    </p:nvPicPr>
                    <p:blipFill>
                      <a:blip r:embed="rId31"/>
                      <a:srcRect/>
                      <a:stretch>
                        <a:fillRect/>
                      </a:stretch>
                    </p:blipFill>
                    <p:spPr bwMode="auto">
                      <a:xfrm>
                        <a:off x="2286000" y="3619500"/>
                        <a:ext cx="297180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29"/>
          <p:cNvGraphicFramePr>
            <a:graphicFrameLocks noChangeAspect="1"/>
          </p:cNvGraphicFramePr>
          <p:nvPr>
            <p:extLst>
              <p:ext uri="{D42A27DB-BD31-4B8C-83A1-F6EECF244321}">
                <p14:modId xmlns:p14="http://schemas.microsoft.com/office/powerpoint/2010/main" val="3806777245"/>
              </p:ext>
            </p:extLst>
          </p:nvPr>
        </p:nvGraphicFramePr>
        <p:xfrm>
          <a:off x="1846264" y="2247901"/>
          <a:ext cx="3925887" cy="1255713"/>
        </p:xfrm>
        <a:graphic>
          <a:graphicData uri="http://schemas.openxmlformats.org/presentationml/2006/ole">
            <mc:AlternateContent xmlns:mc="http://schemas.openxmlformats.org/markup-compatibility/2006">
              <mc:Choice xmlns:v="urn:schemas-microsoft-com:vml" Requires="v">
                <p:oleObj spid="_x0000_s149539" name="公式" r:id="rId32" imgW="1346200" imgH="431800" progId="Equation.3">
                  <p:embed/>
                </p:oleObj>
              </mc:Choice>
              <mc:Fallback>
                <p:oleObj name="公式" r:id="rId32" imgW="1346200" imgH="4318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846264" y="2247901"/>
                        <a:ext cx="3925887" cy="125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32"/>
          <p:cNvGraphicFramePr>
            <a:graphicFrameLocks noChangeAspect="1"/>
          </p:cNvGraphicFramePr>
          <p:nvPr>
            <p:extLst>
              <p:ext uri="{D42A27DB-BD31-4B8C-83A1-F6EECF244321}">
                <p14:modId xmlns:p14="http://schemas.microsoft.com/office/powerpoint/2010/main" val="2962686489"/>
              </p:ext>
            </p:extLst>
          </p:nvPr>
        </p:nvGraphicFramePr>
        <p:xfrm>
          <a:off x="1825626" y="4921250"/>
          <a:ext cx="4652963" cy="1403350"/>
        </p:xfrm>
        <a:graphic>
          <a:graphicData uri="http://schemas.openxmlformats.org/presentationml/2006/ole">
            <mc:AlternateContent xmlns:mc="http://schemas.openxmlformats.org/markup-compatibility/2006">
              <mc:Choice xmlns:v="urn:schemas-microsoft-com:vml" Requires="v">
                <p:oleObj spid="_x0000_s149540" name="公式" r:id="rId34" imgW="1600200" imgH="482400" progId="Equation.3">
                  <p:embed/>
                </p:oleObj>
              </mc:Choice>
              <mc:Fallback>
                <p:oleObj name="公式" r:id="rId34" imgW="1600200" imgH="482400" progId="Equation.3">
                  <p:embed/>
                  <p:pic>
                    <p:nvPicPr>
                      <p:cNvPr id="0" name=""/>
                      <p:cNvPicPr>
                        <a:picLocks noChangeAspect="1" noChangeArrowheads="1"/>
                      </p:cNvPicPr>
                      <p:nvPr/>
                    </p:nvPicPr>
                    <p:blipFill>
                      <a:blip r:embed="rId35"/>
                      <a:srcRect/>
                      <a:stretch>
                        <a:fillRect/>
                      </a:stretch>
                    </p:blipFill>
                    <p:spPr bwMode="auto">
                      <a:xfrm>
                        <a:off x="1825626" y="4921250"/>
                        <a:ext cx="4652963" cy="140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30"/>
          <p:cNvGraphicFramePr>
            <a:graphicFrameLocks noChangeAspect="1"/>
          </p:cNvGraphicFramePr>
          <p:nvPr>
            <p:extLst>
              <p:ext uri="{D42A27DB-BD31-4B8C-83A1-F6EECF244321}">
                <p14:modId xmlns:p14="http://schemas.microsoft.com/office/powerpoint/2010/main" val="3495809113"/>
              </p:ext>
            </p:extLst>
          </p:nvPr>
        </p:nvGraphicFramePr>
        <p:xfrm>
          <a:off x="6629400" y="4981576"/>
          <a:ext cx="3733800" cy="1304925"/>
        </p:xfrm>
        <a:graphic>
          <a:graphicData uri="http://schemas.openxmlformats.org/presentationml/2006/ole">
            <mc:AlternateContent xmlns:mc="http://schemas.openxmlformats.org/markup-compatibility/2006">
              <mc:Choice xmlns:v="urn:schemas-microsoft-com:vml" Requires="v">
                <p:oleObj spid="_x0000_s149541" name="公式" r:id="rId36" imgW="1231366" imgH="431613" progId="Equation.3">
                  <p:embed/>
                </p:oleObj>
              </mc:Choice>
              <mc:Fallback>
                <p:oleObj name="公式" r:id="rId36" imgW="1231366" imgH="431613"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629400" y="4981576"/>
                        <a:ext cx="3733800"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p:cTn id="7" dur="1000" fill="hold"/>
                                        <p:tgtEl>
                                          <p:spTgt spid="28674"/>
                                        </p:tgtEl>
                                        <p:attrNameLst>
                                          <p:attrName>ppt_w</p:attrName>
                                        </p:attrNameLst>
                                      </p:cBhvr>
                                      <p:tavLst>
                                        <p:tav tm="0">
                                          <p:val>
                                            <p:fltVal val="0"/>
                                          </p:val>
                                        </p:tav>
                                        <p:tav tm="100000">
                                          <p:val>
                                            <p:strVal val="#ppt_w"/>
                                          </p:val>
                                        </p:tav>
                                      </p:tavLst>
                                    </p:anim>
                                    <p:anim calcmode="lin" valueType="num">
                                      <p:cBhvr>
                                        <p:cTn id="8" dur="1000" fill="hold"/>
                                        <p:tgtEl>
                                          <p:spTgt spid="28674"/>
                                        </p:tgtEl>
                                        <p:attrNameLst>
                                          <p:attrName>ppt_h</p:attrName>
                                        </p:attrNameLst>
                                      </p:cBhvr>
                                      <p:tavLst>
                                        <p:tav tm="0">
                                          <p:val>
                                            <p:fltVal val="0"/>
                                          </p:val>
                                        </p:tav>
                                        <p:tav tm="100000">
                                          <p:val>
                                            <p:strVal val="#ppt_h"/>
                                          </p:val>
                                        </p:tav>
                                      </p:tavLst>
                                    </p:anim>
                                    <p:anim calcmode="lin" valueType="num">
                                      <p:cBhvr>
                                        <p:cTn id="9" dur="1000" fill="hold"/>
                                        <p:tgtEl>
                                          <p:spTgt spid="28674"/>
                                        </p:tgtEl>
                                        <p:attrNameLst>
                                          <p:attrName>style.rotation</p:attrName>
                                        </p:attrNameLst>
                                      </p:cBhvr>
                                      <p:tavLst>
                                        <p:tav tm="0">
                                          <p:val>
                                            <p:fltVal val="90"/>
                                          </p:val>
                                        </p:tav>
                                        <p:tav tm="100000">
                                          <p:val>
                                            <p:fltVal val="0"/>
                                          </p:val>
                                        </p:tav>
                                      </p:tavLst>
                                    </p:anim>
                                    <p:animEffect transition="in" filter="fade">
                                      <p:cBhvr>
                                        <p:cTn id="10" dur="1000"/>
                                        <p:tgtEl>
                                          <p:spTgt spid="2867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8676"/>
                                        </p:tgtEl>
                                        <p:attrNameLst>
                                          <p:attrName>style.visibility</p:attrName>
                                        </p:attrNameLst>
                                      </p:cBhvr>
                                      <p:to>
                                        <p:strVal val="visible"/>
                                      </p:to>
                                    </p:set>
                                    <p:anim calcmode="lin" valueType="num">
                                      <p:cBhvr additive="base">
                                        <p:cTn id="15" dur="500" fill="hold"/>
                                        <p:tgtEl>
                                          <p:spTgt spid="28676"/>
                                        </p:tgtEl>
                                        <p:attrNameLst>
                                          <p:attrName>ppt_x</p:attrName>
                                        </p:attrNameLst>
                                      </p:cBhvr>
                                      <p:tavLst>
                                        <p:tav tm="0">
                                          <p:val>
                                            <p:strVal val="#ppt_x"/>
                                          </p:val>
                                        </p:tav>
                                        <p:tav tm="100000">
                                          <p:val>
                                            <p:strVal val="#ppt_x"/>
                                          </p:val>
                                        </p:tav>
                                      </p:tavLst>
                                    </p:anim>
                                    <p:anim calcmode="lin" valueType="num">
                                      <p:cBhvr additive="base">
                                        <p:cTn id="16"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8675"/>
                                        </p:tgtEl>
                                        <p:attrNameLst>
                                          <p:attrName>style.visibility</p:attrName>
                                        </p:attrNameLst>
                                      </p:cBhvr>
                                      <p:to>
                                        <p:strVal val="visible"/>
                                      </p:to>
                                    </p:set>
                                    <p:animEffect transition="in" filter="barn(inVertical)">
                                      <p:cBhvr>
                                        <p:cTn id="21" dur="500"/>
                                        <p:tgtEl>
                                          <p:spTgt spid="28675"/>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ppt_x"/>
                                          </p:val>
                                        </p:tav>
                                        <p:tav tm="100000">
                                          <p:val>
                                            <p:strVal val="#ppt_x"/>
                                          </p:val>
                                        </p:tav>
                                      </p:tavLst>
                                    </p:anim>
                                    <p:anim calcmode="lin" valueType="num">
                                      <p:cBhvr additive="base">
                                        <p:cTn id="3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1000" fill="hold"/>
                                        <p:tgtEl>
                                          <p:spTgt spid="34"/>
                                        </p:tgtEl>
                                        <p:attrNameLst>
                                          <p:attrName>ppt_w</p:attrName>
                                        </p:attrNameLst>
                                      </p:cBhvr>
                                      <p:tavLst>
                                        <p:tav tm="0">
                                          <p:val>
                                            <p:fltVal val="0"/>
                                          </p:val>
                                        </p:tav>
                                        <p:tav tm="100000">
                                          <p:val>
                                            <p:strVal val="#ppt_w"/>
                                          </p:val>
                                        </p:tav>
                                      </p:tavLst>
                                    </p:anim>
                                    <p:anim calcmode="lin" valueType="num">
                                      <p:cBhvr>
                                        <p:cTn id="37" dur="1000" fill="hold"/>
                                        <p:tgtEl>
                                          <p:spTgt spid="34"/>
                                        </p:tgtEl>
                                        <p:attrNameLst>
                                          <p:attrName>ppt_h</p:attrName>
                                        </p:attrNameLst>
                                      </p:cBhvr>
                                      <p:tavLst>
                                        <p:tav tm="0">
                                          <p:val>
                                            <p:fltVal val="0"/>
                                          </p:val>
                                        </p:tav>
                                        <p:tav tm="100000">
                                          <p:val>
                                            <p:strVal val="#ppt_h"/>
                                          </p:val>
                                        </p:tav>
                                      </p:tavLst>
                                    </p:anim>
                                    <p:anim calcmode="lin" valueType="num">
                                      <p:cBhvr>
                                        <p:cTn id="38" dur="1000" fill="hold"/>
                                        <p:tgtEl>
                                          <p:spTgt spid="34"/>
                                        </p:tgtEl>
                                        <p:attrNameLst>
                                          <p:attrName>style.rotation</p:attrName>
                                        </p:attrNameLst>
                                      </p:cBhvr>
                                      <p:tavLst>
                                        <p:tav tm="0">
                                          <p:val>
                                            <p:fltVal val="90"/>
                                          </p:val>
                                        </p:tav>
                                        <p:tav tm="100000">
                                          <p:val>
                                            <p:fltVal val="0"/>
                                          </p:val>
                                        </p:tav>
                                      </p:tavLst>
                                    </p:anim>
                                    <p:animEffect transition="in" filter="fade">
                                      <p:cBhvr>
                                        <p:cTn id="39" dur="10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500" fill="hold"/>
                                        <p:tgtEl>
                                          <p:spTgt spid="36"/>
                                        </p:tgtEl>
                                        <p:attrNameLst>
                                          <p:attrName>ppt_x</p:attrName>
                                        </p:attrNameLst>
                                      </p:cBhvr>
                                      <p:tavLst>
                                        <p:tav tm="0">
                                          <p:val>
                                            <p:strVal val="#ppt_x"/>
                                          </p:val>
                                        </p:tav>
                                        <p:tav tm="100000">
                                          <p:val>
                                            <p:strVal val="#ppt_x"/>
                                          </p:val>
                                        </p:tav>
                                      </p:tavLst>
                                    </p:anim>
                                    <p:anim calcmode="lin" valueType="num">
                                      <p:cBhvr additive="base">
                                        <p:cTn id="4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anim calcmode="lin" valueType="num">
                                      <p:cBhvr>
                                        <p:cTn id="51" dur="1000" fill="hold"/>
                                        <p:tgtEl>
                                          <p:spTgt spid="37"/>
                                        </p:tgtEl>
                                        <p:attrNameLst>
                                          <p:attrName>ppt_x</p:attrName>
                                        </p:attrNameLst>
                                      </p:cBhvr>
                                      <p:tavLst>
                                        <p:tav tm="0">
                                          <p:val>
                                            <p:strVal val="#ppt_x"/>
                                          </p:val>
                                        </p:tav>
                                        <p:tav tm="100000">
                                          <p:val>
                                            <p:strVal val="#ppt_x"/>
                                          </p:val>
                                        </p:tav>
                                      </p:tavLst>
                                    </p:anim>
                                    <p:anim calcmode="lin" valueType="num">
                                      <p:cBhvr>
                                        <p:cTn id="5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897064" y="206376"/>
            <a:ext cx="78184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solidFill>
                  <a:srgbClr val="FF0000"/>
                </a:solidFill>
              </a:rPr>
              <a:t>练习：</a:t>
            </a:r>
            <a:r>
              <a:rPr lang="zh-CN" altLang="en-US" sz="2800" dirty="0">
                <a:solidFill>
                  <a:srgbClr val="6600CC"/>
                </a:solidFill>
              </a:rPr>
              <a:t>通过计算</a:t>
            </a:r>
            <a:r>
              <a:rPr lang="zh-CN" altLang="en-US" sz="2800" dirty="0">
                <a:solidFill>
                  <a:srgbClr val="6600CC"/>
                </a:solidFill>
                <a:sym typeface="Symbol" panose="05050102010706020507" pitchFamily="18" charset="2"/>
              </a:rPr>
              <a:t>电势</a:t>
            </a:r>
            <a:r>
              <a:rPr lang="zh-CN" altLang="en-US" sz="2800" dirty="0">
                <a:solidFill>
                  <a:srgbClr val="008000"/>
                </a:solidFill>
              </a:rPr>
              <a:t>计算均匀带电圆盘轴线上的电场。</a:t>
            </a:r>
          </a:p>
        </p:txBody>
      </p:sp>
      <p:grpSp>
        <p:nvGrpSpPr>
          <p:cNvPr id="3" name="Group 12"/>
          <p:cNvGrpSpPr>
            <a:grpSpLocks/>
          </p:cNvGrpSpPr>
          <p:nvPr/>
        </p:nvGrpSpPr>
        <p:grpSpPr bwMode="auto">
          <a:xfrm>
            <a:off x="6586163" y="1134969"/>
            <a:ext cx="3422650" cy="2362200"/>
            <a:chOff x="528" y="912"/>
            <a:chExt cx="2108" cy="1392"/>
          </a:xfrm>
        </p:grpSpPr>
        <p:sp>
          <p:nvSpPr>
            <p:cNvPr id="4" name="Oval 13"/>
            <p:cNvSpPr>
              <a:spLocks noChangeArrowheads="1"/>
            </p:cNvSpPr>
            <p:nvPr/>
          </p:nvSpPr>
          <p:spPr bwMode="auto">
            <a:xfrm>
              <a:off x="528" y="912"/>
              <a:ext cx="576" cy="1392"/>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5" name="Line 14"/>
            <p:cNvSpPr>
              <a:spLocks noChangeShapeType="1"/>
            </p:cNvSpPr>
            <p:nvPr/>
          </p:nvSpPr>
          <p:spPr bwMode="auto">
            <a:xfrm>
              <a:off x="822" y="1632"/>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 name="Object 8"/>
            <p:cNvGraphicFramePr>
              <a:graphicFrameLocks noChangeAspect="1"/>
            </p:cNvGraphicFramePr>
            <p:nvPr/>
          </p:nvGraphicFramePr>
          <p:xfrm>
            <a:off x="694" y="1632"/>
            <a:ext cx="218" cy="240"/>
          </p:xfrm>
          <a:graphic>
            <a:graphicData uri="http://schemas.openxmlformats.org/presentationml/2006/ole">
              <mc:AlternateContent xmlns:mc="http://schemas.openxmlformats.org/markup-compatibility/2006">
                <mc:Choice xmlns:v="urn:schemas-microsoft-com:vml" Requires="v">
                  <p:oleObj spid="_x0000_s146557" name="公式" r:id="rId3" imgW="126835" imgH="139518" progId="Equation.3">
                    <p:embed/>
                  </p:oleObj>
                </mc:Choice>
                <mc:Fallback>
                  <p:oleObj name="公式" r:id="rId3" imgW="126835" imgH="1395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 y="1632"/>
                          <a:ext cx="21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Line 16"/>
            <p:cNvSpPr>
              <a:spLocks noChangeShapeType="1"/>
            </p:cNvSpPr>
            <p:nvPr/>
          </p:nvSpPr>
          <p:spPr bwMode="auto">
            <a:xfrm flipV="1">
              <a:off x="816" y="91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 name="Object 9"/>
            <p:cNvGraphicFramePr>
              <a:graphicFrameLocks noChangeAspect="1"/>
            </p:cNvGraphicFramePr>
            <p:nvPr/>
          </p:nvGraphicFramePr>
          <p:xfrm>
            <a:off x="624" y="1056"/>
            <a:ext cx="196" cy="196"/>
          </p:xfrm>
          <a:graphic>
            <a:graphicData uri="http://schemas.openxmlformats.org/presentationml/2006/ole">
              <mc:AlternateContent xmlns:mc="http://schemas.openxmlformats.org/markup-compatibility/2006">
                <mc:Choice xmlns:v="urn:schemas-microsoft-com:vml" Requires="v">
                  <p:oleObj spid="_x0000_s146558" name="公式" r:id="rId5" imgW="164885" imgH="164885" progId="Equation.3">
                    <p:embed/>
                  </p:oleObj>
                </mc:Choice>
                <mc:Fallback>
                  <p:oleObj name="公式" r:id="rId5" imgW="164885" imgH="1648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1056"/>
                          <a:ext cx="196"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2"/>
            <p:cNvGraphicFramePr>
              <a:graphicFrameLocks noChangeAspect="1"/>
            </p:cNvGraphicFramePr>
            <p:nvPr/>
          </p:nvGraphicFramePr>
          <p:xfrm>
            <a:off x="2448" y="1440"/>
            <a:ext cx="188" cy="188"/>
          </p:xfrm>
          <a:graphic>
            <a:graphicData uri="http://schemas.openxmlformats.org/presentationml/2006/ole">
              <mc:AlternateContent xmlns:mc="http://schemas.openxmlformats.org/markup-compatibility/2006">
                <mc:Choice xmlns:v="urn:schemas-microsoft-com:vml" Requires="v">
                  <p:oleObj spid="_x0000_s146559" name="公式" r:id="rId7" imgW="139700" imgH="139700" progId="Equation.3">
                    <p:embed/>
                  </p:oleObj>
                </mc:Choice>
                <mc:Fallback>
                  <p:oleObj name="公式" r:id="rId7" imgW="139700" imgH="139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8" y="1440"/>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4"/>
            <p:cNvGraphicFramePr>
              <a:graphicFrameLocks noChangeAspect="1"/>
            </p:cNvGraphicFramePr>
            <p:nvPr/>
          </p:nvGraphicFramePr>
          <p:xfrm>
            <a:off x="672" y="2016"/>
            <a:ext cx="280" cy="205"/>
          </p:xfrm>
          <a:graphic>
            <a:graphicData uri="http://schemas.openxmlformats.org/presentationml/2006/ole">
              <mc:AlternateContent xmlns:mc="http://schemas.openxmlformats.org/markup-compatibility/2006">
                <mc:Choice xmlns:v="urn:schemas-microsoft-com:vml" Requires="v">
                  <p:oleObj spid="_x0000_s146560" name="公式" r:id="rId9" imgW="279279" imgH="152334" progId="Equation.3">
                    <p:embed/>
                  </p:oleObj>
                </mc:Choice>
                <mc:Fallback>
                  <p:oleObj name="公式" r:id="rId9" imgW="279279" imgH="15233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2016"/>
                          <a:ext cx="280"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Text Box 23"/>
          <p:cNvSpPr txBox="1">
            <a:spLocks noChangeArrowheads="1"/>
          </p:cNvSpPr>
          <p:nvPr/>
        </p:nvSpPr>
        <p:spPr bwMode="auto">
          <a:xfrm>
            <a:off x="1721603" y="1747044"/>
            <a:ext cx="901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FF0000"/>
                </a:solidFill>
              </a:rPr>
              <a:t>解：</a:t>
            </a:r>
            <a:endParaRPr lang="zh-CN" altLang="en-US" sz="2800" dirty="0">
              <a:solidFill>
                <a:schemeClr val="accent2"/>
              </a:solidFill>
            </a:endParaRPr>
          </a:p>
        </p:txBody>
      </p:sp>
      <p:graphicFrame>
        <p:nvGraphicFramePr>
          <p:cNvPr id="12" name="Object 0"/>
          <p:cNvGraphicFramePr>
            <a:graphicFrameLocks noChangeAspect="1"/>
          </p:cNvGraphicFramePr>
          <p:nvPr>
            <p:extLst>
              <p:ext uri="{D42A27DB-BD31-4B8C-83A1-F6EECF244321}">
                <p14:modId xmlns:p14="http://schemas.microsoft.com/office/powerpoint/2010/main" val="3437215652"/>
              </p:ext>
            </p:extLst>
          </p:nvPr>
        </p:nvGraphicFramePr>
        <p:xfrm>
          <a:off x="2862263" y="3216275"/>
          <a:ext cx="3930650" cy="1568450"/>
        </p:xfrm>
        <a:graphic>
          <a:graphicData uri="http://schemas.openxmlformats.org/presentationml/2006/ole">
            <mc:AlternateContent xmlns:mc="http://schemas.openxmlformats.org/markup-compatibility/2006">
              <mc:Choice xmlns:v="urn:schemas-microsoft-com:vml" Requires="v">
                <p:oleObj spid="_x0000_s146561" name="公式" r:id="rId11" imgW="1346040" imgH="482400" progId="Equation.3">
                  <p:embed/>
                </p:oleObj>
              </mc:Choice>
              <mc:Fallback>
                <p:oleObj name="公式" r:id="rId11" imgW="1346040" imgH="482400" progId="Equation.3">
                  <p:embed/>
                  <p:pic>
                    <p:nvPicPr>
                      <p:cNvPr id="0" name=""/>
                      <p:cNvPicPr>
                        <a:picLocks noChangeAspect="1" noChangeArrowheads="1"/>
                      </p:cNvPicPr>
                      <p:nvPr/>
                    </p:nvPicPr>
                    <p:blipFill>
                      <a:blip r:embed="rId12"/>
                      <a:srcRect/>
                      <a:stretch>
                        <a:fillRect/>
                      </a:stretch>
                    </p:blipFill>
                    <p:spPr bwMode="auto">
                      <a:xfrm>
                        <a:off x="2862263" y="3216275"/>
                        <a:ext cx="3930650" cy="156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Oval 26"/>
          <p:cNvSpPr>
            <a:spLocks noChangeArrowheads="1"/>
          </p:cNvSpPr>
          <p:nvPr/>
        </p:nvSpPr>
        <p:spPr bwMode="auto">
          <a:xfrm>
            <a:off x="6789363" y="1754094"/>
            <a:ext cx="533400" cy="1143000"/>
          </a:xfrm>
          <a:prstGeom prst="ellipse">
            <a:avLst/>
          </a:prstGeom>
          <a:noFill/>
          <a:ln w="762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14" name="Object 1"/>
          <p:cNvGraphicFramePr>
            <a:graphicFrameLocks noChangeAspect="1"/>
          </p:cNvGraphicFramePr>
          <p:nvPr>
            <p:extLst>
              <p:ext uri="{D42A27DB-BD31-4B8C-83A1-F6EECF244321}">
                <p14:modId xmlns:p14="http://schemas.microsoft.com/office/powerpoint/2010/main" val="1807287707"/>
              </p:ext>
            </p:extLst>
          </p:nvPr>
        </p:nvGraphicFramePr>
        <p:xfrm>
          <a:off x="2865439" y="1562154"/>
          <a:ext cx="2617787" cy="695272"/>
        </p:xfrm>
        <a:graphic>
          <a:graphicData uri="http://schemas.openxmlformats.org/presentationml/2006/ole">
            <mc:AlternateContent xmlns:mc="http://schemas.openxmlformats.org/markup-compatibility/2006">
              <mc:Choice xmlns:v="urn:schemas-microsoft-com:vml" Requires="v">
                <p:oleObj spid="_x0000_s146562" name="公式" r:id="rId13" imgW="596880" imgH="203040" progId="Equation.3">
                  <p:embed/>
                </p:oleObj>
              </mc:Choice>
              <mc:Fallback>
                <p:oleObj name="公式" r:id="rId13" imgW="596880" imgH="203040" progId="Equation.3">
                  <p:embed/>
                  <p:pic>
                    <p:nvPicPr>
                      <p:cNvPr id="0" name=""/>
                      <p:cNvPicPr>
                        <a:picLocks noChangeAspect="1" noChangeArrowheads="1"/>
                      </p:cNvPicPr>
                      <p:nvPr/>
                    </p:nvPicPr>
                    <p:blipFill>
                      <a:blip r:embed="rId14"/>
                      <a:srcRect/>
                      <a:stretch>
                        <a:fillRect/>
                      </a:stretch>
                    </p:blipFill>
                    <p:spPr bwMode="auto">
                      <a:xfrm>
                        <a:off x="2865439" y="1562154"/>
                        <a:ext cx="2617787" cy="695272"/>
                      </a:xfrm>
                      <a:prstGeom prst="rect">
                        <a:avLst/>
                      </a:prstGeom>
                      <a:noFill/>
                      <a:ln>
                        <a:noFill/>
                      </a:ln>
                      <a:effectLst/>
                      <a:extLst/>
                    </p:spPr>
                  </p:pic>
                </p:oleObj>
              </mc:Fallback>
            </mc:AlternateContent>
          </a:graphicData>
        </a:graphic>
      </p:graphicFrame>
      <p:graphicFrame>
        <p:nvGraphicFramePr>
          <p:cNvPr id="15" name="Object 2"/>
          <p:cNvGraphicFramePr>
            <a:graphicFrameLocks noChangeAspect="1"/>
          </p:cNvGraphicFramePr>
          <p:nvPr>
            <p:extLst>
              <p:ext uri="{D42A27DB-BD31-4B8C-83A1-F6EECF244321}">
                <p14:modId xmlns:p14="http://schemas.microsoft.com/office/powerpoint/2010/main" val="1759974875"/>
              </p:ext>
            </p:extLst>
          </p:nvPr>
        </p:nvGraphicFramePr>
        <p:xfrm>
          <a:off x="3152776" y="5172868"/>
          <a:ext cx="2295525" cy="1141412"/>
        </p:xfrm>
        <a:graphic>
          <a:graphicData uri="http://schemas.openxmlformats.org/presentationml/2006/ole">
            <mc:AlternateContent xmlns:mc="http://schemas.openxmlformats.org/markup-compatibility/2006">
              <mc:Choice xmlns:v="urn:schemas-microsoft-com:vml" Requires="v">
                <p:oleObj spid="_x0000_s146563" name="公式" r:id="rId15" imgW="647640" imgH="279360" progId="Equation.3">
                  <p:embed/>
                </p:oleObj>
              </mc:Choice>
              <mc:Fallback>
                <p:oleObj name="公式" r:id="rId15" imgW="647640" imgH="279360" progId="Equation.3">
                  <p:embed/>
                  <p:pic>
                    <p:nvPicPr>
                      <p:cNvPr id="0" name=""/>
                      <p:cNvPicPr>
                        <a:picLocks noChangeAspect="1" noChangeArrowheads="1"/>
                      </p:cNvPicPr>
                      <p:nvPr/>
                    </p:nvPicPr>
                    <p:blipFill>
                      <a:blip r:embed="rId16"/>
                      <a:srcRect/>
                      <a:stretch>
                        <a:fillRect/>
                      </a:stretch>
                    </p:blipFill>
                    <p:spPr bwMode="auto">
                      <a:xfrm>
                        <a:off x="3152776" y="5172868"/>
                        <a:ext cx="22955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4"/>
          <p:cNvGraphicFramePr>
            <a:graphicFrameLocks noChangeAspect="1"/>
          </p:cNvGraphicFramePr>
          <p:nvPr>
            <p:extLst>
              <p:ext uri="{D42A27DB-BD31-4B8C-83A1-F6EECF244321}">
                <p14:modId xmlns:p14="http://schemas.microsoft.com/office/powerpoint/2010/main" val="2142544682"/>
              </p:ext>
            </p:extLst>
          </p:nvPr>
        </p:nvGraphicFramePr>
        <p:xfrm>
          <a:off x="3319463" y="2555875"/>
          <a:ext cx="1962150" cy="579438"/>
        </p:xfrm>
        <a:graphic>
          <a:graphicData uri="http://schemas.openxmlformats.org/presentationml/2006/ole">
            <mc:AlternateContent xmlns:mc="http://schemas.openxmlformats.org/markup-compatibility/2006">
              <mc:Choice xmlns:v="urn:schemas-microsoft-com:vml" Requires="v">
                <p:oleObj spid="_x0000_s146564" name="公式" r:id="rId17" imgW="609480" imgH="177480" progId="Equation.3">
                  <p:embed/>
                </p:oleObj>
              </mc:Choice>
              <mc:Fallback>
                <p:oleObj name="公式" r:id="rId17" imgW="609480" imgH="177480" progId="Equation.3">
                  <p:embed/>
                  <p:pic>
                    <p:nvPicPr>
                      <p:cNvPr id="0" name=""/>
                      <p:cNvPicPr>
                        <a:picLocks noChangeAspect="1" noChangeArrowheads="1"/>
                      </p:cNvPicPr>
                      <p:nvPr/>
                    </p:nvPicPr>
                    <p:blipFill>
                      <a:blip r:embed="rId18"/>
                      <a:srcRect/>
                      <a:stretch>
                        <a:fillRect/>
                      </a:stretch>
                    </p:blipFill>
                    <p:spPr bwMode="auto">
                      <a:xfrm>
                        <a:off x="3319463" y="2555875"/>
                        <a:ext cx="19621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5"/>
          <p:cNvGraphicFramePr>
            <a:graphicFrameLocks noChangeAspect="1"/>
          </p:cNvGraphicFramePr>
          <p:nvPr>
            <p:extLst>
              <p:ext uri="{D42A27DB-BD31-4B8C-83A1-F6EECF244321}">
                <p14:modId xmlns:p14="http://schemas.microsoft.com/office/powerpoint/2010/main" val="4247720463"/>
              </p:ext>
            </p:extLst>
          </p:nvPr>
        </p:nvGraphicFramePr>
        <p:xfrm>
          <a:off x="5483225" y="5099236"/>
          <a:ext cx="4456112" cy="1460500"/>
        </p:xfrm>
        <a:graphic>
          <a:graphicData uri="http://schemas.openxmlformats.org/presentationml/2006/ole">
            <mc:AlternateContent xmlns:mc="http://schemas.openxmlformats.org/markup-compatibility/2006">
              <mc:Choice xmlns:v="urn:schemas-microsoft-com:vml" Requires="v">
                <p:oleObj spid="_x0000_s146565" name="公式" r:id="rId19" imgW="1352554" imgH="476242" progId="Equation.3">
                  <p:embed/>
                </p:oleObj>
              </mc:Choice>
              <mc:Fallback>
                <p:oleObj name="公式" r:id="rId19" imgW="1352554" imgH="47624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83225" y="5099236"/>
                        <a:ext cx="4456112"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Oval 11"/>
          <p:cNvSpPr>
            <a:spLocks noChangeArrowheads="1"/>
          </p:cNvSpPr>
          <p:nvPr/>
        </p:nvSpPr>
        <p:spPr bwMode="auto">
          <a:xfrm>
            <a:off x="8799138" y="2239870"/>
            <a:ext cx="190500" cy="214313"/>
          </a:xfrm>
          <a:prstGeom prst="ellipse">
            <a:avLst/>
          </a:prstGeom>
          <a:solidFill>
            <a:srgbClr val="71FFDD"/>
          </a:solidFill>
          <a:ln w="9525">
            <a:solidFill>
              <a:srgbClr val="C0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20" name="Object 10"/>
          <p:cNvGraphicFramePr>
            <a:graphicFrameLocks noChangeAspect="1"/>
          </p:cNvGraphicFramePr>
          <p:nvPr>
            <p:extLst>
              <p:ext uri="{D42A27DB-BD31-4B8C-83A1-F6EECF244321}">
                <p14:modId xmlns:p14="http://schemas.microsoft.com/office/powerpoint/2010/main" val="1646760"/>
              </p:ext>
            </p:extLst>
          </p:nvPr>
        </p:nvGraphicFramePr>
        <p:xfrm>
          <a:off x="8870577" y="1739808"/>
          <a:ext cx="319087" cy="331787"/>
        </p:xfrm>
        <a:graphic>
          <a:graphicData uri="http://schemas.openxmlformats.org/presentationml/2006/ole">
            <mc:AlternateContent xmlns:mc="http://schemas.openxmlformats.org/markup-compatibility/2006">
              <mc:Choice xmlns:v="urn:schemas-microsoft-com:vml" Requires="v">
                <p:oleObj spid="_x0000_s146566" name="公式" r:id="rId21" imgW="164885" imgH="164885" progId="Equation.3">
                  <p:embed/>
                </p:oleObj>
              </mc:Choice>
              <mc:Fallback>
                <p:oleObj name="公式" r:id="rId21" imgW="164885" imgH="164885"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70577" y="1739808"/>
                        <a:ext cx="319087"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3"/>
          <p:cNvGraphicFramePr>
            <a:graphicFrameLocks noChangeAspect="1"/>
          </p:cNvGraphicFramePr>
          <p:nvPr>
            <p:extLst>
              <p:ext uri="{D42A27DB-BD31-4B8C-83A1-F6EECF244321}">
                <p14:modId xmlns:p14="http://schemas.microsoft.com/office/powerpoint/2010/main" val="4168799664"/>
              </p:ext>
            </p:extLst>
          </p:nvPr>
        </p:nvGraphicFramePr>
        <p:xfrm>
          <a:off x="7911726" y="2112869"/>
          <a:ext cx="304800" cy="319088"/>
        </p:xfrm>
        <a:graphic>
          <a:graphicData uri="http://schemas.openxmlformats.org/presentationml/2006/ole">
            <mc:AlternateContent xmlns:mc="http://schemas.openxmlformats.org/markup-compatibility/2006">
              <mc:Choice xmlns:v="urn:schemas-microsoft-com:vml" Requires="v">
                <p:oleObj spid="_x0000_s146567" name="公式" r:id="rId23" imgW="139700" imgH="139700" progId="Equation.3">
                  <p:embed/>
                </p:oleObj>
              </mc:Choice>
              <mc:Fallback>
                <p:oleObj name="公式" r:id="rId23" imgW="139700" imgH="139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1726" y="2112869"/>
                        <a:ext cx="304800"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Line 27"/>
          <p:cNvSpPr>
            <a:spLocks noChangeShapeType="1"/>
          </p:cNvSpPr>
          <p:nvPr/>
        </p:nvSpPr>
        <p:spPr bwMode="auto">
          <a:xfrm flipV="1">
            <a:off x="7281488" y="1330232"/>
            <a:ext cx="179388" cy="557212"/>
          </a:xfrm>
          <a:prstGeom prst="line">
            <a:avLst/>
          </a:prstGeom>
          <a:noFill/>
          <a:ln w="38100">
            <a:solidFill>
              <a:srgbClr val="00B05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3" name="Object 7"/>
          <p:cNvGraphicFramePr>
            <a:graphicFrameLocks noChangeAspect="1"/>
          </p:cNvGraphicFramePr>
          <p:nvPr>
            <p:extLst>
              <p:ext uri="{D42A27DB-BD31-4B8C-83A1-F6EECF244321}">
                <p14:modId xmlns:p14="http://schemas.microsoft.com/office/powerpoint/2010/main" val="3314396722"/>
              </p:ext>
            </p:extLst>
          </p:nvPr>
        </p:nvGraphicFramePr>
        <p:xfrm>
          <a:off x="7608513" y="1173069"/>
          <a:ext cx="552450" cy="515938"/>
        </p:xfrm>
        <a:graphic>
          <a:graphicData uri="http://schemas.openxmlformats.org/presentationml/2006/ole">
            <mc:AlternateContent xmlns:mc="http://schemas.openxmlformats.org/markup-compatibility/2006">
              <mc:Choice xmlns:v="urn:schemas-microsoft-com:vml" Requires="v">
                <p:oleObj spid="_x0000_s146568" name="公式" r:id="rId24" imgW="142971" imgH="133484" progId="Equation.3">
                  <p:embed/>
                </p:oleObj>
              </mc:Choice>
              <mc:Fallback>
                <p:oleObj name="公式" r:id="rId24" imgW="142971" imgH="133484"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608513" y="1173069"/>
                        <a:ext cx="55245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6"/>
          <p:cNvGraphicFramePr>
            <a:graphicFrameLocks noChangeAspect="1"/>
          </p:cNvGraphicFramePr>
          <p:nvPr>
            <p:extLst>
              <p:ext uri="{D42A27DB-BD31-4B8C-83A1-F6EECF244321}">
                <p14:modId xmlns:p14="http://schemas.microsoft.com/office/powerpoint/2010/main" val="1683293128"/>
              </p:ext>
            </p:extLst>
          </p:nvPr>
        </p:nvGraphicFramePr>
        <p:xfrm>
          <a:off x="6759201" y="1922369"/>
          <a:ext cx="400050" cy="444500"/>
        </p:xfrm>
        <a:graphic>
          <a:graphicData uri="http://schemas.openxmlformats.org/presentationml/2006/ole">
            <mc:AlternateContent xmlns:mc="http://schemas.openxmlformats.org/markup-compatibility/2006">
              <mc:Choice xmlns:v="urn:schemas-microsoft-com:vml" Requires="v">
                <p:oleObj spid="_x0000_s146569" name="公式" r:id="rId26" imgW="66569" imgH="76169" progId="Equation.3">
                  <p:embed/>
                </p:oleObj>
              </mc:Choice>
              <mc:Fallback>
                <p:oleObj name="公式" r:id="rId26" imgW="66569" imgH="76169"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759201" y="1922369"/>
                        <a:ext cx="4000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Line 27"/>
          <p:cNvSpPr>
            <a:spLocks noChangeShapeType="1"/>
          </p:cNvSpPr>
          <p:nvPr/>
        </p:nvSpPr>
        <p:spPr bwMode="auto">
          <a:xfrm flipV="1">
            <a:off x="7060827" y="1933483"/>
            <a:ext cx="134937" cy="415925"/>
          </a:xfrm>
          <a:prstGeom prst="line">
            <a:avLst/>
          </a:prstGeom>
          <a:noFill/>
          <a:ln w="38100">
            <a:solidFill>
              <a:srgbClr val="00B05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 name="AutoShape 29"/>
          <p:cNvSpPr>
            <a:spLocks noChangeArrowheads="1"/>
          </p:cNvSpPr>
          <p:nvPr/>
        </p:nvSpPr>
        <p:spPr bwMode="auto">
          <a:xfrm>
            <a:off x="1804017" y="3826346"/>
            <a:ext cx="828675" cy="296863"/>
          </a:xfrm>
          <a:prstGeom prst="rightArrow">
            <a:avLst>
              <a:gd name="adj1" fmla="val 50000"/>
              <a:gd name="adj2" fmla="val 144043"/>
            </a:avLst>
          </a:prstGeom>
          <a:solidFill>
            <a:srgbClr val="71FFDD"/>
          </a:solidFill>
          <a:ln w="12699">
            <a:solidFill>
              <a:srgbClr val="FF0000"/>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7" name="AutoShape 29"/>
          <p:cNvSpPr>
            <a:spLocks noChangeArrowheads="1"/>
          </p:cNvSpPr>
          <p:nvPr/>
        </p:nvSpPr>
        <p:spPr bwMode="auto">
          <a:xfrm>
            <a:off x="2062164" y="5531036"/>
            <a:ext cx="828675" cy="298450"/>
          </a:xfrm>
          <a:prstGeom prst="rightArrow">
            <a:avLst>
              <a:gd name="adj1" fmla="val 50000"/>
              <a:gd name="adj2" fmla="val 143277"/>
            </a:avLst>
          </a:prstGeom>
          <a:solidFill>
            <a:srgbClr val="00CC00"/>
          </a:solidFill>
          <a:ln w="12699">
            <a:solidFill>
              <a:srgbClr val="FF0000"/>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Tree>
    <p:extLst>
      <p:ext uri="{BB962C8B-B14F-4D97-AF65-F5344CB8AC3E}">
        <p14:creationId xmlns:p14="http://schemas.microsoft.com/office/powerpoint/2010/main" val="2683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arn(inVertic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1000"/>
                                        <p:tgtEl>
                                          <p:spTgt spid="24"/>
                                        </p:tgtEl>
                                      </p:cBhvr>
                                    </p:animEffect>
                                    <p:anim calcmode="lin" valueType="num">
                                      <p:cBhvr>
                                        <p:cTn id="62" dur="1000" fill="hold"/>
                                        <p:tgtEl>
                                          <p:spTgt spid="24"/>
                                        </p:tgtEl>
                                        <p:attrNameLst>
                                          <p:attrName>ppt_x</p:attrName>
                                        </p:attrNameLst>
                                      </p:cBhvr>
                                      <p:tavLst>
                                        <p:tav tm="0">
                                          <p:val>
                                            <p:strVal val="#ppt_x"/>
                                          </p:val>
                                        </p:tav>
                                        <p:tav tm="100000">
                                          <p:val>
                                            <p:strVal val="#ppt_x"/>
                                          </p:val>
                                        </p:tav>
                                      </p:tavLst>
                                    </p:anim>
                                    <p:anim calcmode="lin" valueType="num">
                                      <p:cBhvr>
                                        <p:cTn id="6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1000"/>
                                        <p:tgtEl>
                                          <p:spTgt spid="23"/>
                                        </p:tgtEl>
                                      </p:cBhvr>
                                    </p:animEffect>
                                    <p:anim calcmode="lin" valueType="num">
                                      <p:cBhvr>
                                        <p:cTn id="75" dur="1000" fill="hold"/>
                                        <p:tgtEl>
                                          <p:spTgt spid="23"/>
                                        </p:tgtEl>
                                        <p:attrNameLst>
                                          <p:attrName>ppt_x</p:attrName>
                                        </p:attrNameLst>
                                      </p:cBhvr>
                                      <p:tavLst>
                                        <p:tav tm="0">
                                          <p:val>
                                            <p:strVal val="#ppt_x"/>
                                          </p:val>
                                        </p:tav>
                                        <p:tav tm="100000">
                                          <p:val>
                                            <p:strVal val="#ppt_x"/>
                                          </p:val>
                                        </p:tav>
                                      </p:tavLst>
                                    </p:anim>
                                    <p:anim calcmode="lin" valueType="num">
                                      <p:cBhvr>
                                        <p:cTn id="7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additive="base">
                                        <p:cTn id="81" dur="500" fill="hold"/>
                                        <p:tgtEl>
                                          <p:spTgt spid="17"/>
                                        </p:tgtEl>
                                        <p:attrNameLst>
                                          <p:attrName>ppt_x</p:attrName>
                                        </p:attrNameLst>
                                      </p:cBhvr>
                                      <p:tavLst>
                                        <p:tav tm="0">
                                          <p:val>
                                            <p:strVal val="#ppt_x"/>
                                          </p:val>
                                        </p:tav>
                                        <p:tav tm="100000">
                                          <p:val>
                                            <p:strVal val="#ppt_x"/>
                                          </p:val>
                                        </p:tav>
                                      </p:tavLst>
                                    </p:anim>
                                    <p:anim calcmode="lin" valueType="num">
                                      <p:cBhvr additive="base">
                                        <p:cTn id="8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heel(1)">
                                      <p:cBhvr>
                                        <p:cTn id="87" dur="20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12"/>
                                        </p:tgtEl>
                                        <p:attrNameLst>
                                          <p:attrName>style.visibility</p:attrName>
                                        </p:attrNameLst>
                                      </p:cBhvr>
                                      <p:to>
                                        <p:strVal val="visible"/>
                                      </p:to>
                                    </p:set>
                                    <p:anim calcmode="lin" valueType="num">
                                      <p:cBhvr additive="base">
                                        <p:cTn id="92" dur="500" fill="hold"/>
                                        <p:tgtEl>
                                          <p:spTgt spid="12"/>
                                        </p:tgtEl>
                                        <p:attrNameLst>
                                          <p:attrName>ppt_x</p:attrName>
                                        </p:attrNameLst>
                                      </p:cBhvr>
                                      <p:tavLst>
                                        <p:tav tm="0">
                                          <p:val>
                                            <p:strVal val="#ppt_x"/>
                                          </p:val>
                                        </p:tav>
                                        <p:tav tm="100000">
                                          <p:val>
                                            <p:strVal val="#ppt_x"/>
                                          </p:val>
                                        </p:tav>
                                      </p:tavLst>
                                    </p:anim>
                                    <p:anim calcmode="lin" valueType="num">
                                      <p:cBhvr additive="base">
                                        <p:cTn id="9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heel(1)">
                                      <p:cBhvr>
                                        <p:cTn id="98" dur="20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31" presetClass="entr" presetSubtype="0" fill="hold" nodeType="clickEffect">
                                  <p:stCondLst>
                                    <p:cond delay="0"/>
                                  </p:stCondLst>
                                  <p:childTnLst>
                                    <p:set>
                                      <p:cBhvr>
                                        <p:cTn id="108" dur="1" fill="hold">
                                          <p:stCondLst>
                                            <p:cond delay="0"/>
                                          </p:stCondLst>
                                        </p:cTn>
                                        <p:tgtEl>
                                          <p:spTgt spid="18"/>
                                        </p:tgtEl>
                                        <p:attrNameLst>
                                          <p:attrName>style.visibility</p:attrName>
                                        </p:attrNameLst>
                                      </p:cBhvr>
                                      <p:to>
                                        <p:strVal val="visible"/>
                                      </p:to>
                                    </p:set>
                                    <p:anim calcmode="lin" valueType="num">
                                      <p:cBhvr>
                                        <p:cTn id="109" dur="1000" fill="hold"/>
                                        <p:tgtEl>
                                          <p:spTgt spid="18"/>
                                        </p:tgtEl>
                                        <p:attrNameLst>
                                          <p:attrName>ppt_w</p:attrName>
                                        </p:attrNameLst>
                                      </p:cBhvr>
                                      <p:tavLst>
                                        <p:tav tm="0">
                                          <p:val>
                                            <p:fltVal val="0"/>
                                          </p:val>
                                        </p:tav>
                                        <p:tav tm="100000">
                                          <p:val>
                                            <p:strVal val="#ppt_w"/>
                                          </p:val>
                                        </p:tav>
                                      </p:tavLst>
                                    </p:anim>
                                    <p:anim calcmode="lin" valueType="num">
                                      <p:cBhvr>
                                        <p:cTn id="110" dur="1000" fill="hold"/>
                                        <p:tgtEl>
                                          <p:spTgt spid="18"/>
                                        </p:tgtEl>
                                        <p:attrNameLst>
                                          <p:attrName>ppt_h</p:attrName>
                                        </p:attrNameLst>
                                      </p:cBhvr>
                                      <p:tavLst>
                                        <p:tav tm="0">
                                          <p:val>
                                            <p:fltVal val="0"/>
                                          </p:val>
                                        </p:tav>
                                        <p:tav tm="100000">
                                          <p:val>
                                            <p:strVal val="#ppt_h"/>
                                          </p:val>
                                        </p:tav>
                                      </p:tavLst>
                                    </p:anim>
                                    <p:anim calcmode="lin" valueType="num">
                                      <p:cBhvr>
                                        <p:cTn id="111" dur="1000" fill="hold"/>
                                        <p:tgtEl>
                                          <p:spTgt spid="18"/>
                                        </p:tgtEl>
                                        <p:attrNameLst>
                                          <p:attrName>style.rotation</p:attrName>
                                        </p:attrNameLst>
                                      </p:cBhvr>
                                      <p:tavLst>
                                        <p:tav tm="0">
                                          <p:val>
                                            <p:fltVal val="90"/>
                                          </p:val>
                                        </p:tav>
                                        <p:tav tm="100000">
                                          <p:val>
                                            <p:fltVal val="0"/>
                                          </p:val>
                                        </p:tav>
                                      </p:tavLst>
                                    </p:anim>
                                    <p:animEffect transition="in" filter="fade">
                                      <p:cBhvr>
                                        <p:cTn id="11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animBg="1"/>
      <p:bldP spid="19" grpId="0" animBg="1"/>
      <p:bldP spid="22" grpId="0" animBg="1"/>
      <p:bldP spid="25" grpId="0" animBg="1"/>
      <p:bldP spid="26"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7169150" y="609600"/>
            <a:ext cx="3422650" cy="2362200"/>
            <a:chOff x="528" y="912"/>
            <a:chExt cx="2108" cy="1392"/>
          </a:xfrm>
        </p:grpSpPr>
        <p:sp>
          <p:nvSpPr>
            <p:cNvPr id="3" name="Oval 13"/>
            <p:cNvSpPr>
              <a:spLocks noChangeArrowheads="1"/>
            </p:cNvSpPr>
            <p:nvPr/>
          </p:nvSpPr>
          <p:spPr bwMode="auto">
            <a:xfrm>
              <a:off x="528" y="912"/>
              <a:ext cx="576" cy="1392"/>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4" name="Line 14"/>
            <p:cNvSpPr>
              <a:spLocks noChangeShapeType="1"/>
            </p:cNvSpPr>
            <p:nvPr/>
          </p:nvSpPr>
          <p:spPr bwMode="auto">
            <a:xfrm>
              <a:off x="822" y="1632"/>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 name="Object 8"/>
            <p:cNvGraphicFramePr>
              <a:graphicFrameLocks noChangeAspect="1"/>
            </p:cNvGraphicFramePr>
            <p:nvPr/>
          </p:nvGraphicFramePr>
          <p:xfrm>
            <a:off x="694" y="1632"/>
            <a:ext cx="218" cy="240"/>
          </p:xfrm>
          <a:graphic>
            <a:graphicData uri="http://schemas.openxmlformats.org/presentationml/2006/ole">
              <mc:AlternateContent xmlns:mc="http://schemas.openxmlformats.org/markup-compatibility/2006">
                <mc:Choice xmlns:v="urn:schemas-microsoft-com:vml" Requires="v">
                  <p:oleObj spid="_x0000_s102178" name="公式" r:id="rId3" imgW="126835" imgH="139518" progId="Equation.3">
                    <p:embed/>
                  </p:oleObj>
                </mc:Choice>
                <mc:Fallback>
                  <p:oleObj name="公式" r:id="rId3" imgW="126835" imgH="1395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 y="1632"/>
                          <a:ext cx="21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6"/>
            <p:cNvSpPr>
              <a:spLocks noChangeShapeType="1"/>
            </p:cNvSpPr>
            <p:nvPr/>
          </p:nvSpPr>
          <p:spPr bwMode="auto">
            <a:xfrm flipV="1">
              <a:off x="816" y="91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 name="Object 9"/>
            <p:cNvGraphicFramePr>
              <a:graphicFrameLocks noChangeAspect="1"/>
            </p:cNvGraphicFramePr>
            <p:nvPr/>
          </p:nvGraphicFramePr>
          <p:xfrm>
            <a:off x="624" y="1056"/>
            <a:ext cx="196" cy="196"/>
          </p:xfrm>
          <a:graphic>
            <a:graphicData uri="http://schemas.openxmlformats.org/presentationml/2006/ole">
              <mc:AlternateContent xmlns:mc="http://schemas.openxmlformats.org/markup-compatibility/2006">
                <mc:Choice xmlns:v="urn:schemas-microsoft-com:vml" Requires="v">
                  <p:oleObj spid="_x0000_s102179" name="公式" r:id="rId5" imgW="164885" imgH="164885" progId="Equation.3">
                    <p:embed/>
                  </p:oleObj>
                </mc:Choice>
                <mc:Fallback>
                  <p:oleObj name="公式" r:id="rId5" imgW="164885" imgH="1648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1056"/>
                          <a:ext cx="196"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2"/>
            <p:cNvGraphicFramePr>
              <a:graphicFrameLocks noChangeAspect="1"/>
            </p:cNvGraphicFramePr>
            <p:nvPr/>
          </p:nvGraphicFramePr>
          <p:xfrm>
            <a:off x="2448" y="1440"/>
            <a:ext cx="188" cy="188"/>
          </p:xfrm>
          <a:graphic>
            <a:graphicData uri="http://schemas.openxmlformats.org/presentationml/2006/ole">
              <mc:AlternateContent xmlns:mc="http://schemas.openxmlformats.org/markup-compatibility/2006">
                <mc:Choice xmlns:v="urn:schemas-microsoft-com:vml" Requires="v">
                  <p:oleObj spid="_x0000_s102180" name="公式" r:id="rId7" imgW="139700" imgH="139700" progId="Equation.3">
                    <p:embed/>
                  </p:oleObj>
                </mc:Choice>
                <mc:Fallback>
                  <p:oleObj name="公式" r:id="rId7" imgW="139700" imgH="139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8" y="1440"/>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4"/>
            <p:cNvGraphicFramePr>
              <a:graphicFrameLocks noChangeAspect="1"/>
            </p:cNvGraphicFramePr>
            <p:nvPr/>
          </p:nvGraphicFramePr>
          <p:xfrm>
            <a:off x="672" y="2016"/>
            <a:ext cx="280" cy="205"/>
          </p:xfrm>
          <a:graphic>
            <a:graphicData uri="http://schemas.openxmlformats.org/presentationml/2006/ole">
              <mc:AlternateContent xmlns:mc="http://schemas.openxmlformats.org/markup-compatibility/2006">
                <mc:Choice xmlns:v="urn:schemas-microsoft-com:vml" Requires="v">
                  <p:oleObj spid="_x0000_s102181" name="公式" r:id="rId9" imgW="279279" imgH="152334" progId="Equation.3">
                    <p:embed/>
                  </p:oleObj>
                </mc:Choice>
                <mc:Fallback>
                  <p:oleObj name="公式" r:id="rId9" imgW="279279" imgH="15233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2016"/>
                          <a:ext cx="280"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Oval 26"/>
          <p:cNvSpPr>
            <a:spLocks noChangeArrowheads="1"/>
          </p:cNvSpPr>
          <p:nvPr/>
        </p:nvSpPr>
        <p:spPr bwMode="auto">
          <a:xfrm>
            <a:off x="7372350" y="1228725"/>
            <a:ext cx="533400" cy="1143000"/>
          </a:xfrm>
          <a:prstGeom prst="ellipse">
            <a:avLst/>
          </a:prstGeom>
          <a:noFill/>
          <a:ln w="762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15" name="Object 3"/>
          <p:cNvGraphicFramePr>
            <a:graphicFrameLocks noChangeAspect="1"/>
          </p:cNvGraphicFramePr>
          <p:nvPr>
            <p:extLst>
              <p:ext uri="{D42A27DB-BD31-4B8C-83A1-F6EECF244321}">
                <p14:modId xmlns:p14="http://schemas.microsoft.com/office/powerpoint/2010/main" val="564863771"/>
              </p:ext>
            </p:extLst>
          </p:nvPr>
        </p:nvGraphicFramePr>
        <p:xfrm>
          <a:off x="1736726" y="635794"/>
          <a:ext cx="5119339" cy="1455616"/>
        </p:xfrm>
        <a:graphic>
          <a:graphicData uri="http://schemas.openxmlformats.org/presentationml/2006/ole">
            <mc:AlternateContent xmlns:mc="http://schemas.openxmlformats.org/markup-compatibility/2006">
              <mc:Choice xmlns:v="urn:schemas-microsoft-com:vml" Requires="v">
                <p:oleObj spid="_x0000_s102182" name="公式" r:id="rId11" imgW="1486070" imgH="380843" progId="Equation.3">
                  <p:embed/>
                </p:oleObj>
              </mc:Choice>
              <mc:Fallback>
                <p:oleObj name="公式" r:id="rId11" imgW="1486070" imgH="38084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36726" y="635794"/>
                        <a:ext cx="5119339" cy="1455616"/>
                      </a:xfrm>
                      <a:prstGeom prst="rect">
                        <a:avLst/>
                      </a:prstGeom>
                      <a:noFill/>
                      <a:ln w="38100" cmpd="dbl">
                        <a:solidFill>
                          <a:srgbClr val="009900"/>
                        </a:solidFill>
                        <a:miter lim="800000"/>
                        <a:headEnd/>
                        <a:tailEnd/>
                      </a:ln>
                      <a:effectLst/>
                      <a:extLst/>
                    </p:spPr>
                  </p:pic>
                </p:oleObj>
              </mc:Fallback>
            </mc:AlternateContent>
          </a:graphicData>
        </a:graphic>
      </p:graphicFrame>
      <p:sp>
        <p:nvSpPr>
          <p:cNvPr id="18" name="Oval 11"/>
          <p:cNvSpPr>
            <a:spLocks noChangeArrowheads="1"/>
          </p:cNvSpPr>
          <p:nvPr/>
        </p:nvSpPr>
        <p:spPr bwMode="auto">
          <a:xfrm>
            <a:off x="9382125" y="1714501"/>
            <a:ext cx="190500" cy="214313"/>
          </a:xfrm>
          <a:prstGeom prst="ellipse">
            <a:avLst/>
          </a:prstGeom>
          <a:solidFill>
            <a:srgbClr val="71FFDD"/>
          </a:solidFill>
          <a:ln w="9525">
            <a:solidFill>
              <a:srgbClr val="C0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19" name="Object 10"/>
          <p:cNvGraphicFramePr>
            <a:graphicFrameLocks noChangeAspect="1"/>
          </p:cNvGraphicFramePr>
          <p:nvPr/>
        </p:nvGraphicFramePr>
        <p:xfrm>
          <a:off x="9453564" y="1214439"/>
          <a:ext cx="319087" cy="331787"/>
        </p:xfrm>
        <a:graphic>
          <a:graphicData uri="http://schemas.openxmlformats.org/presentationml/2006/ole">
            <mc:AlternateContent xmlns:mc="http://schemas.openxmlformats.org/markup-compatibility/2006">
              <mc:Choice xmlns:v="urn:schemas-microsoft-com:vml" Requires="v">
                <p:oleObj spid="_x0000_s102183" name="公式" r:id="rId13" imgW="164885" imgH="164885" progId="Equation.3">
                  <p:embed/>
                </p:oleObj>
              </mc:Choice>
              <mc:Fallback>
                <p:oleObj name="公式" r:id="rId13" imgW="164885" imgH="16488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53564" y="1214439"/>
                        <a:ext cx="319087"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3"/>
          <p:cNvGraphicFramePr>
            <a:graphicFrameLocks noChangeAspect="1"/>
          </p:cNvGraphicFramePr>
          <p:nvPr/>
        </p:nvGraphicFramePr>
        <p:xfrm>
          <a:off x="8494713" y="1587500"/>
          <a:ext cx="304800" cy="319088"/>
        </p:xfrm>
        <a:graphic>
          <a:graphicData uri="http://schemas.openxmlformats.org/presentationml/2006/ole">
            <mc:AlternateContent xmlns:mc="http://schemas.openxmlformats.org/markup-compatibility/2006">
              <mc:Choice xmlns:v="urn:schemas-microsoft-com:vml" Requires="v">
                <p:oleObj spid="_x0000_s102184" name="公式" r:id="rId15" imgW="139700" imgH="139700" progId="Equation.3">
                  <p:embed/>
                </p:oleObj>
              </mc:Choice>
              <mc:Fallback>
                <p:oleObj name="公式" r:id="rId15" imgW="139700" imgH="139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4713" y="1587500"/>
                        <a:ext cx="304800"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Line 27"/>
          <p:cNvSpPr>
            <a:spLocks noChangeShapeType="1"/>
          </p:cNvSpPr>
          <p:nvPr/>
        </p:nvSpPr>
        <p:spPr bwMode="auto">
          <a:xfrm flipV="1">
            <a:off x="7864475" y="804863"/>
            <a:ext cx="179388" cy="557212"/>
          </a:xfrm>
          <a:prstGeom prst="line">
            <a:avLst/>
          </a:prstGeom>
          <a:noFill/>
          <a:ln w="38100">
            <a:solidFill>
              <a:srgbClr val="00B05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 name="Object 7"/>
          <p:cNvGraphicFramePr>
            <a:graphicFrameLocks noChangeAspect="1"/>
          </p:cNvGraphicFramePr>
          <p:nvPr/>
        </p:nvGraphicFramePr>
        <p:xfrm>
          <a:off x="8191500" y="647700"/>
          <a:ext cx="552450" cy="515938"/>
        </p:xfrm>
        <a:graphic>
          <a:graphicData uri="http://schemas.openxmlformats.org/presentationml/2006/ole">
            <mc:AlternateContent xmlns:mc="http://schemas.openxmlformats.org/markup-compatibility/2006">
              <mc:Choice xmlns:v="urn:schemas-microsoft-com:vml" Requires="v">
                <p:oleObj spid="_x0000_s102185" name="公式" r:id="rId16" imgW="142971" imgH="133484" progId="Equation.3">
                  <p:embed/>
                </p:oleObj>
              </mc:Choice>
              <mc:Fallback>
                <p:oleObj name="公式" r:id="rId16" imgW="142971" imgH="133484"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91500" y="647700"/>
                        <a:ext cx="55245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6"/>
          <p:cNvGraphicFramePr>
            <a:graphicFrameLocks noChangeAspect="1"/>
          </p:cNvGraphicFramePr>
          <p:nvPr/>
        </p:nvGraphicFramePr>
        <p:xfrm>
          <a:off x="7342188" y="1397000"/>
          <a:ext cx="400050" cy="444500"/>
        </p:xfrm>
        <a:graphic>
          <a:graphicData uri="http://schemas.openxmlformats.org/presentationml/2006/ole">
            <mc:AlternateContent xmlns:mc="http://schemas.openxmlformats.org/markup-compatibility/2006">
              <mc:Choice xmlns:v="urn:schemas-microsoft-com:vml" Requires="v">
                <p:oleObj spid="_x0000_s102186" name="公式" r:id="rId18" imgW="66569" imgH="76169" progId="Equation.3">
                  <p:embed/>
                </p:oleObj>
              </mc:Choice>
              <mc:Fallback>
                <p:oleObj name="公式" r:id="rId18" imgW="66569" imgH="76169"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42188" y="1397000"/>
                        <a:ext cx="4000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27"/>
          <p:cNvSpPr>
            <a:spLocks noChangeShapeType="1"/>
          </p:cNvSpPr>
          <p:nvPr/>
        </p:nvSpPr>
        <p:spPr bwMode="auto">
          <a:xfrm flipV="1">
            <a:off x="7643814" y="1408114"/>
            <a:ext cx="134937" cy="415925"/>
          </a:xfrm>
          <a:prstGeom prst="line">
            <a:avLst/>
          </a:prstGeom>
          <a:noFill/>
          <a:ln w="38100">
            <a:solidFill>
              <a:srgbClr val="00B05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8" name="Object 28"/>
          <p:cNvGraphicFramePr>
            <a:graphicFrameLocks noChangeAspect="1"/>
          </p:cNvGraphicFramePr>
          <p:nvPr>
            <p:extLst>
              <p:ext uri="{D42A27DB-BD31-4B8C-83A1-F6EECF244321}">
                <p14:modId xmlns:p14="http://schemas.microsoft.com/office/powerpoint/2010/main" val="2421184404"/>
              </p:ext>
            </p:extLst>
          </p:nvPr>
        </p:nvGraphicFramePr>
        <p:xfrm>
          <a:off x="2351584" y="2821858"/>
          <a:ext cx="2971800" cy="1244600"/>
        </p:xfrm>
        <a:graphic>
          <a:graphicData uri="http://schemas.openxmlformats.org/presentationml/2006/ole">
            <mc:AlternateContent xmlns:mc="http://schemas.openxmlformats.org/markup-compatibility/2006">
              <mc:Choice xmlns:v="urn:schemas-microsoft-com:vml" Requires="v">
                <p:oleObj spid="_x0000_s102187" name="公式" r:id="rId20" imgW="939600" imgH="393480" progId="Equation.3">
                  <p:embed/>
                </p:oleObj>
              </mc:Choice>
              <mc:Fallback>
                <p:oleObj name="公式" r:id="rId20" imgW="939600" imgH="393480" progId="Equation.3">
                  <p:embed/>
                  <p:pic>
                    <p:nvPicPr>
                      <p:cNvPr id="0" name=""/>
                      <p:cNvPicPr>
                        <a:picLocks noChangeAspect="1" noChangeArrowheads="1"/>
                      </p:cNvPicPr>
                      <p:nvPr/>
                    </p:nvPicPr>
                    <p:blipFill>
                      <a:blip r:embed="rId21"/>
                      <a:srcRect/>
                      <a:stretch>
                        <a:fillRect/>
                      </a:stretch>
                    </p:blipFill>
                    <p:spPr bwMode="auto">
                      <a:xfrm>
                        <a:off x="2351584" y="2821858"/>
                        <a:ext cx="297180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2"/>
          <p:cNvGraphicFramePr>
            <a:graphicFrameLocks noChangeAspect="1"/>
          </p:cNvGraphicFramePr>
          <p:nvPr>
            <p:extLst>
              <p:ext uri="{D42A27DB-BD31-4B8C-83A1-F6EECF244321}">
                <p14:modId xmlns:p14="http://schemas.microsoft.com/office/powerpoint/2010/main" val="2831664893"/>
              </p:ext>
            </p:extLst>
          </p:nvPr>
        </p:nvGraphicFramePr>
        <p:xfrm>
          <a:off x="3731457" y="4804345"/>
          <a:ext cx="3671499" cy="1558925"/>
        </p:xfrm>
        <a:graphic>
          <a:graphicData uri="http://schemas.openxmlformats.org/presentationml/2006/ole">
            <mc:AlternateContent xmlns:mc="http://schemas.openxmlformats.org/markup-compatibility/2006">
              <mc:Choice xmlns:v="urn:schemas-microsoft-com:vml" Requires="v">
                <p:oleObj spid="_x0000_s102188" name="公式" r:id="rId22" imgW="1295280" imgH="431640" progId="Equation.3">
                  <p:embed/>
                </p:oleObj>
              </mc:Choice>
              <mc:Fallback>
                <p:oleObj name="公式" r:id="rId22" imgW="1295280" imgH="431640" progId="Equation.3">
                  <p:embed/>
                  <p:pic>
                    <p:nvPicPr>
                      <p:cNvPr id="0" name=""/>
                      <p:cNvPicPr>
                        <a:picLocks noChangeAspect="1" noChangeArrowheads="1"/>
                      </p:cNvPicPr>
                      <p:nvPr/>
                    </p:nvPicPr>
                    <p:blipFill>
                      <a:blip r:embed="rId23"/>
                      <a:srcRect/>
                      <a:stretch>
                        <a:fillRect/>
                      </a:stretch>
                    </p:blipFill>
                    <p:spPr bwMode="auto">
                      <a:xfrm>
                        <a:off x="3731457" y="4804345"/>
                        <a:ext cx="3671499" cy="15589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1037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1000"/>
                                        <p:tgtEl>
                                          <p:spTgt spid="22"/>
                                        </p:tgtEl>
                                      </p:cBhvr>
                                    </p:animEffect>
                                    <p:anim calcmode="lin" valueType="num">
                                      <p:cBhvr>
                                        <p:cTn id="59" dur="1000" fill="hold"/>
                                        <p:tgtEl>
                                          <p:spTgt spid="22"/>
                                        </p:tgtEl>
                                        <p:attrNameLst>
                                          <p:attrName>ppt_x</p:attrName>
                                        </p:attrNameLst>
                                      </p:cBhvr>
                                      <p:tavLst>
                                        <p:tav tm="0">
                                          <p:val>
                                            <p:strVal val="#ppt_x"/>
                                          </p:val>
                                        </p:tav>
                                        <p:tav tm="100000">
                                          <p:val>
                                            <p:strVal val="#ppt_x"/>
                                          </p:val>
                                        </p:tav>
                                      </p:tavLst>
                                    </p:anim>
                                    <p:anim calcmode="lin" valueType="num">
                                      <p:cBhvr>
                                        <p:cTn id="6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ppt_x"/>
                                          </p:val>
                                        </p:tav>
                                        <p:tav tm="100000">
                                          <p:val>
                                            <p:strVal val="#ppt_x"/>
                                          </p:val>
                                        </p:tav>
                                      </p:tavLst>
                                    </p:anim>
                                    <p:anim calcmode="lin" valueType="num">
                                      <p:cBhvr additive="base">
                                        <p:cTn id="6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nodeType="click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1000" fill="hold"/>
                                        <p:tgtEl>
                                          <p:spTgt spid="28"/>
                                        </p:tgtEl>
                                        <p:attrNameLst>
                                          <p:attrName>ppt_w</p:attrName>
                                        </p:attrNameLst>
                                      </p:cBhvr>
                                      <p:tavLst>
                                        <p:tav tm="0">
                                          <p:val>
                                            <p:fltVal val="0"/>
                                          </p:val>
                                        </p:tav>
                                        <p:tav tm="100000">
                                          <p:val>
                                            <p:strVal val="#ppt_w"/>
                                          </p:val>
                                        </p:tav>
                                      </p:tavLst>
                                    </p:anim>
                                    <p:anim calcmode="lin" valueType="num">
                                      <p:cBhvr>
                                        <p:cTn id="72" dur="1000" fill="hold"/>
                                        <p:tgtEl>
                                          <p:spTgt spid="28"/>
                                        </p:tgtEl>
                                        <p:attrNameLst>
                                          <p:attrName>ppt_h</p:attrName>
                                        </p:attrNameLst>
                                      </p:cBhvr>
                                      <p:tavLst>
                                        <p:tav tm="0">
                                          <p:val>
                                            <p:fltVal val="0"/>
                                          </p:val>
                                        </p:tav>
                                        <p:tav tm="100000">
                                          <p:val>
                                            <p:strVal val="#ppt_h"/>
                                          </p:val>
                                        </p:tav>
                                      </p:tavLst>
                                    </p:anim>
                                    <p:anim calcmode="lin" valueType="num">
                                      <p:cBhvr>
                                        <p:cTn id="73" dur="1000" fill="hold"/>
                                        <p:tgtEl>
                                          <p:spTgt spid="28"/>
                                        </p:tgtEl>
                                        <p:attrNameLst>
                                          <p:attrName>style.rotation</p:attrName>
                                        </p:attrNameLst>
                                      </p:cBhvr>
                                      <p:tavLst>
                                        <p:tav tm="0">
                                          <p:val>
                                            <p:fltVal val="90"/>
                                          </p:val>
                                        </p:tav>
                                        <p:tav tm="100000">
                                          <p:val>
                                            <p:fltVal val="0"/>
                                          </p:val>
                                        </p:tav>
                                      </p:tavLst>
                                    </p:anim>
                                    <p:animEffect transition="in" filter="fade">
                                      <p:cBhvr>
                                        <p:cTn id="74" dur="1000"/>
                                        <p:tgtEl>
                                          <p:spTgt spid="28"/>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6" fill="hold"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strips(downRight)">
                                      <p:cBhvr>
                                        <p:cTn id="7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1" grpId="0" animBg="1"/>
      <p:bldP spid="2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417763" y="208015"/>
            <a:ext cx="6138862" cy="1077860"/>
          </a:xfrm>
          <a:prstGeom prst="rect">
            <a:avLst/>
          </a:prstGeom>
          <a:noFill/>
          <a:ln w="9525">
            <a:noFill/>
            <a:miter lim="800000"/>
            <a:headEnd/>
            <a:tailEnd/>
          </a:ln>
          <a:effectLst/>
        </p:spPr>
        <p:txBody>
          <a:bodyPr wrap="square" lIns="92075" tIns="46038" rIns="92075" bIns="46038">
            <a:spAutoFit/>
          </a:bodyPr>
          <a:lstStyle/>
          <a:p>
            <a:pPr defTabSz="762000">
              <a:spcBef>
                <a:spcPct val="50000"/>
              </a:spcBef>
              <a:defRPr/>
            </a:pPr>
            <a:r>
              <a:rPr lang="zh-CN" altLang="en-US" sz="3200" dirty="0">
                <a:solidFill>
                  <a:srgbClr val="FF0000"/>
                </a:solidFill>
                <a:latin typeface="Symbol" pitchFamily="18" charset="2"/>
              </a:rPr>
              <a:t>练习：</a:t>
            </a:r>
            <a:r>
              <a:rPr lang="en-US" altLang="zh-CN" sz="3200" dirty="0">
                <a:solidFill>
                  <a:srgbClr val="C00000"/>
                </a:solidFill>
              </a:rPr>
              <a:t> </a:t>
            </a:r>
            <a:r>
              <a:rPr lang="zh-CN" altLang="en-US" sz="3200" dirty="0">
                <a:solidFill>
                  <a:srgbClr val="FF00FF"/>
                </a:solidFill>
              </a:rPr>
              <a:t>计算</a:t>
            </a:r>
            <a:r>
              <a:rPr lang="zh-CN" altLang="en-US" sz="3200" dirty="0">
                <a:solidFill>
                  <a:srgbClr val="C00000"/>
                </a:solidFill>
              </a:rPr>
              <a:t> </a:t>
            </a:r>
            <a:r>
              <a:rPr lang="zh-CN" altLang="en-US" sz="3200" dirty="0" smtClean="0">
                <a:solidFill>
                  <a:srgbClr val="C00000"/>
                </a:solidFill>
              </a:rPr>
              <a:t>远离</a:t>
            </a:r>
            <a:r>
              <a:rPr lang="zh-CN" altLang="en-US" sz="3200" dirty="0" smtClean="0">
                <a:solidFill>
                  <a:srgbClr val="009900"/>
                </a:solidFill>
                <a:latin typeface="宋体" pitchFamily="2" charset="-122"/>
              </a:rPr>
              <a:t>电偶极子的处</a:t>
            </a:r>
            <a:r>
              <a:rPr lang="zh-CN" altLang="en-US" sz="3200" dirty="0" smtClean="0">
                <a:solidFill>
                  <a:srgbClr val="FF00FF"/>
                </a:solidFill>
                <a:latin typeface="宋体" pitchFamily="2" charset="-122"/>
              </a:rPr>
              <a:t>的</a:t>
            </a:r>
            <a:r>
              <a:rPr lang="zh-CN" altLang="en-US" sz="3200" dirty="0">
                <a:solidFill>
                  <a:srgbClr val="FF00FF"/>
                </a:solidFill>
                <a:latin typeface="宋体" pitchFamily="2" charset="-122"/>
              </a:rPr>
              <a:t>电势和电场强度。</a:t>
            </a:r>
          </a:p>
        </p:txBody>
      </p:sp>
      <p:sp>
        <p:nvSpPr>
          <p:cNvPr id="3" name="Oval 5"/>
          <p:cNvSpPr>
            <a:spLocks noChangeArrowheads="1"/>
          </p:cNvSpPr>
          <p:nvPr/>
        </p:nvSpPr>
        <p:spPr bwMode="auto">
          <a:xfrm>
            <a:off x="6744072" y="1484785"/>
            <a:ext cx="325438" cy="346075"/>
          </a:xfrm>
          <a:prstGeom prst="ellipse">
            <a:avLst/>
          </a:prstGeom>
          <a:solidFill>
            <a:srgbClr val="CC3300"/>
          </a:solidFill>
          <a:ln w="12700">
            <a:solidFill>
              <a:srgbClr val="FFFFFF"/>
            </a:solidFill>
            <a:round/>
            <a:headEnd type="none" w="sm" len="sm"/>
            <a:tailEnd type="none" w="sm" len="sm"/>
          </a:ln>
        </p:spPr>
        <p:txBody>
          <a:bodyPr wrap="none" anchor="ctr"/>
          <a:lstStyle/>
          <a:p>
            <a:pPr algn="ctr" eaLnBrk="1" fontAlgn="auto" hangingPunct="1">
              <a:spcBef>
                <a:spcPts val="0"/>
              </a:spcBef>
              <a:spcAft>
                <a:spcPts val="0"/>
              </a:spcAft>
              <a:defRPr/>
            </a:pPr>
            <a:endParaRPr kumimoji="0" lang="zh-CN" altLang="en-US" sz="3200" kern="0">
              <a:solidFill>
                <a:sysClr val="windowText" lastClr="000000"/>
              </a:solidFill>
            </a:endParaRPr>
          </a:p>
        </p:txBody>
      </p:sp>
      <p:graphicFrame>
        <p:nvGraphicFramePr>
          <p:cNvPr id="4" name="Object 2054"/>
          <p:cNvGraphicFramePr>
            <a:graphicFrameLocks noChangeAspect="1"/>
          </p:cNvGraphicFramePr>
          <p:nvPr>
            <p:extLst>
              <p:ext uri="{D42A27DB-BD31-4B8C-83A1-F6EECF244321}">
                <p14:modId xmlns:p14="http://schemas.microsoft.com/office/powerpoint/2010/main" val="917200271"/>
              </p:ext>
            </p:extLst>
          </p:nvPr>
        </p:nvGraphicFramePr>
        <p:xfrm>
          <a:off x="6518647" y="1824510"/>
          <a:ext cx="596900" cy="434975"/>
        </p:xfrm>
        <a:graphic>
          <a:graphicData uri="http://schemas.openxmlformats.org/presentationml/2006/ole">
            <mc:AlternateContent xmlns:mc="http://schemas.openxmlformats.org/markup-compatibility/2006">
              <mc:Choice xmlns:v="urn:schemas-microsoft-com:vml" Requires="v">
                <p:oleObj spid="_x0000_s134756" name="公式" r:id="rId3" imgW="114226" imgH="38084" progId="Equation.3">
                  <p:embed/>
                </p:oleObj>
              </mc:Choice>
              <mc:Fallback>
                <p:oleObj name="公式" r:id="rId3" imgW="114226" imgH="380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8647" y="1824510"/>
                        <a:ext cx="5969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Oval 6"/>
          <p:cNvSpPr>
            <a:spLocks noChangeArrowheads="1"/>
          </p:cNvSpPr>
          <p:nvPr/>
        </p:nvSpPr>
        <p:spPr bwMode="auto">
          <a:xfrm>
            <a:off x="8433172" y="1484785"/>
            <a:ext cx="325438" cy="346075"/>
          </a:xfrm>
          <a:prstGeom prst="ellipse">
            <a:avLst/>
          </a:prstGeom>
          <a:solidFill>
            <a:srgbClr val="FF0033"/>
          </a:solidFill>
          <a:ln w="12700">
            <a:solidFill>
              <a:srgbClr val="FFFFFF"/>
            </a:solidFill>
            <a:round/>
            <a:headEnd type="none" w="sm" len="sm"/>
            <a:tailEnd type="none" w="sm" len="sm"/>
          </a:ln>
        </p:spPr>
        <p:txBody>
          <a:bodyPr wrap="none" anchor="ctr"/>
          <a:lstStyle/>
          <a:p>
            <a:pPr algn="ctr" eaLnBrk="1" fontAlgn="auto" hangingPunct="1">
              <a:spcBef>
                <a:spcPts val="0"/>
              </a:spcBef>
              <a:spcAft>
                <a:spcPts val="0"/>
              </a:spcAft>
              <a:defRPr/>
            </a:pPr>
            <a:endParaRPr kumimoji="0" lang="zh-CN" altLang="en-US" sz="3200" kern="0">
              <a:solidFill>
                <a:sysClr val="windowText" lastClr="000000"/>
              </a:solidFill>
            </a:endParaRPr>
          </a:p>
        </p:txBody>
      </p:sp>
      <p:graphicFrame>
        <p:nvGraphicFramePr>
          <p:cNvPr id="6" name="Object 2055"/>
          <p:cNvGraphicFramePr>
            <a:graphicFrameLocks noChangeAspect="1"/>
          </p:cNvGraphicFramePr>
          <p:nvPr>
            <p:extLst>
              <p:ext uri="{D42A27DB-BD31-4B8C-83A1-F6EECF244321}">
                <p14:modId xmlns:p14="http://schemas.microsoft.com/office/powerpoint/2010/main" val="3209907969"/>
              </p:ext>
            </p:extLst>
          </p:nvPr>
        </p:nvGraphicFramePr>
        <p:xfrm>
          <a:off x="8272835" y="1824509"/>
          <a:ext cx="601662" cy="471488"/>
        </p:xfrm>
        <a:graphic>
          <a:graphicData uri="http://schemas.openxmlformats.org/presentationml/2006/ole">
            <mc:AlternateContent xmlns:mc="http://schemas.openxmlformats.org/markup-compatibility/2006">
              <mc:Choice xmlns:v="urn:schemas-microsoft-com:vml" Requires="v">
                <p:oleObj spid="_x0000_s134757" name="公式" r:id="rId5" imgW="114226" imgH="57315" progId="Equation.3">
                  <p:embed/>
                </p:oleObj>
              </mc:Choice>
              <mc:Fallback>
                <p:oleObj name="公式" r:id="rId5" imgW="114226" imgH="573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2835" y="1824509"/>
                        <a:ext cx="601662"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25"/>
          <p:cNvSpPr txBox="1">
            <a:spLocks noChangeArrowheads="1"/>
          </p:cNvSpPr>
          <p:nvPr/>
        </p:nvSpPr>
        <p:spPr bwMode="auto">
          <a:xfrm>
            <a:off x="1847528" y="1562572"/>
            <a:ext cx="96348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dirty="0">
                <a:solidFill>
                  <a:srgbClr val="FF0000"/>
                </a:solidFill>
              </a:rPr>
              <a:t>解：</a:t>
            </a:r>
          </a:p>
        </p:txBody>
      </p:sp>
      <p:sp>
        <p:nvSpPr>
          <p:cNvPr id="10" name="Text Box 39"/>
          <p:cNvSpPr txBox="1">
            <a:spLocks noChangeArrowheads="1"/>
          </p:cNvSpPr>
          <p:nvPr/>
        </p:nvSpPr>
        <p:spPr bwMode="auto">
          <a:xfrm>
            <a:off x="2745738" y="1471146"/>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dirty="0">
                <a:solidFill>
                  <a:srgbClr val="0000FF"/>
                </a:solidFill>
                <a:latin typeface="宋体" panose="02010600030101010101" pitchFamily="2" charset="-122"/>
              </a:rPr>
              <a:t>电偶极矩：</a:t>
            </a:r>
          </a:p>
        </p:txBody>
      </p:sp>
      <p:sp>
        <p:nvSpPr>
          <p:cNvPr id="11" name="Line 7"/>
          <p:cNvSpPr>
            <a:spLocks noChangeShapeType="1"/>
          </p:cNvSpPr>
          <p:nvPr/>
        </p:nvSpPr>
        <p:spPr bwMode="auto">
          <a:xfrm>
            <a:off x="7069510" y="1654647"/>
            <a:ext cx="1363662" cy="0"/>
          </a:xfrm>
          <a:prstGeom prst="line">
            <a:avLst/>
          </a:prstGeom>
          <a:noFill/>
          <a:ln w="38100">
            <a:solidFill>
              <a:srgbClr val="00CC00"/>
            </a:solidFill>
            <a:round/>
            <a:headEnd type="none" w="sm" len="sm"/>
            <a:tailEnd type="triangle" w="med" len="lg"/>
          </a:ln>
        </p:spPr>
        <p:txBody>
          <a:bodyPr wrap="none" anchor="ctr"/>
          <a:lstStyle/>
          <a:p>
            <a:pPr algn="ctr" eaLnBrk="1" fontAlgn="auto" hangingPunct="1">
              <a:spcBef>
                <a:spcPts val="0"/>
              </a:spcBef>
              <a:spcAft>
                <a:spcPts val="0"/>
              </a:spcAft>
              <a:defRPr/>
            </a:pPr>
            <a:endParaRPr kumimoji="0" lang="zh-CN" altLang="en-US" sz="3200" kern="0">
              <a:solidFill>
                <a:sysClr val="windowText" lastClr="000000"/>
              </a:solidFill>
            </a:endParaRPr>
          </a:p>
        </p:txBody>
      </p:sp>
      <p:graphicFrame>
        <p:nvGraphicFramePr>
          <p:cNvPr id="12" name="Object 32"/>
          <p:cNvGraphicFramePr>
            <a:graphicFrameLocks noChangeAspect="1"/>
          </p:cNvGraphicFramePr>
          <p:nvPr>
            <p:extLst>
              <p:ext uri="{D42A27DB-BD31-4B8C-83A1-F6EECF244321}">
                <p14:modId xmlns:p14="http://schemas.microsoft.com/office/powerpoint/2010/main" val="2378947854"/>
              </p:ext>
            </p:extLst>
          </p:nvPr>
        </p:nvGraphicFramePr>
        <p:xfrm>
          <a:off x="7489394" y="1708622"/>
          <a:ext cx="488950" cy="703263"/>
        </p:xfrm>
        <a:graphic>
          <a:graphicData uri="http://schemas.openxmlformats.org/presentationml/2006/ole">
            <mc:AlternateContent xmlns:mc="http://schemas.openxmlformats.org/markup-compatibility/2006">
              <mc:Choice xmlns:v="urn:schemas-microsoft-com:vml" Requires="v">
                <p:oleObj spid="_x0000_s134758" name="公式" r:id="rId7" imgW="114151" imgH="215619" progId="Equation.3">
                  <p:embed/>
                </p:oleObj>
              </mc:Choice>
              <mc:Fallback>
                <p:oleObj name="公式" r:id="rId7"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9394" y="1708622"/>
                        <a:ext cx="488950" cy="703263"/>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30"/>
          <p:cNvGraphicFramePr>
            <a:graphicFrameLocks noChangeAspect="1"/>
          </p:cNvGraphicFramePr>
          <p:nvPr>
            <p:extLst>
              <p:ext uri="{D42A27DB-BD31-4B8C-83A1-F6EECF244321}">
                <p14:modId xmlns:p14="http://schemas.microsoft.com/office/powerpoint/2010/main" val="1071117801"/>
              </p:ext>
            </p:extLst>
          </p:nvPr>
        </p:nvGraphicFramePr>
        <p:xfrm>
          <a:off x="3384551" y="1946275"/>
          <a:ext cx="1330325" cy="698500"/>
        </p:xfrm>
        <a:graphic>
          <a:graphicData uri="http://schemas.openxmlformats.org/presentationml/2006/ole">
            <mc:AlternateContent xmlns:mc="http://schemas.openxmlformats.org/markup-compatibility/2006">
              <mc:Choice xmlns:v="urn:schemas-microsoft-com:vml" Requires="v">
                <p:oleObj spid="_x0000_s134759" name="公式" r:id="rId9" imgW="457200" imgH="241200" progId="Equation.3">
                  <p:embed/>
                </p:oleObj>
              </mc:Choice>
              <mc:Fallback>
                <p:oleObj name="公式" r:id="rId9" imgW="457200" imgH="241200" progId="Equation.3">
                  <p:embed/>
                  <p:pic>
                    <p:nvPicPr>
                      <p:cNvPr id="0" name=""/>
                      <p:cNvPicPr>
                        <a:picLocks noChangeAspect="1" noChangeArrowheads="1"/>
                      </p:cNvPicPr>
                      <p:nvPr/>
                    </p:nvPicPr>
                    <p:blipFill>
                      <a:blip r:embed="rId10"/>
                      <a:srcRect/>
                      <a:stretch>
                        <a:fillRect/>
                      </a:stretch>
                    </p:blipFill>
                    <p:spPr bwMode="auto">
                      <a:xfrm>
                        <a:off x="3384551" y="1946275"/>
                        <a:ext cx="1330325" cy="6985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31"/>
          <p:cNvGrpSpPr>
            <a:grpSpLocks/>
          </p:cNvGrpSpPr>
          <p:nvPr/>
        </p:nvGrpSpPr>
        <p:grpSpPr bwMode="auto">
          <a:xfrm>
            <a:off x="2724112" y="2717455"/>
            <a:ext cx="1979613" cy="703263"/>
            <a:chOff x="207" y="1251"/>
            <a:chExt cx="1247" cy="443"/>
          </a:xfrm>
        </p:grpSpPr>
        <p:graphicFrame>
          <p:nvGraphicFramePr>
            <p:cNvPr id="15" name="Object 32"/>
            <p:cNvGraphicFramePr>
              <a:graphicFrameLocks noChangeAspect="1"/>
            </p:cNvGraphicFramePr>
            <p:nvPr/>
          </p:nvGraphicFramePr>
          <p:xfrm>
            <a:off x="207" y="1251"/>
            <a:ext cx="308" cy="443"/>
          </p:xfrm>
          <a:graphic>
            <a:graphicData uri="http://schemas.openxmlformats.org/presentationml/2006/ole">
              <mc:AlternateContent xmlns:mc="http://schemas.openxmlformats.org/markup-compatibility/2006">
                <mc:Choice xmlns:v="urn:schemas-microsoft-com:vml" Requires="v">
                  <p:oleObj spid="_x0000_s134760" name="公式" r:id="rId11" imgW="114151" imgH="215619" progId="Equation.3">
                    <p:embed/>
                  </p:oleObj>
                </mc:Choice>
                <mc:Fallback>
                  <p:oleObj name="公式" r:id="rId11"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 y="1251"/>
                          <a:ext cx="308" cy="443"/>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33"/>
            <p:cNvSpPr txBox="1">
              <a:spLocks noChangeArrowheads="1"/>
            </p:cNvSpPr>
            <p:nvPr/>
          </p:nvSpPr>
          <p:spPr bwMode="auto">
            <a:xfrm>
              <a:off x="432" y="1296"/>
              <a:ext cx="10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dirty="0">
                  <a:solidFill>
                    <a:srgbClr val="000000"/>
                  </a:solidFill>
                </a:rPr>
                <a:t>: </a:t>
              </a:r>
              <a:r>
                <a:rPr lang="en-US" altLang="zh-CN" sz="2800" dirty="0">
                  <a:solidFill>
                    <a:srgbClr val="25973B"/>
                  </a:solidFill>
                </a:rPr>
                <a:t>-q</a:t>
              </a:r>
              <a:r>
                <a:rPr lang="zh-CN" altLang="zh-CN" sz="2800" dirty="0">
                  <a:solidFill>
                    <a:srgbClr val="CC3300"/>
                  </a:solidFill>
                </a:rPr>
                <a:t>指向</a:t>
              </a:r>
              <a:r>
                <a:rPr lang="en-US" altLang="zh-CN" sz="2800" dirty="0">
                  <a:solidFill>
                    <a:srgbClr val="25973B"/>
                  </a:solidFill>
                </a:rPr>
                <a:t>q</a:t>
              </a:r>
            </a:p>
          </p:txBody>
        </p:sp>
      </p:grpSp>
      <p:graphicFrame>
        <p:nvGraphicFramePr>
          <p:cNvPr id="17" name="Object 3"/>
          <p:cNvGraphicFramePr>
            <a:graphicFrameLocks/>
          </p:cNvGraphicFramePr>
          <p:nvPr>
            <p:extLst>
              <p:ext uri="{D42A27DB-BD31-4B8C-83A1-F6EECF244321}">
                <p14:modId xmlns:p14="http://schemas.microsoft.com/office/powerpoint/2010/main" val="705191044"/>
              </p:ext>
            </p:extLst>
          </p:nvPr>
        </p:nvGraphicFramePr>
        <p:xfrm>
          <a:off x="2329269" y="3543893"/>
          <a:ext cx="2122488" cy="647700"/>
        </p:xfrm>
        <a:graphic>
          <a:graphicData uri="http://schemas.openxmlformats.org/presentationml/2006/ole">
            <mc:AlternateContent xmlns:mc="http://schemas.openxmlformats.org/markup-compatibility/2006">
              <mc:Choice xmlns:v="urn:schemas-microsoft-com:vml" Requires="v">
                <p:oleObj spid="_x0000_s134761" name="公式" r:id="rId12" imgW="711000" imgH="215640" progId="Equation.3">
                  <p:embed/>
                </p:oleObj>
              </mc:Choice>
              <mc:Fallback>
                <p:oleObj name="公式" r:id="rId12" imgW="711000" imgH="215640" progId="Equation.3">
                  <p:embed/>
                  <p:pic>
                    <p:nvPicPr>
                      <p:cNvPr id="0" name=""/>
                      <p:cNvPicPr>
                        <a:picLocks noChangeArrowheads="1"/>
                      </p:cNvPicPr>
                      <p:nvPr/>
                    </p:nvPicPr>
                    <p:blipFill>
                      <a:blip r:embed="rId13"/>
                      <a:srcRect/>
                      <a:stretch>
                        <a:fillRect/>
                      </a:stretch>
                    </p:blipFill>
                    <p:spPr bwMode="auto">
                      <a:xfrm>
                        <a:off x="2329269" y="3543893"/>
                        <a:ext cx="21224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4"/>
          <p:cNvGraphicFramePr>
            <a:graphicFrameLocks/>
          </p:cNvGraphicFramePr>
          <p:nvPr>
            <p:extLst>
              <p:ext uri="{D42A27DB-BD31-4B8C-83A1-F6EECF244321}">
                <p14:modId xmlns:p14="http://schemas.microsoft.com/office/powerpoint/2010/main" val="1844021496"/>
              </p:ext>
            </p:extLst>
          </p:nvPr>
        </p:nvGraphicFramePr>
        <p:xfrm>
          <a:off x="2691203" y="4097562"/>
          <a:ext cx="3400425" cy="1382713"/>
        </p:xfrm>
        <a:graphic>
          <a:graphicData uri="http://schemas.openxmlformats.org/presentationml/2006/ole">
            <mc:AlternateContent xmlns:mc="http://schemas.openxmlformats.org/markup-compatibility/2006">
              <mc:Choice xmlns:v="urn:schemas-microsoft-com:vml" Requires="v">
                <p:oleObj spid="_x0000_s134762" name="公式" r:id="rId14" imgW="1041120" imgH="482400" progId="Equation.3">
                  <p:embed/>
                </p:oleObj>
              </mc:Choice>
              <mc:Fallback>
                <p:oleObj name="公式" r:id="rId14" imgW="1041120" imgH="482400" progId="Equation.3">
                  <p:embed/>
                  <p:pic>
                    <p:nvPicPr>
                      <p:cNvPr id="0" name=""/>
                      <p:cNvPicPr>
                        <a:picLocks noChangeArrowheads="1"/>
                      </p:cNvPicPr>
                      <p:nvPr/>
                    </p:nvPicPr>
                    <p:blipFill>
                      <a:blip r:embed="rId15"/>
                      <a:srcRect/>
                      <a:stretch>
                        <a:fillRect/>
                      </a:stretch>
                    </p:blipFill>
                    <p:spPr bwMode="auto">
                      <a:xfrm>
                        <a:off x="2691203" y="4097562"/>
                        <a:ext cx="3400425" cy="1382713"/>
                      </a:xfrm>
                      <a:prstGeom prst="rect">
                        <a:avLst/>
                      </a:prstGeom>
                      <a:noFill/>
                      <a:ln>
                        <a:noFill/>
                      </a:ln>
                      <a:effectLst/>
                      <a:extLst/>
                    </p:spPr>
                  </p:pic>
                </p:oleObj>
              </mc:Fallback>
            </mc:AlternateContent>
          </a:graphicData>
        </a:graphic>
      </p:graphicFrame>
      <p:graphicFrame>
        <p:nvGraphicFramePr>
          <p:cNvPr id="19" name="Object 37"/>
          <p:cNvGraphicFramePr>
            <a:graphicFrameLocks noChangeAspect="1"/>
          </p:cNvGraphicFramePr>
          <p:nvPr>
            <p:extLst>
              <p:ext uri="{D42A27DB-BD31-4B8C-83A1-F6EECF244321}">
                <p14:modId xmlns:p14="http://schemas.microsoft.com/office/powerpoint/2010/main" val="1576321689"/>
              </p:ext>
            </p:extLst>
          </p:nvPr>
        </p:nvGraphicFramePr>
        <p:xfrm>
          <a:off x="2737113" y="5501281"/>
          <a:ext cx="2478087" cy="1216025"/>
        </p:xfrm>
        <a:graphic>
          <a:graphicData uri="http://schemas.openxmlformats.org/presentationml/2006/ole">
            <mc:AlternateContent xmlns:mc="http://schemas.openxmlformats.org/markup-compatibility/2006">
              <mc:Choice xmlns:v="urn:schemas-microsoft-com:vml" Requires="v">
                <p:oleObj spid="_x0000_s134763" name="公式" r:id="rId16" imgW="876240" imgH="431640" progId="Equation.3">
                  <p:embed/>
                </p:oleObj>
              </mc:Choice>
              <mc:Fallback>
                <p:oleObj name="公式" r:id="rId16" imgW="876240" imgH="431640" progId="Equation.3">
                  <p:embed/>
                  <p:pic>
                    <p:nvPicPr>
                      <p:cNvPr id="0" name=""/>
                      <p:cNvPicPr>
                        <a:picLocks noChangeAspect="1" noChangeArrowheads="1"/>
                      </p:cNvPicPr>
                      <p:nvPr/>
                    </p:nvPicPr>
                    <p:blipFill>
                      <a:blip r:embed="rId17"/>
                      <a:srcRect/>
                      <a:stretch>
                        <a:fillRect/>
                      </a:stretch>
                    </p:blipFill>
                    <p:spPr bwMode="auto">
                      <a:xfrm>
                        <a:off x="2737113" y="5501281"/>
                        <a:ext cx="2478087"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 name="Group 76"/>
          <p:cNvGrpSpPr>
            <a:grpSpLocks/>
          </p:cNvGrpSpPr>
          <p:nvPr/>
        </p:nvGrpSpPr>
        <p:grpSpPr bwMode="auto">
          <a:xfrm>
            <a:off x="7737847" y="3632793"/>
            <a:ext cx="1371600" cy="2438400"/>
            <a:chOff x="3792" y="912"/>
            <a:chExt cx="864" cy="1536"/>
          </a:xfrm>
        </p:grpSpPr>
        <p:sp>
          <p:nvSpPr>
            <p:cNvPr id="21" name="Line 77"/>
            <p:cNvSpPr>
              <a:spLocks noChangeShapeType="1"/>
            </p:cNvSpPr>
            <p:nvPr/>
          </p:nvSpPr>
          <p:spPr bwMode="auto">
            <a:xfrm flipV="1">
              <a:off x="3792" y="912"/>
              <a:ext cx="864" cy="1536"/>
            </a:xfrm>
            <a:prstGeom prst="line">
              <a:avLst/>
            </a:prstGeom>
            <a:noFill/>
            <a:ln w="38100">
              <a:solidFill>
                <a:schemeClr val="tx1"/>
              </a:solidFill>
              <a:prstDash val="sysDot"/>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 name="Object 78"/>
            <p:cNvGraphicFramePr>
              <a:graphicFrameLocks noChangeAspect="1"/>
            </p:cNvGraphicFramePr>
            <p:nvPr/>
          </p:nvGraphicFramePr>
          <p:xfrm>
            <a:off x="3888" y="1750"/>
            <a:ext cx="228" cy="314"/>
          </p:xfrm>
          <a:graphic>
            <a:graphicData uri="http://schemas.openxmlformats.org/presentationml/2006/ole">
              <mc:AlternateContent xmlns:mc="http://schemas.openxmlformats.org/markup-compatibility/2006">
                <mc:Choice xmlns:v="urn:schemas-microsoft-com:vml" Requires="v">
                  <p:oleObj spid="_x0000_s134764" name="公式" r:id="rId18" imgW="126780" imgH="164814" progId="Equation.3">
                    <p:embed/>
                  </p:oleObj>
                </mc:Choice>
                <mc:Fallback>
                  <p:oleObj name="公式" r:id="rId18" imgW="126780" imgH="164814"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8" y="1750"/>
                          <a:ext cx="2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 name="Group 82"/>
          <p:cNvGrpSpPr>
            <a:grpSpLocks/>
          </p:cNvGrpSpPr>
          <p:nvPr/>
        </p:nvGrpSpPr>
        <p:grpSpPr bwMode="auto">
          <a:xfrm>
            <a:off x="6518647" y="3023193"/>
            <a:ext cx="4064000" cy="3733800"/>
            <a:chOff x="3024" y="528"/>
            <a:chExt cx="2560" cy="2352"/>
          </a:xfrm>
        </p:grpSpPr>
        <p:sp>
          <p:nvSpPr>
            <p:cNvPr id="24" name="Line 83"/>
            <p:cNvSpPr>
              <a:spLocks noChangeShapeType="1"/>
            </p:cNvSpPr>
            <p:nvPr/>
          </p:nvSpPr>
          <p:spPr bwMode="auto">
            <a:xfrm>
              <a:off x="3024" y="2448"/>
              <a:ext cx="2304" cy="0"/>
            </a:xfrm>
            <a:prstGeom prst="line">
              <a:avLst/>
            </a:prstGeom>
            <a:noFill/>
            <a:ln w="28575">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5" name="Group 84"/>
            <p:cNvGrpSpPr>
              <a:grpSpLocks/>
            </p:cNvGrpSpPr>
            <p:nvPr/>
          </p:nvGrpSpPr>
          <p:grpSpPr bwMode="auto">
            <a:xfrm>
              <a:off x="3408" y="2424"/>
              <a:ext cx="720" cy="48"/>
              <a:chOff x="3888" y="3504"/>
              <a:chExt cx="720" cy="48"/>
            </a:xfrm>
          </p:grpSpPr>
          <p:sp>
            <p:nvSpPr>
              <p:cNvPr id="41" name="Oval 85"/>
              <p:cNvSpPr>
                <a:spLocks noChangeArrowheads="1"/>
              </p:cNvSpPr>
              <p:nvPr/>
            </p:nvSpPr>
            <p:spPr bwMode="auto">
              <a:xfrm>
                <a:off x="3888" y="3504"/>
                <a:ext cx="48" cy="48"/>
              </a:xfrm>
              <a:prstGeom prst="ellipse">
                <a:avLst/>
              </a:prstGeom>
              <a:solidFill>
                <a:srgbClr val="CC0000"/>
              </a:solidFill>
              <a:ln w="12700">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42" name="Oval 86"/>
              <p:cNvSpPr>
                <a:spLocks noChangeArrowheads="1"/>
              </p:cNvSpPr>
              <p:nvPr/>
            </p:nvSpPr>
            <p:spPr bwMode="auto">
              <a:xfrm>
                <a:off x="4560" y="3504"/>
                <a:ext cx="48" cy="48"/>
              </a:xfrm>
              <a:prstGeom prst="ellipse">
                <a:avLst/>
              </a:prstGeom>
              <a:solidFill>
                <a:srgbClr val="CC0000"/>
              </a:solidFill>
              <a:ln w="12700">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sp>
          <p:nvSpPr>
            <p:cNvPr id="26" name="Line 87"/>
            <p:cNvSpPr>
              <a:spLocks noChangeShapeType="1"/>
            </p:cNvSpPr>
            <p:nvPr/>
          </p:nvSpPr>
          <p:spPr bwMode="auto">
            <a:xfrm>
              <a:off x="3456" y="2448"/>
              <a:ext cx="624" cy="0"/>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 name="Object 88"/>
            <p:cNvGraphicFramePr>
              <a:graphicFrameLocks noChangeAspect="1"/>
            </p:cNvGraphicFramePr>
            <p:nvPr/>
          </p:nvGraphicFramePr>
          <p:xfrm>
            <a:off x="3872" y="2448"/>
            <a:ext cx="276" cy="432"/>
          </p:xfrm>
          <a:graphic>
            <a:graphicData uri="http://schemas.openxmlformats.org/presentationml/2006/ole">
              <mc:AlternateContent xmlns:mc="http://schemas.openxmlformats.org/markup-compatibility/2006">
                <mc:Choice xmlns:v="urn:schemas-microsoft-com:vml" Requires="v">
                  <p:oleObj spid="_x0000_s134765" name="公式" r:id="rId20" imgW="114151" imgH="215619" progId="Equation.3">
                    <p:embed/>
                  </p:oleObj>
                </mc:Choice>
                <mc:Fallback>
                  <p:oleObj name="公式" r:id="rId20" imgW="114151" imgH="215619"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72" y="2448"/>
                          <a:ext cx="27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89"/>
            <p:cNvGraphicFramePr>
              <a:graphicFrameLocks noChangeAspect="1"/>
            </p:cNvGraphicFramePr>
            <p:nvPr/>
          </p:nvGraphicFramePr>
          <p:xfrm>
            <a:off x="3072" y="2448"/>
            <a:ext cx="432" cy="294"/>
          </p:xfrm>
          <a:graphic>
            <a:graphicData uri="http://schemas.openxmlformats.org/presentationml/2006/ole">
              <mc:AlternateContent xmlns:mc="http://schemas.openxmlformats.org/markup-compatibility/2006">
                <mc:Choice xmlns:v="urn:schemas-microsoft-com:vml" Requires="v">
                  <p:oleObj spid="_x0000_s134766" name="公式" r:id="rId22" imgW="241091" imgH="164957" progId="Equation.3">
                    <p:embed/>
                  </p:oleObj>
                </mc:Choice>
                <mc:Fallback>
                  <p:oleObj name="公式" r:id="rId22" imgW="241091" imgH="164957"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72" y="2448"/>
                          <a:ext cx="432"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90"/>
            <p:cNvGraphicFramePr>
              <a:graphicFrameLocks noChangeAspect="1"/>
            </p:cNvGraphicFramePr>
            <p:nvPr/>
          </p:nvGraphicFramePr>
          <p:xfrm>
            <a:off x="4080" y="2448"/>
            <a:ext cx="412" cy="302"/>
          </p:xfrm>
          <a:graphic>
            <a:graphicData uri="http://schemas.openxmlformats.org/presentationml/2006/ole">
              <mc:AlternateContent xmlns:mc="http://schemas.openxmlformats.org/markup-compatibility/2006">
                <mc:Choice xmlns:v="urn:schemas-microsoft-com:vml" Requires="v">
                  <p:oleObj spid="_x0000_s134767" name="公式" r:id="rId24" imgW="241091" imgH="177646" progId="Equation.3">
                    <p:embed/>
                  </p:oleObj>
                </mc:Choice>
                <mc:Fallback>
                  <p:oleObj name="公式" r:id="rId24" imgW="241091" imgH="177646"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80" y="2448"/>
                          <a:ext cx="412"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Line 91"/>
            <p:cNvSpPr>
              <a:spLocks noChangeShapeType="1"/>
            </p:cNvSpPr>
            <p:nvPr/>
          </p:nvSpPr>
          <p:spPr bwMode="auto">
            <a:xfrm flipV="1">
              <a:off x="3432" y="960"/>
              <a:ext cx="1176" cy="1488"/>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92"/>
            <p:cNvSpPr>
              <a:spLocks noChangeShapeType="1"/>
            </p:cNvSpPr>
            <p:nvPr/>
          </p:nvSpPr>
          <p:spPr bwMode="auto">
            <a:xfrm flipV="1">
              <a:off x="4088" y="960"/>
              <a:ext cx="568" cy="1488"/>
            </a:xfrm>
            <a:prstGeom prst="line">
              <a:avLst/>
            </a:prstGeom>
            <a:noFill/>
            <a:ln w="38100">
              <a:solidFill>
                <a:srgbClr val="0000CC"/>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 name="Object 93"/>
            <p:cNvGraphicFramePr>
              <a:graphicFrameLocks noChangeAspect="1"/>
            </p:cNvGraphicFramePr>
            <p:nvPr/>
          </p:nvGraphicFramePr>
          <p:xfrm>
            <a:off x="3984" y="1248"/>
            <a:ext cx="230" cy="346"/>
          </p:xfrm>
          <a:graphic>
            <a:graphicData uri="http://schemas.openxmlformats.org/presentationml/2006/ole">
              <mc:AlternateContent xmlns:mc="http://schemas.openxmlformats.org/markup-compatibility/2006">
                <mc:Choice xmlns:v="urn:schemas-microsoft-com:vml" Requires="v">
                  <p:oleObj spid="_x0000_s134768" name="公式" r:id="rId26" imgW="139579" imgH="215713" progId="Equation.3">
                    <p:embed/>
                  </p:oleObj>
                </mc:Choice>
                <mc:Fallback>
                  <p:oleObj name="公式" r:id="rId26" imgW="139579" imgH="215713"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84" y="1248"/>
                          <a:ext cx="23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94"/>
            <p:cNvGraphicFramePr>
              <a:graphicFrameLocks noChangeAspect="1"/>
            </p:cNvGraphicFramePr>
            <p:nvPr/>
          </p:nvGraphicFramePr>
          <p:xfrm>
            <a:off x="4464" y="1392"/>
            <a:ext cx="229" cy="346"/>
          </p:xfrm>
          <a:graphic>
            <a:graphicData uri="http://schemas.openxmlformats.org/presentationml/2006/ole">
              <mc:AlternateContent xmlns:mc="http://schemas.openxmlformats.org/markup-compatibility/2006">
                <mc:Choice xmlns:v="urn:schemas-microsoft-com:vml" Requires="v">
                  <p:oleObj spid="_x0000_s134769" name="公式" r:id="rId28" imgW="139579" imgH="215713" progId="Equation.3">
                    <p:embed/>
                  </p:oleObj>
                </mc:Choice>
                <mc:Fallback>
                  <p:oleObj name="公式" r:id="rId28" imgW="139579" imgH="215713"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64" y="1392"/>
                          <a:ext cx="229"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95"/>
            <p:cNvGraphicFramePr>
              <a:graphicFrameLocks noChangeAspect="1"/>
            </p:cNvGraphicFramePr>
            <p:nvPr/>
          </p:nvGraphicFramePr>
          <p:xfrm>
            <a:off x="4704" y="864"/>
            <a:ext cx="268" cy="291"/>
          </p:xfrm>
          <a:graphic>
            <a:graphicData uri="http://schemas.openxmlformats.org/presentationml/2006/ole">
              <mc:AlternateContent xmlns:mc="http://schemas.openxmlformats.org/markup-compatibility/2006">
                <mc:Choice xmlns:v="urn:schemas-microsoft-com:vml" Requires="v">
                  <p:oleObj spid="_x0000_s134770" name="公式" r:id="rId30" imgW="152268" imgH="164957" progId="Equation.3">
                    <p:embed/>
                  </p:oleObj>
                </mc:Choice>
                <mc:Fallback>
                  <p:oleObj name="公式" r:id="rId30" imgW="152268" imgH="164957"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04" y="864"/>
                          <a:ext cx="26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Line 96"/>
            <p:cNvSpPr>
              <a:spLocks noChangeShapeType="1"/>
            </p:cNvSpPr>
            <p:nvPr/>
          </p:nvSpPr>
          <p:spPr bwMode="auto">
            <a:xfrm flipH="1">
              <a:off x="3788" y="600"/>
              <a:ext cx="0" cy="1872"/>
            </a:xfrm>
            <a:prstGeom prst="line">
              <a:avLst/>
            </a:prstGeom>
            <a:noFill/>
            <a:ln w="28575">
              <a:solidFill>
                <a:schemeClr val="tx1"/>
              </a:solidFill>
              <a:round/>
              <a:headEnd type="triangle" w="sm"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6" name="Object 97"/>
            <p:cNvGraphicFramePr>
              <a:graphicFrameLocks noChangeAspect="1"/>
            </p:cNvGraphicFramePr>
            <p:nvPr/>
          </p:nvGraphicFramePr>
          <p:xfrm>
            <a:off x="5232" y="2448"/>
            <a:ext cx="352" cy="328"/>
          </p:xfrm>
          <a:graphic>
            <a:graphicData uri="http://schemas.openxmlformats.org/presentationml/2006/ole">
              <mc:AlternateContent xmlns:mc="http://schemas.openxmlformats.org/markup-compatibility/2006">
                <mc:Choice xmlns:v="urn:schemas-microsoft-com:vml" Requires="v">
                  <p:oleObj spid="_x0000_s134771" name="公式" r:id="rId32" imgW="126835" imgH="139518" progId="Equation.3">
                    <p:embed/>
                  </p:oleObj>
                </mc:Choice>
                <mc:Fallback>
                  <p:oleObj name="公式" r:id="rId32" imgW="126835" imgH="139518"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232" y="2448"/>
                          <a:ext cx="352"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98"/>
            <p:cNvGraphicFramePr>
              <a:graphicFrameLocks noChangeAspect="1"/>
            </p:cNvGraphicFramePr>
            <p:nvPr/>
          </p:nvGraphicFramePr>
          <p:xfrm>
            <a:off x="3456" y="528"/>
            <a:ext cx="336" cy="328"/>
          </p:xfrm>
          <a:graphic>
            <a:graphicData uri="http://schemas.openxmlformats.org/presentationml/2006/ole">
              <mc:AlternateContent xmlns:mc="http://schemas.openxmlformats.org/markup-compatibility/2006">
                <mc:Choice xmlns:v="urn:schemas-microsoft-com:vml" Requires="v">
                  <p:oleObj spid="_x0000_s134772" name="公式" r:id="rId34" imgW="139579" imgH="164957" progId="Equation.3">
                    <p:embed/>
                  </p:oleObj>
                </mc:Choice>
                <mc:Fallback>
                  <p:oleObj name="公式" r:id="rId34" imgW="139579" imgH="164957"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456" y="528"/>
                          <a:ext cx="336"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99"/>
            <p:cNvGraphicFramePr>
              <a:graphicFrameLocks noChangeAspect="1"/>
            </p:cNvGraphicFramePr>
            <p:nvPr/>
          </p:nvGraphicFramePr>
          <p:xfrm>
            <a:off x="3648" y="2496"/>
            <a:ext cx="280" cy="258"/>
          </p:xfrm>
          <a:graphic>
            <a:graphicData uri="http://schemas.openxmlformats.org/presentationml/2006/ole">
              <mc:AlternateContent xmlns:mc="http://schemas.openxmlformats.org/markup-compatibility/2006">
                <mc:Choice xmlns:v="urn:schemas-microsoft-com:vml" Requires="v">
                  <p:oleObj spid="_x0000_s134773" name="公式" r:id="rId36" imgW="126835" imgH="139518" progId="Equation.3">
                    <p:embed/>
                  </p:oleObj>
                </mc:Choice>
                <mc:Fallback>
                  <p:oleObj name="公式" r:id="rId36" imgW="126835" imgH="139518"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648" y="2496"/>
                          <a:ext cx="28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Oval 100"/>
            <p:cNvSpPr>
              <a:spLocks noChangeArrowheads="1"/>
            </p:cNvSpPr>
            <p:nvPr/>
          </p:nvSpPr>
          <p:spPr bwMode="auto">
            <a:xfrm>
              <a:off x="4624" y="912"/>
              <a:ext cx="48" cy="48"/>
            </a:xfrm>
            <a:prstGeom prst="ellipse">
              <a:avLst/>
            </a:prstGeom>
            <a:solidFill>
              <a:srgbClr val="CC0000"/>
            </a:solidFill>
            <a:ln w="12700">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40" name="Oval 101"/>
            <p:cNvSpPr>
              <a:spLocks noChangeArrowheads="1"/>
            </p:cNvSpPr>
            <p:nvPr/>
          </p:nvSpPr>
          <p:spPr bwMode="auto">
            <a:xfrm>
              <a:off x="3752" y="2424"/>
              <a:ext cx="48" cy="48"/>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graphicFrame>
        <p:nvGraphicFramePr>
          <p:cNvPr id="43" name="对象 42"/>
          <p:cNvGraphicFramePr>
            <a:graphicFrameLocks noChangeAspect="1"/>
          </p:cNvGraphicFramePr>
          <p:nvPr>
            <p:extLst>
              <p:ext uri="{D42A27DB-BD31-4B8C-83A1-F6EECF244321}">
                <p14:modId xmlns:p14="http://schemas.microsoft.com/office/powerpoint/2010/main" val="2458557069"/>
              </p:ext>
            </p:extLst>
          </p:nvPr>
        </p:nvGraphicFramePr>
        <p:xfrm>
          <a:off x="9138023" y="6783645"/>
          <a:ext cx="444500" cy="844550"/>
        </p:xfrm>
        <a:graphic>
          <a:graphicData uri="http://schemas.openxmlformats.org/presentationml/2006/ole">
            <mc:AlternateContent xmlns:mc="http://schemas.openxmlformats.org/markup-compatibility/2006">
              <mc:Choice xmlns:v="urn:schemas-microsoft-com:vml" Requires="v">
                <p:oleObj spid="_x0000_s134774" name="公式" r:id="rId38" imgW="9456" imgH="114253" progId="Equation.3">
                  <p:embed/>
                </p:oleObj>
              </mc:Choice>
              <mc:Fallback>
                <p:oleObj name="公式" r:id="rId38" imgW="9456" imgH="114253"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9138023" y="6783645"/>
                        <a:ext cx="4445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2426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80">
                                          <p:stCondLst>
                                            <p:cond delay="0"/>
                                          </p:stCondLst>
                                        </p:cTn>
                                        <p:tgtEl>
                                          <p:spTgt spid="14"/>
                                        </p:tgtEl>
                                      </p:cBhvr>
                                    </p:animEffect>
                                    <p:anim calcmode="lin" valueType="num">
                                      <p:cBhvr>
                                        <p:cTn id="6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3" dur="26">
                                          <p:stCondLst>
                                            <p:cond delay="650"/>
                                          </p:stCondLst>
                                        </p:cTn>
                                        <p:tgtEl>
                                          <p:spTgt spid="14"/>
                                        </p:tgtEl>
                                      </p:cBhvr>
                                      <p:to x="100000" y="60000"/>
                                    </p:animScale>
                                    <p:animScale>
                                      <p:cBhvr>
                                        <p:cTn id="74" dur="166" decel="50000">
                                          <p:stCondLst>
                                            <p:cond delay="676"/>
                                          </p:stCondLst>
                                        </p:cTn>
                                        <p:tgtEl>
                                          <p:spTgt spid="14"/>
                                        </p:tgtEl>
                                      </p:cBhvr>
                                      <p:to x="100000" y="100000"/>
                                    </p:animScale>
                                    <p:animScale>
                                      <p:cBhvr>
                                        <p:cTn id="75" dur="26">
                                          <p:stCondLst>
                                            <p:cond delay="1312"/>
                                          </p:stCondLst>
                                        </p:cTn>
                                        <p:tgtEl>
                                          <p:spTgt spid="14"/>
                                        </p:tgtEl>
                                      </p:cBhvr>
                                      <p:to x="100000" y="80000"/>
                                    </p:animScale>
                                    <p:animScale>
                                      <p:cBhvr>
                                        <p:cTn id="76" dur="166" decel="50000">
                                          <p:stCondLst>
                                            <p:cond delay="1338"/>
                                          </p:stCondLst>
                                        </p:cTn>
                                        <p:tgtEl>
                                          <p:spTgt spid="14"/>
                                        </p:tgtEl>
                                      </p:cBhvr>
                                      <p:to x="100000" y="100000"/>
                                    </p:animScale>
                                    <p:animScale>
                                      <p:cBhvr>
                                        <p:cTn id="77" dur="26">
                                          <p:stCondLst>
                                            <p:cond delay="1642"/>
                                          </p:stCondLst>
                                        </p:cTn>
                                        <p:tgtEl>
                                          <p:spTgt spid="14"/>
                                        </p:tgtEl>
                                      </p:cBhvr>
                                      <p:to x="100000" y="90000"/>
                                    </p:animScale>
                                    <p:animScale>
                                      <p:cBhvr>
                                        <p:cTn id="78" dur="166" decel="50000">
                                          <p:stCondLst>
                                            <p:cond delay="1668"/>
                                          </p:stCondLst>
                                        </p:cTn>
                                        <p:tgtEl>
                                          <p:spTgt spid="14"/>
                                        </p:tgtEl>
                                      </p:cBhvr>
                                      <p:to x="100000" y="100000"/>
                                    </p:animScale>
                                    <p:animScale>
                                      <p:cBhvr>
                                        <p:cTn id="79" dur="26">
                                          <p:stCondLst>
                                            <p:cond delay="1808"/>
                                          </p:stCondLst>
                                        </p:cTn>
                                        <p:tgtEl>
                                          <p:spTgt spid="14"/>
                                        </p:tgtEl>
                                      </p:cBhvr>
                                      <p:to x="100000" y="95000"/>
                                    </p:animScale>
                                    <p:animScale>
                                      <p:cBhvr>
                                        <p:cTn id="80" dur="166" decel="50000">
                                          <p:stCondLst>
                                            <p:cond delay="1834"/>
                                          </p:stCondLst>
                                        </p:cTn>
                                        <p:tgtEl>
                                          <p:spTgt spid="14"/>
                                        </p:tgtEl>
                                      </p:cBhvr>
                                      <p:to x="100000" y="100000"/>
                                    </p:animScale>
                                  </p:childTnLst>
                                </p:cTn>
                              </p:par>
                            </p:childTnLst>
                          </p:cTn>
                        </p:par>
                        <p:par>
                          <p:cTn id="81" fill="hold">
                            <p:stCondLst>
                              <p:cond delay="2000"/>
                            </p:stCondLst>
                            <p:childTnLst>
                              <p:par>
                                <p:cTn id="82" presetID="22" presetClass="entr" presetSubtype="8" fill="hold"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left)">
                                      <p:cBhvr>
                                        <p:cTn id="84" dur="5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wipe(left)">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left)">
                                      <p:cBhvr>
                                        <p:cTn id="94" dur="500"/>
                                        <p:tgtEl>
                                          <p:spTgt spid="1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wipe(left)">
                                      <p:cBhvr>
                                        <p:cTn id="99" dur="500"/>
                                        <p:tgtEl>
                                          <p:spTgt spid="19"/>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20"/>
                                        </p:tgtEl>
                                        <p:attrNameLst>
                                          <p:attrName>style.visibility</p:attrName>
                                        </p:attrNameLst>
                                      </p:cBhvr>
                                      <p:to>
                                        <p:strVal val="visible"/>
                                      </p:to>
                                    </p:set>
                                    <p:anim calcmode="lin" valueType="num">
                                      <p:cBhvr additive="base">
                                        <p:cTn id="104" dur="500" fill="hold"/>
                                        <p:tgtEl>
                                          <p:spTgt spid="20"/>
                                        </p:tgtEl>
                                        <p:attrNameLst>
                                          <p:attrName>ppt_x</p:attrName>
                                        </p:attrNameLst>
                                      </p:cBhvr>
                                      <p:tavLst>
                                        <p:tav tm="0">
                                          <p:val>
                                            <p:strVal val="#ppt_x"/>
                                          </p:val>
                                        </p:tav>
                                        <p:tav tm="100000">
                                          <p:val>
                                            <p:strVal val="#ppt_x"/>
                                          </p:val>
                                        </p:tav>
                                      </p:tavLst>
                                    </p:anim>
                                    <p:anim calcmode="lin" valueType="num">
                                      <p:cBhvr additive="base">
                                        <p:cTn id="10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43"/>
                                        </p:tgtEl>
                                        <p:attrNameLst>
                                          <p:attrName>style.visibility</p:attrName>
                                        </p:attrNameLst>
                                      </p:cBhvr>
                                      <p:to>
                                        <p:strVal val="visible"/>
                                      </p:to>
                                    </p:set>
                                    <p:animEffect transition="in" filter="fade">
                                      <p:cBhvr>
                                        <p:cTn id="110" dur="1000"/>
                                        <p:tgtEl>
                                          <p:spTgt spid="43"/>
                                        </p:tgtEl>
                                      </p:cBhvr>
                                    </p:animEffect>
                                    <p:anim calcmode="lin" valueType="num">
                                      <p:cBhvr>
                                        <p:cTn id="111" dur="1000" fill="hold"/>
                                        <p:tgtEl>
                                          <p:spTgt spid="43"/>
                                        </p:tgtEl>
                                        <p:attrNameLst>
                                          <p:attrName>ppt_x</p:attrName>
                                        </p:attrNameLst>
                                      </p:cBhvr>
                                      <p:tavLst>
                                        <p:tav tm="0">
                                          <p:val>
                                            <p:strVal val="#ppt_x"/>
                                          </p:val>
                                        </p:tav>
                                        <p:tav tm="100000">
                                          <p:val>
                                            <p:strVal val="#ppt_x"/>
                                          </p:val>
                                        </p:tav>
                                      </p:tavLst>
                                    </p:anim>
                                    <p:anim calcmode="lin" valueType="num">
                                      <p:cBhvr>
                                        <p:cTn id="11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nimBg="1"/>
      <p:bldP spid="5" grpId="0" animBg="1"/>
      <p:bldP spid="9" grpId="0" autoUpdateAnimBg="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7689" y="323212"/>
            <a:ext cx="8784975" cy="1384995"/>
          </a:xfrm>
          <a:prstGeom prst="rect">
            <a:avLst/>
          </a:prstGeom>
        </p:spPr>
        <p:txBody>
          <a:bodyPr wrap="square">
            <a:spAutoFit/>
          </a:bodyPr>
          <a:lstStyle/>
          <a:p>
            <a:r>
              <a:rPr lang="zh-CN" altLang="en-US" sz="2800" dirty="0">
                <a:solidFill>
                  <a:srgbClr val="FF0000"/>
                </a:solidFill>
              </a:rPr>
              <a:t>练习：</a:t>
            </a:r>
            <a:r>
              <a:rPr lang="zh-CN" altLang="en-US" sz="2800" dirty="0">
                <a:solidFill>
                  <a:srgbClr val="0000FF"/>
                </a:solidFill>
              </a:rPr>
              <a:t>有两个点电荷带电量为</a:t>
            </a:r>
            <a:r>
              <a:rPr lang="en-US" altLang="zh-CN" sz="2800" dirty="0">
                <a:solidFill>
                  <a:srgbClr val="FF0000"/>
                </a:solidFill>
              </a:rPr>
              <a:t>nq</a:t>
            </a:r>
            <a:r>
              <a:rPr lang="en-US" altLang="zh-CN" sz="2800" dirty="0">
                <a:solidFill>
                  <a:srgbClr val="0000FF"/>
                </a:solidFill>
              </a:rPr>
              <a:t> </a:t>
            </a:r>
            <a:r>
              <a:rPr lang="zh-CN" altLang="en-US" sz="2800" dirty="0">
                <a:solidFill>
                  <a:srgbClr val="0000FF"/>
                </a:solidFill>
              </a:rPr>
              <a:t>和</a:t>
            </a:r>
            <a:r>
              <a:rPr lang="en-US" altLang="zh-CN" sz="2800" dirty="0">
                <a:solidFill>
                  <a:srgbClr val="FF0000"/>
                </a:solidFill>
              </a:rPr>
              <a:t>-q</a:t>
            </a:r>
            <a:r>
              <a:rPr lang="zh-CN" altLang="en-US" sz="2800" dirty="0">
                <a:solidFill>
                  <a:srgbClr val="0000FF"/>
                </a:solidFill>
              </a:rPr>
              <a:t>，</a:t>
            </a:r>
            <a:r>
              <a:rPr lang="en-US" altLang="zh-CN" sz="2800" dirty="0">
                <a:solidFill>
                  <a:srgbClr val="0000FF"/>
                </a:solidFill>
              </a:rPr>
              <a:t>(</a:t>
            </a:r>
            <a:r>
              <a:rPr lang="en-US" altLang="zh-CN" sz="2800" dirty="0">
                <a:solidFill>
                  <a:srgbClr val="FF0000"/>
                </a:solidFill>
              </a:rPr>
              <a:t>n &gt; 1</a:t>
            </a:r>
            <a:r>
              <a:rPr lang="en-US" altLang="zh-CN" sz="2800" dirty="0">
                <a:solidFill>
                  <a:srgbClr val="0000FF"/>
                </a:solidFill>
              </a:rPr>
              <a:t>)</a:t>
            </a:r>
            <a:r>
              <a:rPr lang="zh-CN" altLang="en-US" sz="2800" dirty="0">
                <a:solidFill>
                  <a:srgbClr val="0000FF"/>
                </a:solidFill>
              </a:rPr>
              <a:t>，相距</a:t>
            </a:r>
            <a:r>
              <a:rPr lang="en-US" altLang="zh-CN" sz="2800" dirty="0">
                <a:solidFill>
                  <a:srgbClr val="FF0000"/>
                </a:solidFill>
              </a:rPr>
              <a:t>d</a:t>
            </a:r>
            <a:r>
              <a:rPr lang="zh-CN" altLang="en-US" sz="2800" dirty="0">
                <a:solidFill>
                  <a:srgbClr val="0000FF"/>
                </a:solidFill>
              </a:rPr>
              <a:t>，</a:t>
            </a:r>
            <a:r>
              <a:rPr lang="zh-CN" altLang="en-US" sz="2800" dirty="0">
                <a:solidFill>
                  <a:srgbClr val="009900"/>
                </a:solidFill>
              </a:rPr>
              <a:t>设无穷远处为电势零点</a:t>
            </a:r>
            <a:r>
              <a:rPr lang="en-US" altLang="zh-CN" sz="2800" dirty="0">
                <a:solidFill>
                  <a:srgbClr val="009900"/>
                </a:solidFill>
              </a:rPr>
              <a:t>,</a:t>
            </a:r>
            <a:r>
              <a:rPr lang="zh-CN" altLang="en-US" sz="2800" dirty="0">
                <a:solidFill>
                  <a:srgbClr val="FF00FF"/>
                </a:solidFill>
              </a:rPr>
              <a:t>电势为零的等势面方程为</a:t>
            </a:r>
            <a:r>
              <a:rPr lang="en-US" altLang="zh-CN" sz="2800" dirty="0">
                <a:solidFill>
                  <a:srgbClr val="FF00FF"/>
                </a:solidFill>
              </a:rPr>
              <a:t>_______</a:t>
            </a:r>
            <a:r>
              <a:rPr lang="zh-CN" altLang="en-US" sz="2800" dirty="0">
                <a:solidFill>
                  <a:srgbClr val="FF00FF"/>
                </a:solidFill>
              </a:rPr>
              <a:t>。</a:t>
            </a:r>
          </a:p>
        </p:txBody>
      </p:sp>
      <p:sp>
        <p:nvSpPr>
          <p:cNvPr id="3" name="Line 11"/>
          <p:cNvSpPr>
            <a:spLocks noChangeShapeType="1"/>
          </p:cNvSpPr>
          <p:nvPr/>
        </p:nvSpPr>
        <p:spPr bwMode="auto">
          <a:xfrm flipV="1">
            <a:off x="7580393" y="2615072"/>
            <a:ext cx="1728192" cy="4764"/>
          </a:xfrm>
          <a:prstGeom prst="line">
            <a:avLst/>
          </a:prstGeom>
          <a:noFill/>
          <a:ln w="38100">
            <a:solidFill>
              <a:srgbClr val="0099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Text Box 19"/>
          <p:cNvSpPr txBox="1">
            <a:spLocks noChangeAspect="1" noChangeArrowheads="1"/>
          </p:cNvSpPr>
          <p:nvPr/>
        </p:nvSpPr>
        <p:spPr bwMode="auto">
          <a:xfrm>
            <a:off x="6916025" y="2454736"/>
            <a:ext cx="604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O</a:t>
            </a:r>
            <a:endParaRPr lang="en-US" altLang="zh-CN" sz="2600" dirty="0"/>
          </a:p>
        </p:txBody>
      </p:sp>
      <p:sp>
        <p:nvSpPr>
          <p:cNvPr id="5" name="Oval 20"/>
          <p:cNvSpPr>
            <a:spLocks noChangeAspect="1" noChangeArrowheads="1"/>
          </p:cNvSpPr>
          <p:nvPr/>
        </p:nvSpPr>
        <p:spPr bwMode="auto">
          <a:xfrm flipV="1">
            <a:off x="8364710" y="1522397"/>
            <a:ext cx="173781" cy="190601"/>
          </a:xfrm>
          <a:prstGeom prst="ellipse">
            <a:avLst/>
          </a:prstGeom>
          <a:solidFill>
            <a:srgbClr val="FF0000">
              <a:alpha val="70195"/>
            </a:srgbClr>
          </a:solidFill>
          <a:ln>
            <a:noFill/>
          </a:ln>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6" name="Text Box 21"/>
          <p:cNvSpPr txBox="1">
            <a:spLocks noChangeAspect="1" noChangeArrowheads="1"/>
          </p:cNvSpPr>
          <p:nvPr/>
        </p:nvSpPr>
        <p:spPr bwMode="auto">
          <a:xfrm>
            <a:off x="6311188" y="3226557"/>
            <a:ext cx="604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t>x</a:t>
            </a:r>
            <a:endParaRPr lang="en-US" altLang="zh-CN" sz="2600" i="1" dirty="0"/>
          </a:p>
        </p:txBody>
      </p:sp>
      <p:sp>
        <p:nvSpPr>
          <p:cNvPr id="8" name="Line 11"/>
          <p:cNvSpPr>
            <a:spLocks noChangeShapeType="1"/>
          </p:cNvSpPr>
          <p:nvPr/>
        </p:nvSpPr>
        <p:spPr bwMode="auto">
          <a:xfrm flipH="1" flipV="1">
            <a:off x="7580394" y="1588433"/>
            <a:ext cx="18133" cy="979015"/>
          </a:xfrm>
          <a:prstGeom prst="line">
            <a:avLst/>
          </a:prstGeom>
          <a:noFill/>
          <a:ln w="38100">
            <a:solidFill>
              <a:srgbClr val="0099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21"/>
          <p:cNvSpPr txBox="1">
            <a:spLocks noChangeAspect="1" noChangeArrowheads="1"/>
          </p:cNvSpPr>
          <p:nvPr/>
        </p:nvSpPr>
        <p:spPr bwMode="auto">
          <a:xfrm>
            <a:off x="7150181" y="1598019"/>
            <a:ext cx="370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t>z</a:t>
            </a:r>
            <a:endParaRPr lang="en-US" altLang="zh-CN" sz="2600" i="1" dirty="0"/>
          </a:p>
        </p:txBody>
      </p:sp>
      <p:sp>
        <p:nvSpPr>
          <p:cNvPr id="10" name="Line 11"/>
          <p:cNvSpPr>
            <a:spLocks noChangeShapeType="1"/>
          </p:cNvSpPr>
          <p:nvPr/>
        </p:nvSpPr>
        <p:spPr bwMode="auto">
          <a:xfrm flipH="1">
            <a:off x="6828556" y="2615073"/>
            <a:ext cx="757236" cy="963141"/>
          </a:xfrm>
          <a:prstGeom prst="line">
            <a:avLst/>
          </a:prstGeom>
          <a:noFill/>
          <a:ln w="38100">
            <a:solidFill>
              <a:srgbClr val="0099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21"/>
          <p:cNvSpPr txBox="1">
            <a:spLocks noChangeAspect="1" noChangeArrowheads="1"/>
          </p:cNvSpPr>
          <p:nvPr/>
        </p:nvSpPr>
        <p:spPr bwMode="auto">
          <a:xfrm>
            <a:off x="9046584" y="2659217"/>
            <a:ext cx="604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t>y</a:t>
            </a:r>
            <a:endParaRPr lang="en-US" altLang="zh-CN" sz="2600" i="1" dirty="0"/>
          </a:p>
        </p:txBody>
      </p:sp>
      <p:sp>
        <p:nvSpPr>
          <p:cNvPr id="12" name="矩形 11"/>
          <p:cNvSpPr/>
          <p:nvPr/>
        </p:nvSpPr>
        <p:spPr>
          <a:xfrm>
            <a:off x="7378157" y="2656328"/>
            <a:ext cx="556563" cy="492443"/>
          </a:xfrm>
          <a:prstGeom prst="rect">
            <a:avLst/>
          </a:prstGeom>
        </p:spPr>
        <p:txBody>
          <a:bodyPr wrap="none">
            <a:spAutoFit/>
          </a:bodyPr>
          <a:lstStyle/>
          <a:p>
            <a:r>
              <a:rPr lang="en-US" altLang="zh-CN" dirty="0"/>
              <a:t>nq</a:t>
            </a:r>
            <a:endParaRPr lang="zh-CN" altLang="en-US" dirty="0"/>
          </a:p>
        </p:txBody>
      </p:sp>
      <p:sp>
        <p:nvSpPr>
          <p:cNvPr id="13" name="矩形 12"/>
          <p:cNvSpPr/>
          <p:nvPr/>
        </p:nvSpPr>
        <p:spPr>
          <a:xfrm>
            <a:off x="8110774" y="2698884"/>
            <a:ext cx="481222" cy="492443"/>
          </a:xfrm>
          <a:prstGeom prst="rect">
            <a:avLst/>
          </a:prstGeom>
        </p:spPr>
        <p:txBody>
          <a:bodyPr wrap="none">
            <a:spAutoFit/>
          </a:bodyPr>
          <a:lstStyle/>
          <a:p>
            <a:r>
              <a:rPr lang="en-US" altLang="zh-CN" dirty="0"/>
              <a:t>-q</a:t>
            </a:r>
            <a:endParaRPr lang="zh-CN" altLang="en-US" dirty="0"/>
          </a:p>
        </p:txBody>
      </p:sp>
      <p:sp>
        <p:nvSpPr>
          <p:cNvPr id="14" name="Oval 42"/>
          <p:cNvSpPr>
            <a:spLocks noChangeArrowheads="1"/>
          </p:cNvSpPr>
          <p:nvPr/>
        </p:nvSpPr>
        <p:spPr bwMode="auto">
          <a:xfrm>
            <a:off x="7484226" y="2462082"/>
            <a:ext cx="228600" cy="228600"/>
          </a:xfrm>
          <a:prstGeom prst="ellipse">
            <a:avLst/>
          </a:prstGeom>
          <a:solidFill>
            <a:srgbClr val="00FEBB"/>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15" name="Oval 42"/>
          <p:cNvSpPr>
            <a:spLocks noChangeArrowheads="1"/>
          </p:cNvSpPr>
          <p:nvPr/>
        </p:nvSpPr>
        <p:spPr bwMode="auto">
          <a:xfrm>
            <a:off x="8282105" y="2480733"/>
            <a:ext cx="228600" cy="228600"/>
          </a:xfrm>
          <a:prstGeom prst="ellipse">
            <a:avLst/>
          </a:prstGeom>
          <a:solidFill>
            <a:srgbClr val="FFFF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16" name="Line 11"/>
          <p:cNvSpPr>
            <a:spLocks noChangeShapeType="1"/>
          </p:cNvSpPr>
          <p:nvPr/>
        </p:nvSpPr>
        <p:spPr bwMode="auto">
          <a:xfrm flipV="1">
            <a:off x="7674569" y="1708206"/>
            <a:ext cx="738500" cy="816358"/>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21"/>
          <p:cNvSpPr txBox="1">
            <a:spLocks noChangeAspect="1" noChangeArrowheads="1"/>
          </p:cNvSpPr>
          <p:nvPr/>
        </p:nvSpPr>
        <p:spPr bwMode="auto">
          <a:xfrm>
            <a:off x="8569839" y="1552799"/>
            <a:ext cx="13868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P</a:t>
            </a:r>
            <a:r>
              <a:rPr lang="zh-CN" altLang="en-US" sz="2400" dirty="0"/>
              <a:t>（</a:t>
            </a:r>
            <a:r>
              <a:rPr lang="en-US" altLang="zh-CN" sz="2400" i="1" dirty="0" err="1"/>
              <a:t>x,y,z</a:t>
            </a:r>
            <a:r>
              <a:rPr lang="zh-CN" altLang="en-US" sz="2400" dirty="0"/>
              <a:t>）</a:t>
            </a:r>
            <a:endParaRPr lang="en-US" altLang="zh-CN" sz="2600" dirty="0"/>
          </a:p>
        </p:txBody>
      </p:sp>
      <p:graphicFrame>
        <p:nvGraphicFramePr>
          <p:cNvPr id="18" name="Object 3"/>
          <p:cNvGraphicFramePr>
            <a:graphicFrameLocks/>
          </p:cNvGraphicFramePr>
          <p:nvPr>
            <p:extLst>
              <p:ext uri="{D42A27DB-BD31-4B8C-83A1-F6EECF244321}">
                <p14:modId xmlns:p14="http://schemas.microsoft.com/office/powerpoint/2010/main" val="2197365794"/>
              </p:ext>
            </p:extLst>
          </p:nvPr>
        </p:nvGraphicFramePr>
        <p:xfrm>
          <a:off x="3716487" y="1366763"/>
          <a:ext cx="2122488" cy="647700"/>
        </p:xfrm>
        <a:graphic>
          <a:graphicData uri="http://schemas.openxmlformats.org/presentationml/2006/ole">
            <mc:AlternateContent xmlns:mc="http://schemas.openxmlformats.org/markup-compatibility/2006">
              <mc:Choice xmlns:v="urn:schemas-microsoft-com:vml" Requires="v">
                <p:oleObj spid="_x0000_s131367" name="公式" r:id="rId3" imgW="711000" imgH="215640" progId="Equation.3">
                  <p:embed/>
                </p:oleObj>
              </mc:Choice>
              <mc:Fallback>
                <p:oleObj name="公式" r:id="rId3" imgW="711000" imgH="215640" progId="Equation.3">
                  <p:embed/>
                  <p:pic>
                    <p:nvPicPr>
                      <p:cNvPr id="17" name="Object 3"/>
                      <p:cNvPicPr>
                        <a:picLocks noChangeArrowheads="1"/>
                      </p:cNvPicPr>
                      <p:nvPr/>
                    </p:nvPicPr>
                    <p:blipFill>
                      <a:blip r:embed="rId4"/>
                      <a:srcRect/>
                      <a:stretch>
                        <a:fillRect/>
                      </a:stretch>
                    </p:blipFill>
                    <p:spPr bwMode="auto">
                      <a:xfrm>
                        <a:off x="3716487" y="1366763"/>
                        <a:ext cx="21224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4"/>
          <p:cNvGraphicFramePr>
            <a:graphicFrameLocks/>
          </p:cNvGraphicFramePr>
          <p:nvPr>
            <p:extLst>
              <p:ext uri="{D42A27DB-BD31-4B8C-83A1-F6EECF244321}">
                <p14:modId xmlns:p14="http://schemas.microsoft.com/office/powerpoint/2010/main" val="338946540"/>
              </p:ext>
            </p:extLst>
          </p:nvPr>
        </p:nvGraphicFramePr>
        <p:xfrm>
          <a:off x="2116908" y="1923716"/>
          <a:ext cx="3981450" cy="1382712"/>
        </p:xfrm>
        <a:graphic>
          <a:graphicData uri="http://schemas.openxmlformats.org/presentationml/2006/ole">
            <mc:AlternateContent xmlns:mc="http://schemas.openxmlformats.org/markup-compatibility/2006">
              <mc:Choice xmlns:v="urn:schemas-microsoft-com:vml" Requires="v">
                <p:oleObj spid="_x0000_s131368" name="Equation" r:id="rId5" imgW="1218960" imgH="482400" progId="Equation.DSMT4">
                  <p:embed/>
                </p:oleObj>
              </mc:Choice>
              <mc:Fallback>
                <p:oleObj name="Equation" r:id="rId5" imgW="1218960" imgH="482400" progId="Equation.DSMT4">
                  <p:embed/>
                  <p:pic>
                    <p:nvPicPr>
                      <p:cNvPr id="18" name="Object 4"/>
                      <p:cNvPicPr>
                        <a:picLocks noChangeArrowheads="1"/>
                      </p:cNvPicPr>
                      <p:nvPr/>
                    </p:nvPicPr>
                    <p:blipFill>
                      <a:blip r:embed="rId6"/>
                      <a:srcRect/>
                      <a:stretch>
                        <a:fillRect/>
                      </a:stretch>
                    </p:blipFill>
                    <p:spPr bwMode="auto">
                      <a:xfrm>
                        <a:off x="2116908" y="1923716"/>
                        <a:ext cx="3981450" cy="1382712"/>
                      </a:xfrm>
                      <a:prstGeom prst="rect">
                        <a:avLst/>
                      </a:prstGeom>
                      <a:noFill/>
                      <a:ln>
                        <a:noFill/>
                      </a:ln>
                      <a:effectLst/>
                      <a:extLst/>
                    </p:spPr>
                  </p:pic>
                </p:oleObj>
              </mc:Fallback>
            </mc:AlternateContent>
          </a:graphicData>
        </a:graphic>
      </p:graphicFrame>
      <p:sp>
        <p:nvSpPr>
          <p:cNvPr id="20" name="Line 11"/>
          <p:cNvSpPr>
            <a:spLocks noChangeShapeType="1"/>
          </p:cNvSpPr>
          <p:nvPr/>
        </p:nvSpPr>
        <p:spPr bwMode="auto">
          <a:xfrm flipV="1">
            <a:off x="8438138" y="1618968"/>
            <a:ext cx="66328" cy="849888"/>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Object 3"/>
          <p:cNvGraphicFramePr>
            <a:graphicFrameLocks/>
          </p:cNvGraphicFramePr>
          <p:nvPr>
            <p:extLst>
              <p:ext uri="{D42A27DB-BD31-4B8C-83A1-F6EECF244321}">
                <p14:modId xmlns:p14="http://schemas.microsoft.com/office/powerpoint/2010/main" val="4005428035"/>
              </p:ext>
            </p:extLst>
          </p:nvPr>
        </p:nvGraphicFramePr>
        <p:xfrm>
          <a:off x="7652401" y="1588432"/>
          <a:ext cx="417512" cy="685800"/>
        </p:xfrm>
        <a:graphic>
          <a:graphicData uri="http://schemas.openxmlformats.org/presentationml/2006/ole">
            <mc:AlternateContent xmlns:mc="http://schemas.openxmlformats.org/markup-compatibility/2006">
              <mc:Choice xmlns:v="urn:schemas-microsoft-com:vml" Requires="v">
                <p:oleObj spid="_x0000_s131369" name="Equation" r:id="rId7" imgW="139680" imgH="228600" progId="Equation.DSMT4">
                  <p:embed/>
                </p:oleObj>
              </mc:Choice>
              <mc:Fallback>
                <p:oleObj name="Equation" r:id="rId7" imgW="139680" imgH="228600" progId="Equation.DSMT4">
                  <p:embed/>
                  <p:pic>
                    <p:nvPicPr>
                      <p:cNvPr id="18" name="Object 3"/>
                      <p:cNvPicPr>
                        <a:picLocks noChangeArrowheads="1"/>
                      </p:cNvPicPr>
                      <p:nvPr/>
                    </p:nvPicPr>
                    <p:blipFill>
                      <a:blip r:embed="rId8"/>
                      <a:srcRect/>
                      <a:stretch>
                        <a:fillRect/>
                      </a:stretch>
                    </p:blipFill>
                    <p:spPr bwMode="auto">
                      <a:xfrm>
                        <a:off x="7652401" y="1588432"/>
                        <a:ext cx="41751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3"/>
          <p:cNvGraphicFramePr>
            <a:graphicFrameLocks/>
          </p:cNvGraphicFramePr>
          <p:nvPr>
            <p:extLst>
              <p:ext uri="{D42A27DB-BD31-4B8C-83A1-F6EECF244321}">
                <p14:modId xmlns:p14="http://schemas.microsoft.com/office/powerpoint/2010/main" val="4108403919"/>
              </p:ext>
            </p:extLst>
          </p:nvPr>
        </p:nvGraphicFramePr>
        <p:xfrm>
          <a:off x="8553499" y="1828850"/>
          <a:ext cx="417512" cy="685800"/>
        </p:xfrm>
        <a:graphic>
          <a:graphicData uri="http://schemas.openxmlformats.org/presentationml/2006/ole">
            <mc:AlternateContent xmlns:mc="http://schemas.openxmlformats.org/markup-compatibility/2006">
              <mc:Choice xmlns:v="urn:schemas-microsoft-com:vml" Requires="v">
                <p:oleObj spid="_x0000_s131370" name="Equation" r:id="rId9" imgW="139680" imgH="228600" progId="Equation.DSMT4">
                  <p:embed/>
                </p:oleObj>
              </mc:Choice>
              <mc:Fallback>
                <p:oleObj name="Equation" r:id="rId9" imgW="139680" imgH="228600" progId="Equation.DSMT4">
                  <p:embed/>
                  <p:pic>
                    <p:nvPicPr>
                      <p:cNvPr id="21" name="Object 3"/>
                      <p:cNvPicPr>
                        <a:picLocks noChangeArrowheads="1"/>
                      </p:cNvPicPr>
                      <p:nvPr/>
                    </p:nvPicPr>
                    <p:blipFill>
                      <a:blip r:embed="rId10"/>
                      <a:srcRect/>
                      <a:stretch>
                        <a:fillRect/>
                      </a:stretch>
                    </p:blipFill>
                    <p:spPr bwMode="auto">
                      <a:xfrm>
                        <a:off x="8553499" y="1828850"/>
                        <a:ext cx="41751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AutoShape 9"/>
          <p:cNvSpPr>
            <a:spLocks noChangeArrowheads="1"/>
          </p:cNvSpPr>
          <p:nvPr/>
        </p:nvSpPr>
        <p:spPr bwMode="auto">
          <a:xfrm>
            <a:off x="2158023" y="3560688"/>
            <a:ext cx="873184" cy="246138"/>
          </a:xfrm>
          <a:prstGeom prst="rightArrow">
            <a:avLst>
              <a:gd name="adj1" fmla="val 50000"/>
              <a:gd name="adj2" fmla="val 93750"/>
            </a:avLst>
          </a:prstGeom>
          <a:solidFill>
            <a:srgbClr val="71FFDD"/>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28" name="Object 4"/>
          <p:cNvGraphicFramePr>
            <a:graphicFrameLocks/>
          </p:cNvGraphicFramePr>
          <p:nvPr>
            <p:extLst>
              <p:ext uri="{D42A27DB-BD31-4B8C-83A1-F6EECF244321}">
                <p14:modId xmlns:p14="http://schemas.microsoft.com/office/powerpoint/2010/main" val="528306010"/>
              </p:ext>
            </p:extLst>
          </p:nvPr>
        </p:nvGraphicFramePr>
        <p:xfrm>
          <a:off x="3486668" y="3272606"/>
          <a:ext cx="1574800" cy="654050"/>
        </p:xfrm>
        <a:graphic>
          <a:graphicData uri="http://schemas.openxmlformats.org/presentationml/2006/ole">
            <mc:AlternateContent xmlns:mc="http://schemas.openxmlformats.org/markup-compatibility/2006">
              <mc:Choice xmlns:v="urn:schemas-microsoft-com:vml" Requires="v">
                <p:oleObj spid="_x0000_s131371" name="Equation" r:id="rId11" imgW="482400" imgH="228600" progId="Equation.DSMT4">
                  <p:embed/>
                </p:oleObj>
              </mc:Choice>
              <mc:Fallback>
                <p:oleObj name="Equation" r:id="rId11" imgW="482400" imgH="228600" progId="Equation.DSMT4">
                  <p:embed/>
                  <p:pic>
                    <p:nvPicPr>
                      <p:cNvPr id="25" name="Object 4"/>
                      <p:cNvPicPr>
                        <a:picLocks noChangeArrowheads="1"/>
                      </p:cNvPicPr>
                      <p:nvPr/>
                    </p:nvPicPr>
                    <p:blipFill>
                      <a:blip r:embed="rId12"/>
                      <a:srcRect/>
                      <a:stretch>
                        <a:fillRect/>
                      </a:stretch>
                    </p:blipFill>
                    <p:spPr bwMode="auto">
                      <a:xfrm>
                        <a:off x="3486668" y="3272606"/>
                        <a:ext cx="1574800" cy="654050"/>
                      </a:xfrm>
                      <a:prstGeom prst="rect">
                        <a:avLst/>
                      </a:prstGeom>
                      <a:noFill/>
                      <a:ln>
                        <a:noFill/>
                      </a:ln>
                      <a:effectLst/>
                      <a:extLst/>
                    </p:spPr>
                  </p:pic>
                </p:oleObj>
              </mc:Fallback>
            </mc:AlternateContent>
          </a:graphicData>
        </a:graphic>
      </p:graphicFrame>
      <p:sp>
        <p:nvSpPr>
          <p:cNvPr id="29" name="AutoShape 9"/>
          <p:cNvSpPr>
            <a:spLocks noChangeArrowheads="1"/>
          </p:cNvSpPr>
          <p:nvPr/>
        </p:nvSpPr>
        <p:spPr bwMode="auto">
          <a:xfrm>
            <a:off x="2260713" y="4115351"/>
            <a:ext cx="873184" cy="246138"/>
          </a:xfrm>
          <a:prstGeom prst="rightArrow">
            <a:avLst>
              <a:gd name="adj1" fmla="val 50000"/>
              <a:gd name="adj2" fmla="val 93750"/>
            </a:avLst>
          </a:prstGeom>
          <a:solidFill>
            <a:srgbClr val="00CC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30" name="Object 4"/>
          <p:cNvGraphicFramePr>
            <a:graphicFrameLocks/>
          </p:cNvGraphicFramePr>
          <p:nvPr>
            <p:extLst>
              <p:ext uri="{D42A27DB-BD31-4B8C-83A1-F6EECF244321}">
                <p14:modId xmlns:p14="http://schemas.microsoft.com/office/powerpoint/2010/main" val="4056916742"/>
              </p:ext>
            </p:extLst>
          </p:nvPr>
        </p:nvGraphicFramePr>
        <p:xfrm>
          <a:off x="4274068" y="4039572"/>
          <a:ext cx="4848225" cy="1670050"/>
        </p:xfrm>
        <a:graphic>
          <a:graphicData uri="http://schemas.openxmlformats.org/presentationml/2006/ole">
            <mc:AlternateContent xmlns:mc="http://schemas.openxmlformats.org/markup-compatibility/2006">
              <mc:Choice xmlns:v="urn:schemas-microsoft-com:vml" Requires="v">
                <p:oleObj spid="_x0000_s131372" name="Equation" r:id="rId13" imgW="1485720" imgH="583920" progId="Equation.DSMT4">
                  <p:embed/>
                </p:oleObj>
              </mc:Choice>
              <mc:Fallback>
                <p:oleObj name="Equation" r:id="rId13" imgW="1485720" imgH="583920" progId="Equation.DSMT4">
                  <p:embed/>
                  <p:pic>
                    <p:nvPicPr>
                      <p:cNvPr id="24" name="Object 4"/>
                      <p:cNvPicPr>
                        <a:picLocks noChangeArrowheads="1"/>
                      </p:cNvPicPr>
                      <p:nvPr/>
                    </p:nvPicPr>
                    <p:blipFill>
                      <a:blip r:embed="rId14"/>
                      <a:srcRect/>
                      <a:stretch>
                        <a:fillRect/>
                      </a:stretch>
                    </p:blipFill>
                    <p:spPr bwMode="auto">
                      <a:xfrm>
                        <a:off x="4274068" y="4039572"/>
                        <a:ext cx="4848225" cy="1670050"/>
                      </a:xfrm>
                      <a:prstGeom prst="rect">
                        <a:avLst/>
                      </a:prstGeom>
                      <a:noFill/>
                      <a:ln>
                        <a:noFill/>
                      </a:ln>
                      <a:effectLst/>
                      <a:extLst/>
                    </p:spPr>
                  </p:pic>
                </p:oleObj>
              </mc:Fallback>
            </mc:AlternateContent>
          </a:graphicData>
        </a:graphic>
      </p:graphicFrame>
      <p:sp>
        <p:nvSpPr>
          <p:cNvPr id="31" name="AutoShape 9"/>
          <p:cNvSpPr>
            <a:spLocks noChangeArrowheads="1"/>
          </p:cNvSpPr>
          <p:nvPr/>
        </p:nvSpPr>
        <p:spPr bwMode="auto">
          <a:xfrm>
            <a:off x="1717616" y="6126297"/>
            <a:ext cx="873184" cy="246138"/>
          </a:xfrm>
          <a:prstGeom prst="rightArrow">
            <a:avLst>
              <a:gd name="adj1" fmla="val 50000"/>
              <a:gd name="adj2" fmla="val 93750"/>
            </a:avLst>
          </a:prstGeom>
          <a:solidFill>
            <a:srgbClr val="FFC0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32" name="Object 4"/>
          <p:cNvGraphicFramePr>
            <a:graphicFrameLocks/>
          </p:cNvGraphicFramePr>
          <p:nvPr>
            <p:extLst>
              <p:ext uri="{D42A27DB-BD31-4B8C-83A1-F6EECF244321}">
                <p14:modId xmlns:p14="http://schemas.microsoft.com/office/powerpoint/2010/main" val="3498735702"/>
              </p:ext>
            </p:extLst>
          </p:nvPr>
        </p:nvGraphicFramePr>
        <p:xfrm>
          <a:off x="2762227" y="5333629"/>
          <a:ext cx="6672263" cy="1454150"/>
        </p:xfrm>
        <a:graphic>
          <a:graphicData uri="http://schemas.openxmlformats.org/presentationml/2006/ole">
            <mc:AlternateContent xmlns:mc="http://schemas.openxmlformats.org/markup-compatibility/2006">
              <mc:Choice xmlns:v="urn:schemas-microsoft-com:vml" Requires="v">
                <p:oleObj spid="_x0000_s131373" name="Equation" r:id="rId15" imgW="2044440" imgH="507960" progId="Equation.DSMT4">
                  <p:embed/>
                </p:oleObj>
              </mc:Choice>
              <mc:Fallback>
                <p:oleObj name="Equation" r:id="rId15" imgW="2044440" imgH="507960" progId="Equation.DSMT4">
                  <p:embed/>
                  <p:pic>
                    <p:nvPicPr>
                      <p:cNvPr id="26" name="Object 4"/>
                      <p:cNvPicPr>
                        <a:picLocks noChangeArrowheads="1"/>
                      </p:cNvPicPr>
                      <p:nvPr/>
                    </p:nvPicPr>
                    <p:blipFill>
                      <a:blip r:embed="rId16"/>
                      <a:srcRect/>
                      <a:stretch>
                        <a:fillRect/>
                      </a:stretch>
                    </p:blipFill>
                    <p:spPr bwMode="auto">
                      <a:xfrm>
                        <a:off x="2762227" y="5333629"/>
                        <a:ext cx="6672263" cy="1454150"/>
                      </a:xfrm>
                      <a:prstGeom prst="rect">
                        <a:avLst/>
                      </a:prstGeom>
                      <a:noFill/>
                      <a:ln>
                        <a:noFill/>
                      </a:ln>
                      <a:effectLst/>
                      <a:extLst/>
                    </p:spPr>
                  </p:pic>
                </p:oleObj>
              </mc:Fallback>
            </mc:AlternateContent>
          </a:graphicData>
        </a:graphic>
      </p:graphicFrame>
      <p:sp>
        <p:nvSpPr>
          <p:cNvPr id="33" name="Oval 6"/>
          <p:cNvSpPr>
            <a:spLocks noChangeArrowheads="1"/>
          </p:cNvSpPr>
          <p:nvPr/>
        </p:nvSpPr>
        <p:spPr bwMode="auto">
          <a:xfrm>
            <a:off x="7994251" y="1442690"/>
            <a:ext cx="2255409" cy="2156941"/>
          </a:xfrm>
          <a:prstGeom prst="ellipse">
            <a:avLst/>
          </a:prstGeom>
          <a:gradFill flip="none" rotWithShape="1">
            <a:gsLst>
              <a:gs pos="0">
                <a:srgbClr val="FF9900">
                  <a:tint val="66000"/>
                  <a:satMod val="160000"/>
                </a:srgbClr>
              </a:gs>
              <a:gs pos="50000">
                <a:srgbClr val="FF9900">
                  <a:tint val="44500"/>
                  <a:satMod val="160000"/>
                </a:srgbClr>
              </a:gs>
              <a:gs pos="100000">
                <a:srgbClr val="FF9900">
                  <a:tint val="23500"/>
                  <a:satMod val="160000"/>
                </a:srgbClr>
              </a:gs>
            </a:gsLst>
            <a:path path="circle">
              <a:fillToRect l="50000" t="50000" r="50000" b="50000"/>
            </a:path>
            <a:tileRect/>
          </a:gradFill>
          <a:ln w="28575">
            <a:solidFill>
              <a:srgbClr val="FF3300"/>
            </a:solidFill>
            <a:round/>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Tree>
    <p:extLst>
      <p:ext uri="{BB962C8B-B14F-4D97-AF65-F5344CB8AC3E}">
        <p14:creationId xmlns:p14="http://schemas.microsoft.com/office/powerpoint/2010/main" val="401598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anim calcmode="lin" valueType="num">
                                      <p:cBhvr>
                                        <p:cTn id="52" dur="1000" fill="hold"/>
                                        <p:tgtEl>
                                          <p:spTgt spid="6"/>
                                        </p:tgtEl>
                                        <p:attrNameLst>
                                          <p:attrName>ppt_x</p:attrName>
                                        </p:attrNameLst>
                                      </p:cBhvr>
                                      <p:tavLst>
                                        <p:tav tm="0">
                                          <p:val>
                                            <p:strVal val="#ppt_x"/>
                                          </p:val>
                                        </p:tav>
                                        <p:tav tm="100000">
                                          <p:val>
                                            <p:strVal val="#ppt_x"/>
                                          </p:val>
                                        </p:tav>
                                      </p:tavLst>
                                    </p:anim>
                                    <p:anim calcmode="lin" valueType="num">
                                      <p:cBhvr>
                                        <p:cTn id="5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1000"/>
                                        <p:tgtEl>
                                          <p:spTgt spid="11"/>
                                        </p:tgtEl>
                                      </p:cBhvr>
                                    </p:animEffect>
                                    <p:anim calcmode="lin" valueType="num">
                                      <p:cBhvr>
                                        <p:cTn id="59" dur="1000" fill="hold"/>
                                        <p:tgtEl>
                                          <p:spTgt spid="11"/>
                                        </p:tgtEl>
                                        <p:attrNameLst>
                                          <p:attrName>ppt_x</p:attrName>
                                        </p:attrNameLst>
                                      </p:cBhvr>
                                      <p:tavLst>
                                        <p:tav tm="0">
                                          <p:val>
                                            <p:strVal val="#ppt_x"/>
                                          </p:val>
                                        </p:tav>
                                        <p:tav tm="100000">
                                          <p:val>
                                            <p:strVal val="#ppt_x"/>
                                          </p:val>
                                        </p:tav>
                                      </p:tavLst>
                                    </p:anim>
                                    <p:anim calcmode="lin" valueType="num">
                                      <p:cBhvr>
                                        <p:cTn id="6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1000"/>
                                        <p:tgtEl>
                                          <p:spTgt spid="9"/>
                                        </p:tgtEl>
                                      </p:cBhvr>
                                    </p:animEffect>
                                    <p:anim calcmode="lin" valueType="num">
                                      <p:cBhvr>
                                        <p:cTn id="66" dur="1000" fill="hold"/>
                                        <p:tgtEl>
                                          <p:spTgt spid="9"/>
                                        </p:tgtEl>
                                        <p:attrNameLst>
                                          <p:attrName>ppt_x</p:attrName>
                                        </p:attrNameLst>
                                      </p:cBhvr>
                                      <p:tavLst>
                                        <p:tav tm="0">
                                          <p:val>
                                            <p:strVal val="#ppt_x"/>
                                          </p:val>
                                        </p:tav>
                                        <p:tav tm="100000">
                                          <p:val>
                                            <p:strVal val="#ppt_x"/>
                                          </p:val>
                                        </p:tav>
                                      </p:tavLst>
                                    </p:anim>
                                    <p:anim calcmode="lin" valueType="num">
                                      <p:cBhvr>
                                        <p:cTn id="6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1000"/>
                                        <p:tgtEl>
                                          <p:spTgt spid="4"/>
                                        </p:tgtEl>
                                      </p:cBhvr>
                                    </p:animEffect>
                                    <p:anim calcmode="lin" valueType="num">
                                      <p:cBhvr>
                                        <p:cTn id="73" dur="1000" fill="hold"/>
                                        <p:tgtEl>
                                          <p:spTgt spid="4"/>
                                        </p:tgtEl>
                                        <p:attrNameLst>
                                          <p:attrName>ppt_x</p:attrName>
                                        </p:attrNameLst>
                                      </p:cBhvr>
                                      <p:tavLst>
                                        <p:tav tm="0">
                                          <p:val>
                                            <p:strVal val="#ppt_x"/>
                                          </p:val>
                                        </p:tav>
                                        <p:tav tm="100000">
                                          <p:val>
                                            <p:strVal val="#ppt_x"/>
                                          </p:val>
                                        </p:tav>
                                      </p:tavLst>
                                    </p:anim>
                                    <p:anim calcmode="lin" valueType="num">
                                      <p:cBhvr>
                                        <p:cTn id="7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500" fill="hold"/>
                                        <p:tgtEl>
                                          <p:spTgt spid="5"/>
                                        </p:tgtEl>
                                        <p:attrNameLst>
                                          <p:attrName>ppt_x</p:attrName>
                                        </p:attrNameLst>
                                      </p:cBhvr>
                                      <p:tavLst>
                                        <p:tav tm="0">
                                          <p:val>
                                            <p:strVal val="#ppt_x"/>
                                          </p:val>
                                        </p:tav>
                                        <p:tav tm="100000">
                                          <p:val>
                                            <p:strVal val="#ppt_x"/>
                                          </p:val>
                                        </p:tav>
                                      </p:tavLst>
                                    </p:anim>
                                    <p:anim calcmode="lin" valueType="num">
                                      <p:cBhvr additive="base">
                                        <p:cTn id="8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0"/>
                                        </p:tgtEl>
                                        <p:attrNameLst>
                                          <p:attrName>style.visibility</p:attrName>
                                        </p:attrNameLst>
                                      </p:cBhvr>
                                      <p:to>
                                        <p:strVal val="visible"/>
                                      </p:to>
                                    </p:set>
                                    <p:anim calcmode="lin" valueType="num">
                                      <p:cBhvr additive="base">
                                        <p:cTn id="105" dur="500" fill="hold"/>
                                        <p:tgtEl>
                                          <p:spTgt spid="20"/>
                                        </p:tgtEl>
                                        <p:attrNameLst>
                                          <p:attrName>ppt_x</p:attrName>
                                        </p:attrNameLst>
                                      </p:cBhvr>
                                      <p:tavLst>
                                        <p:tav tm="0">
                                          <p:val>
                                            <p:strVal val="#ppt_x"/>
                                          </p:val>
                                        </p:tav>
                                        <p:tav tm="100000">
                                          <p:val>
                                            <p:strVal val="#ppt_x"/>
                                          </p:val>
                                        </p:tav>
                                      </p:tavLst>
                                    </p:anim>
                                    <p:anim calcmode="lin" valueType="num">
                                      <p:cBhvr additive="base">
                                        <p:cTn id="10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anim calcmode="lin" valueType="num">
                                      <p:cBhvr>
                                        <p:cTn id="112" dur="1000" fill="hold"/>
                                        <p:tgtEl>
                                          <p:spTgt spid="22"/>
                                        </p:tgtEl>
                                        <p:attrNameLst>
                                          <p:attrName>ppt_x</p:attrName>
                                        </p:attrNameLst>
                                      </p:cBhvr>
                                      <p:tavLst>
                                        <p:tav tm="0">
                                          <p:val>
                                            <p:strVal val="#ppt_x"/>
                                          </p:val>
                                        </p:tav>
                                        <p:tav tm="100000">
                                          <p:val>
                                            <p:strVal val="#ppt_x"/>
                                          </p:val>
                                        </p:tav>
                                      </p:tavLst>
                                    </p:anim>
                                    <p:anim calcmode="lin" valueType="num">
                                      <p:cBhvr>
                                        <p:cTn id="11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nodeType="clickEffect">
                                  <p:stCondLst>
                                    <p:cond delay="0"/>
                                  </p:stCondLst>
                                  <p:childTnLst>
                                    <p:set>
                                      <p:cBhvr>
                                        <p:cTn id="117" dur="1" fill="hold">
                                          <p:stCondLst>
                                            <p:cond delay="0"/>
                                          </p:stCondLst>
                                        </p:cTn>
                                        <p:tgtEl>
                                          <p:spTgt spid="18"/>
                                        </p:tgtEl>
                                        <p:attrNameLst>
                                          <p:attrName>style.visibility</p:attrName>
                                        </p:attrNameLst>
                                      </p:cBhvr>
                                      <p:to>
                                        <p:strVal val="visible"/>
                                      </p:to>
                                    </p:set>
                                    <p:anim calcmode="lin" valueType="num">
                                      <p:cBhvr additive="base">
                                        <p:cTn id="118" dur="500" fill="hold"/>
                                        <p:tgtEl>
                                          <p:spTgt spid="18"/>
                                        </p:tgtEl>
                                        <p:attrNameLst>
                                          <p:attrName>ppt_x</p:attrName>
                                        </p:attrNameLst>
                                      </p:cBhvr>
                                      <p:tavLst>
                                        <p:tav tm="0">
                                          <p:val>
                                            <p:strVal val="#ppt_x"/>
                                          </p:val>
                                        </p:tav>
                                        <p:tav tm="100000">
                                          <p:val>
                                            <p:strVal val="#ppt_x"/>
                                          </p:val>
                                        </p:tav>
                                      </p:tavLst>
                                    </p:anim>
                                    <p:anim calcmode="lin" valueType="num">
                                      <p:cBhvr additive="base">
                                        <p:cTn id="1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nodeType="clickEffect">
                                  <p:stCondLst>
                                    <p:cond delay="0"/>
                                  </p:stCondLst>
                                  <p:childTnLst>
                                    <p:set>
                                      <p:cBhvr>
                                        <p:cTn id="123" dur="1" fill="hold">
                                          <p:stCondLst>
                                            <p:cond delay="0"/>
                                          </p:stCondLst>
                                        </p:cTn>
                                        <p:tgtEl>
                                          <p:spTgt spid="19"/>
                                        </p:tgtEl>
                                        <p:attrNameLst>
                                          <p:attrName>style.visibility</p:attrName>
                                        </p:attrNameLst>
                                      </p:cBhvr>
                                      <p:to>
                                        <p:strVal val="visible"/>
                                      </p:to>
                                    </p:set>
                                    <p:animEffect transition="in" filter="circle(in)">
                                      <p:cBhvr>
                                        <p:cTn id="124" dur="2000"/>
                                        <p:tgtEl>
                                          <p:spTgt spid="19"/>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7"/>
                                        </p:tgtEl>
                                        <p:attrNameLst>
                                          <p:attrName>style.visibility</p:attrName>
                                        </p:attrNameLst>
                                      </p:cBhvr>
                                      <p:to>
                                        <p:strVal val="visible"/>
                                      </p:to>
                                    </p:set>
                                    <p:animEffect transition="in" filter="wipe(left)">
                                      <p:cBhvr>
                                        <p:cTn id="129" dur="500"/>
                                        <p:tgtEl>
                                          <p:spTgt spid="27"/>
                                        </p:tgtEl>
                                      </p:cBhvr>
                                    </p:animEffect>
                                  </p:childTnLst>
                                </p:cTn>
                              </p:par>
                            </p:childTnLst>
                          </p:cTn>
                        </p:par>
                      </p:childTnLst>
                    </p:cTn>
                  </p:par>
                  <p:par>
                    <p:cTn id="130" fill="hold">
                      <p:stCondLst>
                        <p:cond delay="indefinite"/>
                      </p:stCondLst>
                      <p:childTnLst>
                        <p:par>
                          <p:cTn id="131" fill="hold">
                            <p:stCondLst>
                              <p:cond delay="0"/>
                            </p:stCondLst>
                            <p:childTnLst>
                              <p:par>
                                <p:cTn id="132" presetID="53" presetClass="entr" presetSubtype="16" fill="hold" nodeType="clickEffect">
                                  <p:stCondLst>
                                    <p:cond delay="0"/>
                                  </p:stCondLst>
                                  <p:childTnLst>
                                    <p:set>
                                      <p:cBhvr>
                                        <p:cTn id="133" dur="1" fill="hold">
                                          <p:stCondLst>
                                            <p:cond delay="0"/>
                                          </p:stCondLst>
                                        </p:cTn>
                                        <p:tgtEl>
                                          <p:spTgt spid="28"/>
                                        </p:tgtEl>
                                        <p:attrNameLst>
                                          <p:attrName>style.visibility</p:attrName>
                                        </p:attrNameLst>
                                      </p:cBhvr>
                                      <p:to>
                                        <p:strVal val="visible"/>
                                      </p:to>
                                    </p:set>
                                    <p:anim calcmode="lin" valueType="num">
                                      <p:cBhvr>
                                        <p:cTn id="134" dur="500" fill="hold"/>
                                        <p:tgtEl>
                                          <p:spTgt spid="28"/>
                                        </p:tgtEl>
                                        <p:attrNameLst>
                                          <p:attrName>ppt_w</p:attrName>
                                        </p:attrNameLst>
                                      </p:cBhvr>
                                      <p:tavLst>
                                        <p:tav tm="0">
                                          <p:val>
                                            <p:fltVal val="0"/>
                                          </p:val>
                                        </p:tav>
                                        <p:tav tm="100000">
                                          <p:val>
                                            <p:strVal val="#ppt_w"/>
                                          </p:val>
                                        </p:tav>
                                      </p:tavLst>
                                    </p:anim>
                                    <p:anim calcmode="lin" valueType="num">
                                      <p:cBhvr>
                                        <p:cTn id="135" dur="500" fill="hold"/>
                                        <p:tgtEl>
                                          <p:spTgt spid="28"/>
                                        </p:tgtEl>
                                        <p:attrNameLst>
                                          <p:attrName>ppt_h</p:attrName>
                                        </p:attrNameLst>
                                      </p:cBhvr>
                                      <p:tavLst>
                                        <p:tav tm="0">
                                          <p:val>
                                            <p:fltVal val="0"/>
                                          </p:val>
                                        </p:tav>
                                        <p:tav tm="100000">
                                          <p:val>
                                            <p:strVal val="#ppt_h"/>
                                          </p:val>
                                        </p:tav>
                                      </p:tavLst>
                                    </p:anim>
                                    <p:animEffect transition="in" filter="fade">
                                      <p:cBhvr>
                                        <p:cTn id="136" dur="500"/>
                                        <p:tgtEl>
                                          <p:spTgt spid="2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wipe(left)">
                                      <p:cBhvr>
                                        <p:cTn id="141" dur="500"/>
                                        <p:tgtEl>
                                          <p:spTgt spid="29"/>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30"/>
                                        </p:tgtEl>
                                        <p:attrNameLst>
                                          <p:attrName>style.visibility</p:attrName>
                                        </p:attrNameLst>
                                      </p:cBhvr>
                                      <p:to>
                                        <p:strVal val="visible"/>
                                      </p:to>
                                    </p:set>
                                    <p:animEffect transition="in" filter="wipe(left)">
                                      <p:cBhvr>
                                        <p:cTn id="146" dur="500"/>
                                        <p:tgtEl>
                                          <p:spTgt spid="30"/>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31"/>
                                        </p:tgtEl>
                                        <p:attrNameLst>
                                          <p:attrName>style.visibility</p:attrName>
                                        </p:attrNameLst>
                                      </p:cBhvr>
                                      <p:to>
                                        <p:strVal val="visible"/>
                                      </p:to>
                                    </p:set>
                                    <p:animEffect transition="in" filter="wipe(left)">
                                      <p:cBhvr>
                                        <p:cTn id="151" dur="500"/>
                                        <p:tgtEl>
                                          <p:spTgt spid="31"/>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32"/>
                                        </p:tgtEl>
                                        <p:attrNameLst>
                                          <p:attrName>style.visibility</p:attrName>
                                        </p:attrNameLst>
                                      </p:cBhvr>
                                      <p:to>
                                        <p:strVal val="visible"/>
                                      </p:to>
                                    </p:set>
                                    <p:animEffect transition="in" filter="wipe(left)">
                                      <p:cBhvr>
                                        <p:cTn id="156" dur="500"/>
                                        <p:tgtEl>
                                          <p:spTgt spid="32"/>
                                        </p:tgtEl>
                                      </p:cBhvr>
                                    </p:animEffect>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33"/>
                                        </p:tgtEl>
                                        <p:attrNameLst>
                                          <p:attrName>style.visibility</p:attrName>
                                        </p:attrNameLst>
                                      </p:cBhvr>
                                      <p:to>
                                        <p:strVal val="visible"/>
                                      </p:to>
                                    </p:set>
                                    <p:anim calcmode="lin" valueType="num">
                                      <p:cBhvr additive="base">
                                        <p:cTn id="161" dur="500" fill="hold"/>
                                        <p:tgtEl>
                                          <p:spTgt spid="33"/>
                                        </p:tgtEl>
                                        <p:attrNameLst>
                                          <p:attrName>ppt_x</p:attrName>
                                        </p:attrNameLst>
                                      </p:cBhvr>
                                      <p:tavLst>
                                        <p:tav tm="0">
                                          <p:val>
                                            <p:strVal val="#ppt_x"/>
                                          </p:val>
                                        </p:tav>
                                        <p:tav tm="100000">
                                          <p:val>
                                            <p:strVal val="#ppt_x"/>
                                          </p:val>
                                        </p:tav>
                                      </p:tavLst>
                                    </p:anim>
                                    <p:anim calcmode="lin" valueType="num">
                                      <p:cBhvr additive="base">
                                        <p:cTn id="16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8" grpId="0" animBg="1"/>
      <p:bldP spid="9" grpId="0"/>
      <p:bldP spid="10" grpId="0" animBg="1"/>
      <p:bldP spid="11" grpId="0"/>
      <p:bldP spid="12" grpId="0"/>
      <p:bldP spid="13" grpId="0"/>
      <p:bldP spid="14" grpId="0" animBg="1"/>
      <p:bldP spid="15" grpId="0" animBg="1"/>
      <p:bldP spid="16" grpId="0" animBg="1"/>
      <p:bldP spid="17" grpId="0"/>
      <p:bldP spid="20" grpId="0" animBg="1"/>
      <p:bldP spid="27" grpId="0" animBg="1"/>
      <p:bldP spid="29" grpId="0" animBg="1"/>
      <p:bldP spid="31" grpId="0" animBg="1"/>
      <p:bldP spid="3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6"/>
          <p:cNvGrpSpPr>
            <a:grpSpLocks/>
          </p:cNvGrpSpPr>
          <p:nvPr/>
        </p:nvGrpSpPr>
        <p:grpSpPr bwMode="auto">
          <a:xfrm>
            <a:off x="3457792" y="903432"/>
            <a:ext cx="1371600" cy="2438400"/>
            <a:chOff x="3792" y="912"/>
            <a:chExt cx="864" cy="1536"/>
          </a:xfrm>
        </p:grpSpPr>
        <p:sp>
          <p:nvSpPr>
            <p:cNvPr id="3" name="Line 77"/>
            <p:cNvSpPr>
              <a:spLocks noChangeShapeType="1"/>
            </p:cNvSpPr>
            <p:nvPr/>
          </p:nvSpPr>
          <p:spPr bwMode="auto">
            <a:xfrm flipV="1">
              <a:off x="3792" y="912"/>
              <a:ext cx="864" cy="1536"/>
            </a:xfrm>
            <a:prstGeom prst="line">
              <a:avLst/>
            </a:prstGeom>
            <a:noFill/>
            <a:ln w="38100">
              <a:solidFill>
                <a:schemeClr val="tx1"/>
              </a:solidFill>
              <a:prstDash val="sysDot"/>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 name="Object 78"/>
            <p:cNvGraphicFramePr>
              <a:graphicFrameLocks noChangeAspect="1"/>
            </p:cNvGraphicFramePr>
            <p:nvPr/>
          </p:nvGraphicFramePr>
          <p:xfrm>
            <a:off x="3888" y="1750"/>
            <a:ext cx="228" cy="314"/>
          </p:xfrm>
          <a:graphic>
            <a:graphicData uri="http://schemas.openxmlformats.org/presentationml/2006/ole">
              <mc:AlternateContent xmlns:mc="http://schemas.openxmlformats.org/markup-compatibility/2006">
                <mc:Choice xmlns:v="urn:schemas-microsoft-com:vml" Requires="v">
                  <p:oleObj spid="_x0000_s141641" name="公式" r:id="rId3" imgW="126780" imgH="164814" progId="Equation.3">
                    <p:embed/>
                  </p:oleObj>
                </mc:Choice>
                <mc:Fallback>
                  <p:oleObj name="公式" r:id="rId3" imgW="126780" imgH="1648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1750"/>
                          <a:ext cx="2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82"/>
          <p:cNvGrpSpPr>
            <a:grpSpLocks/>
          </p:cNvGrpSpPr>
          <p:nvPr/>
        </p:nvGrpSpPr>
        <p:grpSpPr bwMode="auto">
          <a:xfrm>
            <a:off x="2238592" y="293832"/>
            <a:ext cx="4064000" cy="3733800"/>
            <a:chOff x="3024" y="528"/>
            <a:chExt cx="2560" cy="2352"/>
          </a:xfrm>
        </p:grpSpPr>
        <p:sp>
          <p:nvSpPr>
            <p:cNvPr id="6" name="Line 83"/>
            <p:cNvSpPr>
              <a:spLocks noChangeShapeType="1"/>
            </p:cNvSpPr>
            <p:nvPr/>
          </p:nvSpPr>
          <p:spPr bwMode="auto">
            <a:xfrm>
              <a:off x="3024" y="2448"/>
              <a:ext cx="2304" cy="0"/>
            </a:xfrm>
            <a:prstGeom prst="line">
              <a:avLst/>
            </a:prstGeom>
            <a:noFill/>
            <a:ln w="28575">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 name="Group 84"/>
            <p:cNvGrpSpPr>
              <a:grpSpLocks/>
            </p:cNvGrpSpPr>
            <p:nvPr/>
          </p:nvGrpSpPr>
          <p:grpSpPr bwMode="auto">
            <a:xfrm>
              <a:off x="3408" y="2424"/>
              <a:ext cx="720" cy="48"/>
              <a:chOff x="3888" y="3504"/>
              <a:chExt cx="720" cy="48"/>
            </a:xfrm>
          </p:grpSpPr>
          <p:sp>
            <p:nvSpPr>
              <p:cNvPr id="23" name="Oval 85"/>
              <p:cNvSpPr>
                <a:spLocks noChangeArrowheads="1"/>
              </p:cNvSpPr>
              <p:nvPr/>
            </p:nvSpPr>
            <p:spPr bwMode="auto">
              <a:xfrm>
                <a:off x="3888" y="3504"/>
                <a:ext cx="48" cy="48"/>
              </a:xfrm>
              <a:prstGeom prst="ellipse">
                <a:avLst/>
              </a:prstGeom>
              <a:solidFill>
                <a:srgbClr val="CC0000"/>
              </a:solidFill>
              <a:ln w="12700">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4" name="Oval 86"/>
              <p:cNvSpPr>
                <a:spLocks noChangeArrowheads="1"/>
              </p:cNvSpPr>
              <p:nvPr/>
            </p:nvSpPr>
            <p:spPr bwMode="auto">
              <a:xfrm>
                <a:off x="4560" y="3504"/>
                <a:ext cx="48" cy="48"/>
              </a:xfrm>
              <a:prstGeom prst="ellipse">
                <a:avLst/>
              </a:prstGeom>
              <a:solidFill>
                <a:srgbClr val="CC0000"/>
              </a:solidFill>
              <a:ln w="12700">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sp>
          <p:nvSpPr>
            <p:cNvPr id="8" name="Line 87"/>
            <p:cNvSpPr>
              <a:spLocks noChangeShapeType="1"/>
            </p:cNvSpPr>
            <p:nvPr/>
          </p:nvSpPr>
          <p:spPr bwMode="auto">
            <a:xfrm>
              <a:off x="3456" y="2448"/>
              <a:ext cx="624" cy="0"/>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 name="Object 88"/>
            <p:cNvGraphicFramePr>
              <a:graphicFrameLocks noChangeAspect="1"/>
            </p:cNvGraphicFramePr>
            <p:nvPr/>
          </p:nvGraphicFramePr>
          <p:xfrm>
            <a:off x="3872" y="2448"/>
            <a:ext cx="276" cy="432"/>
          </p:xfrm>
          <a:graphic>
            <a:graphicData uri="http://schemas.openxmlformats.org/presentationml/2006/ole">
              <mc:AlternateContent xmlns:mc="http://schemas.openxmlformats.org/markup-compatibility/2006">
                <mc:Choice xmlns:v="urn:schemas-microsoft-com:vml" Requires="v">
                  <p:oleObj spid="_x0000_s141642" name="公式" r:id="rId5" imgW="114151" imgH="215619" progId="Equation.3">
                    <p:embed/>
                  </p:oleObj>
                </mc:Choice>
                <mc:Fallback>
                  <p:oleObj name="公式" r:id="rId5" imgW="114151"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2" y="2448"/>
                          <a:ext cx="27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9"/>
            <p:cNvGraphicFramePr>
              <a:graphicFrameLocks noChangeAspect="1"/>
            </p:cNvGraphicFramePr>
            <p:nvPr/>
          </p:nvGraphicFramePr>
          <p:xfrm>
            <a:off x="3072" y="2448"/>
            <a:ext cx="432" cy="294"/>
          </p:xfrm>
          <a:graphic>
            <a:graphicData uri="http://schemas.openxmlformats.org/presentationml/2006/ole">
              <mc:AlternateContent xmlns:mc="http://schemas.openxmlformats.org/markup-compatibility/2006">
                <mc:Choice xmlns:v="urn:schemas-microsoft-com:vml" Requires="v">
                  <p:oleObj spid="_x0000_s141643" name="公式" r:id="rId7" imgW="241091" imgH="164957" progId="Equation.3">
                    <p:embed/>
                  </p:oleObj>
                </mc:Choice>
                <mc:Fallback>
                  <p:oleObj name="公式" r:id="rId7" imgW="241091" imgH="1649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2448"/>
                          <a:ext cx="432"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0"/>
            <p:cNvGraphicFramePr>
              <a:graphicFrameLocks noChangeAspect="1"/>
            </p:cNvGraphicFramePr>
            <p:nvPr/>
          </p:nvGraphicFramePr>
          <p:xfrm>
            <a:off x="4080" y="2448"/>
            <a:ext cx="412" cy="302"/>
          </p:xfrm>
          <a:graphic>
            <a:graphicData uri="http://schemas.openxmlformats.org/presentationml/2006/ole">
              <mc:AlternateContent xmlns:mc="http://schemas.openxmlformats.org/markup-compatibility/2006">
                <mc:Choice xmlns:v="urn:schemas-microsoft-com:vml" Requires="v">
                  <p:oleObj spid="_x0000_s141644" name="公式" r:id="rId9" imgW="241091" imgH="177646" progId="Equation.3">
                    <p:embed/>
                  </p:oleObj>
                </mc:Choice>
                <mc:Fallback>
                  <p:oleObj name="公式" r:id="rId9" imgW="241091" imgH="1776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0" y="2448"/>
                          <a:ext cx="412"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91"/>
            <p:cNvSpPr>
              <a:spLocks noChangeShapeType="1"/>
            </p:cNvSpPr>
            <p:nvPr/>
          </p:nvSpPr>
          <p:spPr bwMode="auto">
            <a:xfrm flipV="1">
              <a:off x="3432" y="960"/>
              <a:ext cx="1176" cy="1488"/>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92"/>
            <p:cNvSpPr>
              <a:spLocks noChangeShapeType="1"/>
            </p:cNvSpPr>
            <p:nvPr/>
          </p:nvSpPr>
          <p:spPr bwMode="auto">
            <a:xfrm flipV="1">
              <a:off x="4088" y="960"/>
              <a:ext cx="568" cy="1488"/>
            </a:xfrm>
            <a:prstGeom prst="line">
              <a:avLst/>
            </a:prstGeom>
            <a:noFill/>
            <a:ln w="38100">
              <a:solidFill>
                <a:srgbClr val="0000CC"/>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4" name="Object 93"/>
            <p:cNvGraphicFramePr>
              <a:graphicFrameLocks noChangeAspect="1"/>
            </p:cNvGraphicFramePr>
            <p:nvPr/>
          </p:nvGraphicFramePr>
          <p:xfrm>
            <a:off x="3984" y="1248"/>
            <a:ext cx="230" cy="346"/>
          </p:xfrm>
          <a:graphic>
            <a:graphicData uri="http://schemas.openxmlformats.org/presentationml/2006/ole">
              <mc:AlternateContent xmlns:mc="http://schemas.openxmlformats.org/markup-compatibility/2006">
                <mc:Choice xmlns:v="urn:schemas-microsoft-com:vml" Requires="v">
                  <p:oleObj spid="_x0000_s141645" name="公式" r:id="rId11" imgW="139579" imgH="215713" progId="Equation.3">
                    <p:embed/>
                  </p:oleObj>
                </mc:Choice>
                <mc:Fallback>
                  <p:oleObj name="公式" r:id="rId11" imgW="139579"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 y="1248"/>
                          <a:ext cx="23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94"/>
            <p:cNvGraphicFramePr>
              <a:graphicFrameLocks noChangeAspect="1"/>
            </p:cNvGraphicFramePr>
            <p:nvPr/>
          </p:nvGraphicFramePr>
          <p:xfrm>
            <a:off x="4464" y="1392"/>
            <a:ext cx="229" cy="346"/>
          </p:xfrm>
          <a:graphic>
            <a:graphicData uri="http://schemas.openxmlformats.org/presentationml/2006/ole">
              <mc:AlternateContent xmlns:mc="http://schemas.openxmlformats.org/markup-compatibility/2006">
                <mc:Choice xmlns:v="urn:schemas-microsoft-com:vml" Requires="v">
                  <p:oleObj spid="_x0000_s141646" name="公式" r:id="rId13" imgW="139579" imgH="215713" progId="Equation.3">
                    <p:embed/>
                  </p:oleObj>
                </mc:Choice>
                <mc:Fallback>
                  <p:oleObj name="公式" r:id="rId13" imgW="139579" imgH="21571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4" y="1392"/>
                          <a:ext cx="229"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95"/>
            <p:cNvGraphicFramePr>
              <a:graphicFrameLocks noChangeAspect="1"/>
            </p:cNvGraphicFramePr>
            <p:nvPr/>
          </p:nvGraphicFramePr>
          <p:xfrm>
            <a:off x="4704" y="864"/>
            <a:ext cx="268" cy="291"/>
          </p:xfrm>
          <a:graphic>
            <a:graphicData uri="http://schemas.openxmlformats.org/presentationml/2006/ole">
              <mc:AlternateContent xmlns:mc="http://schemas.openxmlformats.org/markup-compatibility/2006">
                <mc:Choice xmlns:v="urn:schemas-microsoft-com:vml" Requires="v">
                  <p:oleObj spid="_x0000_s141647" name="公式" r:id="rId15" imgW="152268" imgH="164957" progId="Equation.3">
                    <p:embed/>
                  </p:oleObj>
                </mc:Choice>
                <mc:Fallback>
                  <p:oleObj name="公式" r:id="rId15" imgW="152268" imgH="16495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4" y="864"/>
                          <a:ext cx="26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96"/>
            <p:cNvSpPr>
              <a:spLocks noChangeShapeType="1"/>
            </p:cNvSpPr>
            <p:nvPr/>
          </p:nvSpPr>
          <p:spPr bwMode="auto">
            <a:xfrm flipH="1">
              <a:off x="3788" y="600"/>
              <a:ext cx="0" cy="1872"/>
            </a:xfrm>
            <a:prstGeom prst="line">
              <a:avLst/>
            </a:prstGeom>
            <a:noFill/>
            <a:ln w="28575">
              <a:solidFill>
                <a:schemeClr val="tx1"/>
              </a:solidFill>
              <a:round/>
              <a:headEnd type="triangle" w="sm"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 name="Object 97"/>
            <p:cNvGraphicFramePr>
              <a:graphicFrameLocks noChangeAspect="1"/>
            </p:cNvGraphicFramePr>
            <p:nvPr/>
          </p:nvGraphicFramePr>
          <p:xfrm>
            <a:off x="5232" y="2448"/>
            <a:ext cx="352" cy="328"/>
          </p:xfrm>
          <a:graphic>
            <a:graphicData uri="http://schemas.openxmlformats.org/presentationml/2006/ole">
              <mc:AlternateContent xmlns:mc="http://schemas.openxmlformats.org/markup-compatibility/2006">
                <mc:Choice xmlns:v="urn:schemas-microsoft-com:vml" Requires="v">
                  <p:oleObj spid="_x0000_s141648" name="公式" r:id="rId17" imgW="126835" imgH="139518" progId="Equation.3">
                    <p:embed/>
                  </p:oleObj>
                </mc:Choice>
                <mc:Fallback>
                  <p:oleObj name="公式" r:id="rId17" imgW="126835" imgH="13951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32" y="2448"/>
                          <a:ext cx="352"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98"/>
            <p:cNvGraphicFramePr>
              <a:graphicFrameLocks noChangeAspect="1"/>
            </p:cNvGraphicFramePr>
            <p:nvPr/>
          </p:nvGraphicFramePr>
          <p:xfrm>
            <a:off x="3456" y="528"/>
            <a:ext cx="336" cy="328"/>
          </p:xfrm>
          <a:graphic>
            <a:graphicData uri="http://schemas.openxmlformats.org/presentationml/2006/ole">
              <mc:AlternateContent xmlns:mc="http://schemas.openxmlformats.org/markup-compatibility/2006">
                <mc:Choice xmlns:v="urn:schemas-microsoft-com:vml" Requires="v">
                  <p:oleObj spid="_x0000_s141649" name="公式" r:id="rId19" imgW="139579" imgH="164957" progId="Equation.3">
                    <p:embed/>
                  </p:oleObj>
                </mc:Choice>
                <mc:Fallback>
                  <p:oleObj name="公式" r:id="rId19" imgW="139579" imgH="16495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56" y="528"/>
                          <a:ext cx="336"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99"/>
            <p:cNvGraphicFramePr>
              <a:graphicFrameLocks noChangeAspect="1"/>
            </p:cNvGraphicFramePr>
            <p:nvPr/>
          </p:nvGraphicFramePr>
          <p:xfrm>
            <a:off x="3648" y="2496"/>
            <a:ext cx="280" cy="258"/>
          </p:xfrm>
          <a:graphic>
            <a:graphicData uri="http://schemas.openxmlformats.org/presentationml/2006/ole">
              <mc:AlternateContent xmlns:mc="http://schemas.openxmlformats.org/markup-compatibility/2006">
                <mc:Choice xmlns:v="urn:schemas-microsoft-com:vml" Requires="v">
                  <p:oleObj spid="_x0000_s141650" name="公式" r:id="rId21" imgW="126835" imgH="139518" progId="Equation.3">
                    <p:embed/>
                  </p:oleObj>
                </mc:Choice>
                <mc:Fallback>
                  <p:oleObj name="公式" r:id="rId21" imgW="126835" imgH="13951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48" y="2496"/>
                          <a:ext cx="28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Oval 100"/>
            <p:cNvSpPr>
              <a:spLocks noChangeArrowheads="1"/>
            </p:cNvSpPr>
            <p:nvPr/>
          </p:nvSpPr>
          <p:spPr bwMode="auto">
            <a:xfrm>
              <a:off x="4624" y="912"/>
              <a:ext cx="48" cy="48"/>
            </a:xfrm>
            <a:prstGeom prst="ellipse">
              <a:avLst/>
            </a:prstGeom>
            <a:solidFill>
              <a:srgbClr val="CC0000"/>
            </a:solidFill>
            <a:ln w="12700">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2" name="Oval 101"/>
            <p:cNvSpPr>
              <a:spLocks noChangeArrowheads="1"/>
            </p:cNvSpPr>
            <p:nvPr/>
          </p:nvSpPr>
          <p:spPr bwMode="auto">
            <a:xfrm>
              <a:off x="3752" y="2424"/>
              <a:ext cx="48" cy="48"/>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sp>
        <p:nvSpPr>
          <p:cNvPr id="25" name="Arc 13"/>
          <p:cNvSpPr>
            <a:spLocks/>
          </p:cNvSpPr>
          <p:nvPr/>
        </p:nvSpPr>
        <p:spPr bwMode="auto">
          <a:xfrm rot="4281046" flipH="1">
            <a:off x="3676868" y="2917970"/>
            <a:ext cx="755650" cy="3079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Line 10"/>
          <p:cNvSpPr>
            <a:spLocks noChangeShapeType="1"/>
          </p:cNvSpPr>
          <p:nvPr/>
        </p:nvSpPr>
        <p:spPr bwMode="auto">
          <a:xfrm>
            <a:off x="3143468" y="2997345"/>
            <a:ext cx="163513" cy="133350"/>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0"/>
          <p:cNvSpPr>
            <a:spLocks noChangeShapeType="1"/>
          </p:cNvSpPr>
          <p:nvPr/>
        </p:nvSpPr>
        <p:spPr bwMode="auto">
          <a:xfrm flipV="1">
            <a:off x="3306980" y="2921145"/>
            <a:ext cx="125412" cy="184150"/>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8" name="Object 80"/>
          <p:cNvGraphicFramePr>
            <a:graphicFrameLocks noChangeAspect="1"/>
          </p:cNvGraphicFramePr>
          <p:nvPr>
            <p:extLst>
              <p:ext uri="{D42A27DB-BD31-4B8C-83A1-F6EECF244321}">
                <p14:modId xmlns:p14="http://schemas.microsoft.com/office/powerpoint/2010/main" val="601559994"/>
              </p:ext>
            </p:extLst>
          </p:nvPr>
        </p:nvGraphicFramePr>
        <p:xfrm>
          <a:off x="4210268" y="2654445"/>
          <a:ext cx="271463" cy="381000"/>
        </p:xfrm>
        <a:graphic>
          <a:graphicData uri="http://schemas.openxmlformats.org/presentationml/2006/ole">
            <mc:AlternateContent xmlns:mc="http://schemas.openxmlformats.org/markup-compatibility/2006">
              <mc:Choice xmlns:v="urn:schemas-microsoft-com:vml" Requires="v">
                <p:oleObj spid="_x0000_s141651" name="公式" r:id="rId23" imgW="126725" imgH="177415" progId="Equation.3">
                  <p:embed/>
                </p:oleObj>
              </mc:Choice>
              <mc:Fallback>
                <p:oleObj name="公式" r:id="rId23" imgW="126725" imgH="177415"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10268" y="2654445"/>
                        <a:ext cx="2714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Line 81"/>
          <p:cNvSpPr>
            <a:spLocks noChangeShapeType="1"/>
          </p:cNvSpPr>
          <p:nvPr/>
        </p:nvSpPr>
        <p:spPr bwMode="auto">
          <a:xfrm flipH="1" flipV="1">
            <a:off x="3295868" y="2800496"/>
            <a:ext cx="631825" cy="515937"/>
          </a:xfrm>
          <a:prstGeom prst="line">
            <a:avLst/>
          </a:prstGeom>
          <a:noFill/>
          <a:ln w="38100">
            <a:solidFill>
              <a:srgbClr val="CC0000"/>
            </a:solidFill>
            <a:prstDash val="sys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 name="Object 37"/>
          <p:cNvGraphicFramePr>
            <a:graphicFrameLocks noChangeAspect="1"/>
          </p:cNvGraphicFramePr>
          <p:nvPr>
            <p:extLst>
              <p:ext uri="{D42A27DB-BD31-4B8C-83A1-F6EECF244321}">
                <p14:modId xmlns:p14="http://schemas.microsoft.com/office/powerpoint/2010/main" val="1952621937"/>
              </p:ext>
            </p:extLst>
          </p:nvPr>
        </p:nvGraphicFramePr>
        <p:xfrm>
          <a:off x="5485228" y="104115"/>
          <a:ext cx="2873375" cy="1216025"/>
        </p:xfrm>
        <a:graphic>
          <a:graphicData uri="http://schemas.openxmlformats.org/presentationml/2006/ole">
            <mc:AlternateContent xmlns:mc="http://schemas.openxmlformats.org/markup-compatibility/2006">
              <mc:Choice xmlns:v="urn:schemas-microsoft-com:vml" Requires="v">
                <p:oleObj spid="_x0000_s141652" name="公式" r:id="rId25" imgW="1015920" imgH="431640" progId="Equation.3">
                  <p:embed/>
                </p:oleObj>
              </mc:Choice>
              <mc:Fallback>
                <p:oleObj name="公式" r:id="rId25" imgW="1015920" imgH="431640" progId="Equation.3">
                  <p:embed/>
                  <p:pic>
                    <p:nvPicPr>
                      <p:cNvPr id="0" name=""/>
                      <p:cNvPicPr>
                        <a:picLocks noChangeAspect="1" noChangeArrowheads="1"/>
                      </p:cNvPicPr>
                      <p:nvPr/>
                    </p:nvPicPr>
                    <p:blipFill>
                      <a:blip r:embed="rId26"/>
                      <a:srcRect/>
                      <a:stretch>
                        <a:fillRect/>
                      </a:stretch>
                    </p:blipFill>
                    <p:spPr bwMode="auto">
                      <a:xfrm>
                        <a:off x="5485228" y="104115"/>
                        <a:ext cx="2873375"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Rectangle 52"/>
          <p:cNvSpPr>
            <a:spLocks noChangeArrowheads="1"/>
          </p:cNvSpPr>
          <p:nvPr/>
        </p:nvSpPr>
        <p:spPr bwMode="auto">
          <a:xfrm>
            <a:off x="9884445" y="308119"/>
            <a:ext cx="27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000000"/>
                </a:solidFill>
              </a:rPr>
              <a:t>p</a:t>
            </a:r>
            <a:endParaRPr lang="en-US" altLang="zh-CN" sz="2400" b="0" i="0" dirty="0">
              <a:solidFill>
                <a:srgbClr val="000000"/>
              </a:solidFill>
            </a:endParaRPr>
          </a:p>
        </p:txBody>
      </p:sp>
      <p:sp>
        <p:nvSpPr>
          <p:cNvPr id="32" name="Rectangle 53"/>
          <p:cNvSpPr>
            <a:spLocks noChangeArrowheads="1"/>
          </p:cNvSpPr>
          <p:nvPr/>
        </p:nvSpPr>
        <p:spPr bwMode="auto">
          <a:xfrm>
            <a:off x="6828882" y="3314792"/>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33" name="Rectangle 54"/>
          <p:cNvSpPr>
            <a:spLocks noChangeArrowheads="1"/>
          </p:cNvSpPr>
          <p:nvPr/>
        </p:nvSpPr>
        <p:spPr bwMode="auto">
          <a:xfrm>
            <a:off x="7978316" y="3290803"/>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34" name="Line 55"/>
          <p:cNvSpPr>
            <a:spLocks noChangeShapeType="1"/>
          </p:cNvSpPr>
          <p:nvPr/>
        </p:nvSpPr>
        <p:spPr bwMode="auto">
          <a:xfrm flipV="1">
            <a:off x="6996524" y="833454"/>
            <a:ext cx="2852168" cy="3028552"/>
          </a:xfrm>
          <a:prstGeom prst="line">
            <a:avLst/>
          </a:prstGeom>
          <a:noFill/>
          <a:ln w="28575">
            <a:solidFill>
              <a:srgbClr val="0BD31E"/>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56"/>
          <p:cNvSpPr>
            <a:spLocks noChangeShapeType="1"/>
          </p:cNvSpPr>
          <p:nvPr/>
        </p:nvSpPr>
        <p:spPr bwMode="auto">
          <a:xfrm flipV="1">
            <a:off x="8178710" y="883517"/>
            <a:ext cx="1669983" cy="2953833"/>
          </a:xfrm>
          <a:prstGeom prst="line">
            <a:avLst/>
          </a:prstGeom>
          <a:noFill/>
          <a:ln w="28575">
            <a:solidFill>
              <a:srgbClr val="0BD31E"/>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6" name="Rectangle 57"/>
          <p:cNvSpPr>
            <a:spLocks noChangeArrowheads="1"/>
          </p:cNvSpPr>
          <p:nvPr/>
        </p:nvSpPr>
        <p:spPr bwMode="auto">
          <a:xfrm>
            <a:off x="9673155" y="293833"/>
            <a:ext cx="393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33CC"/>
                </a:solidFill>
              </a:rPr>
              <a:t>·</a:t>
            </a:r>
            <a:endParaRPr lang="en-US" altLang="zh-CN" sz="7200" b="0" i="0" dirty="0">
              <a:solidFill>
                <a:srgbClr val="FF33CC"/>
              </a:solidFill>
            </a:endParaRPr>
          </a:p>
        </p:txBody>
      </p:sp>
      <p:sp>
        <p:nvSpPr>
          <p:cNvPr id="37" name="Rectangle 58"/>
          <p:cNvSpPr>
            <a:spLocks noChangeArrowheads="1"/>
          </p:cNvSpPr>
          <p:nvPr/>
        </p:nvSpPr>
        <p:spPr bwMode="auto">
          <a:xfrm>
            <a:off x="6475004" y="3861330"/>
            <a:ext cx="479907" cy="49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-q</a:t>
            </a:r>
            <a:endParaRPr lang="en-US" altLang="zh-CN" sz="2400" b="0" i="0" dirty="0">
              <a:solidFill>
                <a:schemeClr val="tx1"/>
              </a:solidFill>
            </a:endParaRPr>
          </a:p>
        </p:txBody>
      </p:sp>
      <p:sp>
        <p:nvSpPr>
          <p:cNvPr id="38" name="Rectangle 59"/>
          <p:cNvSpPr>
            <a:spLocks noChangeArrowheads="1"/>
          </p:cNvSpPr>
          <p:nvPr/>
        </p:nvSpPr>
        <p:spPr bwMode="auto">
          <a:xfrm>
            <a:off x="7790032" y="3898340"/>
            <a:ext cx="781721" cy="70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+q</a:t>
            </a:r>
            <a:endParaRPr lang="en-US" altLang="zh-CN" sz="1000" b="0" i="0" dirty="0">
              <a:solidFill>
                <a:schemeClr val="tx1"/>
              </a:solidFill>
            </a:endParaRPr>
          </a:p>
        </p:txBody>
      </p:sp>
      <p:sp>
        <p:nvSpPr>
          <p:cNvPr id="39" name="Line 56"/>
          <p:cNvSpPr>
            <a:spLocks noChangeShapeType="1"/>
          </p:cNvSpPr>
          <p:nvPr/>
        </p:nvSpPr>
        <p:spPr bwMode="auto">
          <a:xfrm flipH="1" flipV="1">
            <a:off x="7572522" y="3269716"/>
            <a:ext cx="517572" cy="503485"/>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56"/>
          <p:cNvSpPr>
            <a:spLocks noChangeShapeType="1"/>
          </p:cNvSpPr>
          <p:nvPr/>
        </p:nvSpPr>
        <p:spPr bwMode="auto">
          <a:xfrm flipH="1">
            <a:off x="7047953" y="3883093"/>
            <a:ext cx="1033384" cy="3202"/>
          </a:xfrm>
          <a:prstGeom prst="line">
            <a:avLst/>
          </a:prstGeom>
          <a:noFill/>
          <a:ln w="28575">
            <a:solidFill>
              <a:srgbClr val="0BD31E"/>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Freeform 20"/>
          <p:cNvSpPr>
            <a:spLocks/>
          </p:cNvSpPr>
          <p:nvPr/>
        </p:nvSpPr>
        <p:spPr bwMode="auto">
          <a:xfrm rot="4875854">
            <a:off x="7157314" y="3702836"/>
            <a:ext cx="280510" cy="94306"/>
          </a:xfrm>
          <a:custGeom>
            <a:avLst/>
            <a:gdLst>
              <a:gd name="T0" fmla="*/ 0 w 240"/>
              <a:gd name="T1" fmla="*/ 112 h 112"/>
              <a:gd name="T2" fmla="*/ 96 w 240"/>
              <a:gd name="T3" fmla="*/ 16 h 112"/>
              <a:gd name="T4" fmla="*/ 240 w 240"/>
              <a:gd name="T5" fmla="*/ 16 h 112"/>
              <a:gd name="T6" fmla="*/ 0 60000 65536"/>
              <a:gd name="T7" fmla="*/ 0 60000 65536"/>
              <a:gd name="T8" fmla="*/ 0 60000 65536"/>
              <a:gd name="T9" fmla="*/ 0 w 240"/>
              <a:gd name="T10" fmla="*/ 0 h 112"/>
              <a:gd name="T11" fmla="*/ 240 w 240"/>
              <a:gd name="T12" fmla="*/ 112 h 112"/>
            </a:gdLst>
            <a:ahLst/>
            <a:cxnLst>
              <a:cxn ang="T6">
                <a:pos x="T0" y="T1"/>
              </a:cxn>
              <a:cxn ang="T7">
                <a:pos x="T2" y="T3"/>
              </a:cxn>
              <a:cxn ang="T8">
                <a:pos x="T4" y="T5"/>
              </a:cxn>
            </a:cxnLst>
            <a:rect l="T9" t="T10" r="T11" b="T12"/>
            <a:pathLst>
              <a:path w="240" h="112">
                <a:moveTo>
                  <a:pt x="0" y="112"/>
                </a:moveTo>
                <a:cubicBezTo>
                  <a:pt x="28" y="72"/>
                  <a:pt x="56" y="32"/>
                  <a:pt x="96" y="16"/>
                </a:cubicBezTo>
                <a:cubicBezTo>
                  <a:pt x="136" y="0"/>
                  <a:pt x="188" y="8"/>
                  <a:pt x="240" y="16"/>
                </a:cubicBez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42" name="Object 83"/>
          <p:cNvGraphicFramePr>
            <a:graphicFrameLocks noChangeAspect="1"/>
          </p:cNvGraphicFramePr>
          <p:nvPr>
            <p:extLst>
              <p:ext uri="{D42A27DB-BD31-4B8C-83A1-F6EECF244321}">
                <p14:modId xmlns:p14="http://schemas.microsoft.com/office/powerpoint/2010/main" val="567817987"/>
              </p:ext>
            </p:extLst>
          </p:nvPr>
        </p:nvGraphicFramePr>
        <p:xfrm>
          <a:off x="7353976" y="3537000"/>
          <a:ext cx="509472" cy="375464"/>
        </p:xfrm>
        <a:graphic>
          <a:graphicData uri="http://schemas.openxmlformats.org/presentationml/2006/ole">
            <mc:AlternateContent xmlns:mc="http://schemas.openxmlformats.org/markup-compatibility/2006">
              <mc:Choice xmlns:v="urn:schemas-microsoft-com:vml" Requires="v">
                <p:oleObj spid="_x0000_s141653" name="公式" r:id="rId27" imgW="241200" imgH="177480" progId="Equation.3">
                  <p:embed/>
                </p:oleObj>
              </mc:Choice>
              <mc:Fallback>
                <p:oleObj name="公式" r:id="rId27" imgW="241200" imgH="177480" progId="Equation.3">
                  <p:embed/>
                  <p:pic>
                    <p:nvPicPr>
                      <p:cNvPr id="0" name=""/>
                      <p:cNvPicPr>
                        <a:picLocks noChangeAspect="1" noChangeArrowheads="1"/>
                      </p:cNvPicPr>
                      <p:nvPr/>
                    </p:nvPicPr>
                    <p:blipFill>
                      <a:blip r:embed="rId28"/>
                      <a:srcRect/>
                      <a:stretch>
                        <a:fillRect/>
                      </a:stretch>
                    </p:blipFill>
                    <p:spPr bwMode="auto">
                      <a:xfrm>
                        <a:off x="7353976" y="3537000"/>
                        <a:ext cx="509472" cy="375464"/>
                      </a:xfrm>
                      <a:prstGeom prst="rect">
                        <a:avLst/>
                      </a:prstGeom>
                      <a:noFill/>
                      <a:ln>
                        <a:noFill/>
                      </a:ln>
                      <a:effectLst/>
                      <a:extLst/>
                    </p:spPr>
                  </p:pic>
                </p:oleObj>
              </mc:Fallback>
            </mc:AlternateContent>
          </a:graphicData>
        </a:graphic>
      </p:graphicFrame>
      <p:sp>
        <p:nvSpPr>
          <p:cNvPr id="43" name="Line 56"/>
          <p:cNvSpPr>
            <a:spLocks noChangeShapeType="1"/>
          </p:cNvSpPr>
          <p:nvPr/>
        </p:nvSpPr>
        <p:spPr bwMode="auto">
          <a:xfrm flipH="1" flipV="1">
            <a:off x="7720681" y="3106566"/>
            <a:ext cx="143477" cy="142060"/>
          </a:xfrm>
          <a:prstGeom prst="line">
            <a:avLst/>
          </a:prstGeom>
          <a:noFill/>
          <a:ln w="190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56"/>
          <p:cNvSpPr>
            <a:spLocks noChangeShapeType="1"/>
          </p:cNvSpPr>
          <p:nvPr/>
        </p:nvSpPr>
        <p:spPr bwMode="auto">
          <a:xfrm flipV="1">
            <a:off x="7720682" y="3248626"/>
            <a:ext cx="138941" cy="130048"/>
          </a:xfrm>
          <a:prstGeom prst="line">
            <a:avLst/>
          </a:prstGeom>
          <a:noFill/>
          <a:ln w="190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56"/>
          <p:cNvSpPr>
            <a:spLocks noChangeShapeType="1"/>
          </p:cNvSpPr>
          <p:nvPr/>
        </p:nvSpPr>
        <p:spPr bwMode="auto">
          <a:xfrm flipV="1">
            <a:off x="6972974" y="3967397"/>
            <a:ext cx="33938" cy="736647"/>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56"/>
          <p:cNvSpPr>
            <a:spLocks noChangeShapeType="1"/>
          </p:cNvSpPr>
          <p:nvPr/>
        </p:nvSpPr>
        <p:spPr bwMode="auto">
          <a:xfrm flipV="1">
            <a:off x="8118552" y="3967397"/>
            <a:ext cx="22261" cy="846373"/>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dirty="0"/>
          </a:p>
        </p:txBody>
      </p:sp>
      <p:sp>
        <p:nvSpPr>
          <p:cNvPr id="47" name="Line 56"/>
          <p:cNvSpPr>
            <a:spLocks noChangeShapeType="1"/>
          </p:cNvSpPr>
          <p:nvPr/>
        </p:nvSpPr>
        <p:spPr bwMode="auto">
          <a:xfrm>
            <a:off x="6978189" y="4514993"/>
            <a:ext cx="1140362" cy="449"/>
          </a:xfrm>
          <a:prstGeom prst="line">
            <a:avLst/>
          </a:prstGeom>
          <a:noFill/>
          <a:ln w="19050">
            <a:solidFill>
              <a:srgbClr val="9900FF"/>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8" name="Object 83"/>
          <p:cNvGraphicFramePr>
            <a:graphicFrameLocks noChangeAspect="1"/>
          </p:cNvGraphicFramePr>
          <p:nvPr>
            <p:extLst>
              <p:ext uri="{D42A27DB-BD31-4B8C-83A1-F6EECF244321}">
                <p14:modId xmlns:p14="http://schemas.microsoft.com/office/powerpoint/2010/main" val="3127277513"/>
              </p:ext>
            </p:extLst>
          </p:nvPr>
        </p:nvGraphicFramePr>
        <p:xfrm>
          <a:off x="7414186" y="4164877"/>
          <a:ext cx="247650" cy="493713"/>
        </p:xfrm>
        <a:graphic>
          <a:graphicData uri="http://schemas.openxmlformats.org/presentationml/2006/ole">
            <mc:AlternateContent xmlns:mc="http://schemas.openxmlformats.org/markup-compatibility/2006">
              <mc:Choice xmlns:v="urn:schemas-microsoft-com:vml" Requires="v">
                <p:oleObj spid="_x0000_s141654" name="公式" r:id="rId29" imgW="88560" imgH="177480" progId="Equation.3">
                  <p:embed/>
                </p:oleObj>
              </mc:Choice>
              <mc:Fallback>
                <p:oleObj name="公式" r:id="rId29" imgW="88560" imgH="177480" progId="Equation.3">
                  <p:embed/>
                  <p:pic>
                    <p:nvPicPr>
                      <p:cNvPr id="0" name=""/>
                      <p:cNvPicPr>
                        <a:picLocks noChangeAspect="1" noChangeArrowheads="1"/>
                      </p:cNvPicPr>
                      <p:nvPr/>
                    </p:nvPicPr>
                    <p:blipFill>
                      <a:blip r:embed="rId30"/>
                      <a:srcRect/>
                      <a:stretch>
                        <a:fillRect/>
                      </a:stretch>
                    </p:blipFill>
                    <p:spPr bwMode="auto">
                      <a:xfrm>
                        <a:off x="7414186" y="4164877"/>
                        <a:ext cx="2476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77"/>
          <p:cNvGraphicFramePr>
            <a:graphicFrameLocks noChangeAspect="1"/>
          </p:cNvGraphicFramePr>
          <p:nvPr>
            <p:extLst>
              <p:ext uri="{D42A27DB-BD31-4B8C-83A1-F6EECF244321}">
                <p14:modId xmlns:p14="http://schemas.microsoft.com/office/powerpoint/2010/main" val="315105843"/>
              </p:ext>
            </p:extLst>
          </p:nvPr>
        </p:nvGraphicFramePr>
        <p:xfrm>
          <a:off x="5455298" y="2627663"/>
          <a:ext cx="1609427" cy="533400"/>
        </p:xfrm>
        <a:graphic>
          <a:graphicData uri="http://schemas.openxmlformats.org/presentationml/2006/ole">
            <mc:AlternateContent xmlns:mc="http://schemas.openxmlformats.org/markup-compatibility/2006">
              <mc:Choice xmlns:v="urn:schemas-microsoft-com:vml" Requires="v">
                <p:oleObj spid="_x0000_s141655" name="公式" r:id="rId31" imgW="533160" imgH="177480" progId="Equation.3">
                  <p:embed/>
                </p:oleObj>
              </mc:Choice>
              <mc:Fallback>
                <p:oleObj name="公式" r:id="rId31" imgW="533160" imgH="177480" progId="Equation.3">
                  <p:embed/>
                  <p:pic>
                    <p:nvPicPr>
                      <p:cNvPr id="0" name=""/>
                      <p:cNvPicPr>
                        <a:picLocks noChangeAspect="1" noChangeArrowheads="1"/>
                      </p:cNvPicPr>
                      <p:nvPr/>
                    </p:nvPicPr>
                    <p:blipFill>
                      <a:blip r:embed="rId32"/>
                      <a:srcRect/>
                      <a:stretch>
                        <a:fillRect/>
                      </a:stretch>
                    </p:blipFill>
                    <p:spPr bwMode="auto">
                      <a:xfrm>
                        <a:off x="5455298" y="2627663"/>
                        <a:ext cx="1609427" cy="533400"/>
                      </a:xfrm>
                      <a:prstGeom prst="rect">
                        <a:avLst/>
                      </a:prstGeom>
                      <a:noFill/>
                      <a:ln>
                        <a:noFill/>
                      </a:ln>
                      <a:effectLst/>
                      <a:extLst/>
                    </p:spPr>
                  </p:pic>
                </p:oleObj>
              </mc:Fallback>
            </mc:AlternateContent>
          </a:graphicData>
        </a:graphic>
      </p:graphicFrame>
      <p:graphicFrame>
        <p:nvGraphicFramePr>
          <p:cNvPr id="50" name="Object 77"/>
          <p:cNvGraphicFramePr>
            <a:graphicFrameLocks noChangeAspect="1"/>
          </p:cNvGraphicFramePr>
          <p:nvPr>
            <p:extLst>
              <p:ext uri="{D42A27DB-BD31-4B8C-83A1-F6EECF244321}">
                <p14:modId xmlns:p14="http://schemas.microsoft.com/office/powerpoint/2010/main" val="99070785"/>
              </p:ext>
            </p:extLst>
          </p:nvPr>
        </p:nvGraphicFramePr>
        <p:xfrm>
          <a:off x="8040968" y="1757745"/>
          <a:ext cx="382588" cy="647700"/>
        </p:xfrm>
        <a:graphic>
          <a:graphicData uri="http://schemas.openxmlformats.org/presentationml/2006/ole">
            <mc:AlternateContent xmlns:mc="http://schemas.openxmlformats.org/markup-compatibility/2006">
              <mc:Choice xmlns:v="urn:schemas-microsoft-com:vml" Requires="v">
                <p:oleObj spid="_x0000_s141656" name="公式" r:id="rId33" imgW="152280" imgH="215640" progId="Equation.3">
                  <p:embed/>
                </p:oleObj>
              </mc:Choice>
              <mc:Fallback>
                <p:oleObj name="公式" r:id="rId33" imgW="152280" imgH="215640" progId="Equation.3">
                  <p:embed/>
                  <p:pic>
                    <p:nvPicPr>
                      <p:cNvPr id="0" name=""/>
                      <p:cNvPicPr>
                        <a:picLocks noChangeAspect="1" noChangeArrowheads="1"/>
                      </p:cNvPicPr>
                      <p:nvPr/>
                    </p:nvPicPr>
                    <p:blipFill>
                      <a:blip r:embed="rId34"/>
                      <a:srcRect/>
                      <a:stretch>
                        <a:fillRect/>
                      </a:stretch>
                    </p:blipFill>
                    <p:spPr bwMode="auto">
                      <a:xfrm>
                        <a:off x="8040968" y="1757745"/>
                        <a:ext cx="38258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Line 56"/>
          <p:cNvSpPr>
            <a:spLocks noChangeShapeType="1"/>
          </p:cNvSpPr>
          <p:nvPr/>
        </p:nvSpPr>
        <p:spPr bwMode="auto">
          <a:xfrm flipH="1" flipV="1">
            <a:off x="6399582" y="3269715"/>
            <a:ext cx="509930" cy="535598"/>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56"/>
          <p:cNvSpPr>
            <a:spLocks noChangeShapeType="1"/>
          </p:cNvSpPr>
          <p:nvPr/>
        </p:nvSpPr>
        <p:spPr bwMode="auto">
          <a:xfrm flipH="1" flipV="1">
            <a:off x="9249863" y="328152"/>
            <a:ext cx="491969" cy="471529"/>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55"/>
          <p:cNvSpPr>
            <a:spLocks noChangeShapeType="1"/>
          </p:cNvSpPr>
          <p:nvPr/>
        </p:nvSpPr>
        <p:spPr bwMode="auto">
          <a:xfrm flipV="1">
            <a:off x="6760028" y="685492"/>
            <a:ext cx="2834530" cy="3013367"/>
          </a:xfrm>
          <a:prstGeom prst="line">
            <a:avLst/>
          </a:prstGeom>
          <a:noFill/>
          <a:ln w="19050">
            <a:solidFill>
              <a:srgbClr val="9900FF"/>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4" name="Line 56"/>
          <p:cNvSpPr>
            <a:spLocks noChangeShapeType="1"/>
          </p:cNvSpPr>
          <p:nvPr/>
        </p:nvSpPr>
        <p:spPr bwMode="auto">
          <a:xfrm flipH="1" flipV="1">
            <a:off x="8148596" y="3883094"/>
            <a:ext cx="751676" cy="420507"/>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Line 56"/>
          <p:cNvSpPr>
            <a:spLocks noChangeShapeType="1"/>
          </p:cNvSpPr>
          <p:nvPr/>
        </p:nvSpPr>
        <p:spPr bwMode="auto">
          <a:xfrm>
            <a:off x="9884446" y="929144"/>
            <a:ext cx="625349" cy="300793"/>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Line 56"/>
          <p:cNvSpPr>
            <a:spLocks noChangeShapeType="1"/>
          </p:cNvSpPr>
          <p:nvPr/>
        </p:nvSpPr>
        <p:spPr bwMode="auto">
          <a:xfrm flipV="1">
            <a:off x="7179701" y="469875"/>
            <a:ext cx="2235668" cy="2392783"/>
          </a:xfrm>
          <a:prstGeom prst="line">
            <a:avLst/>
          </a:prstGeom>
          <a:noFill/>
          <a:ln w="19050">
            <a:solidFill>
              <a:srgbClr val="9900FF"/>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7" name="Object 77"/>
          <p:cNvGraphicFramePr>
            <a:graphicFrameLocks noChangeAspect="1"/>
          </p:cNvGraphicFramePr>
          <p:nvPr>
            <p:extLst>
              <p:ext uri="{D42A27DB-BD31-4B8C-83A1-F6EECF244321}">
                <p14:modId xmlns:p14="http://schemas.microsoft.com/office/powerpoint/2010/main" val="4228160328"/>
              </p:ext>
            </p:extLst>
          </p:nvPr>
        </p:nvGraphicFramePr>
        <p:xfrm>
          <a:off x="9617637" y="2112239"/>
          <a:ext cx="382587" cy="647700"/>
        </p:xfrm>
        <a:graphic>
          <a:graphicData uri="http://schemas.openxmlformats.org/presentationml/2006/ole">
            <mc:AlternateContent xmlns:mc="http://schemas.openxmlformats.org/markup-compatibility/2006">
              <mc:Choice xmlns:v="urn:schemas-microsoft-com:vml" Requires="v">
                <p:oleObj spid="_x0000_s141657" name="公式" r:id="rId35" imgW="152280" imgH="215640" progId="Equation.3">
                  <p:embed/>
                </p:oleObj>
              </mc:Choice>
              <mc:Fallback>
                <p:oleObj name="公式" r:id="rId35" imgW="152280" imgH="215640" progId="Equation.3">
                  <p:embed/>
                  <p:pic>
                    <p:nvPicPr>
                      <p:cNvPr id="0" name=""/>
                      <p:cNvPicPr>
                        <a:picLocks noChangeAspect="1" noChangeArrowheads="1"/>
                      </p:cNvPicPr>
                      <p:nvPr/>
                    </p:nvPicPr>
                    <p:blipFill>
                      <a:blip r:embed="rId36"/>
                      <a:srcRect/>
                      <a:stretch>
                        <a:fillRect/>
                      </a:stretch>
                    </p:blipFill>
                    <p:spPr bwMode="auto">
                      <a:xfrm>
                        <a:off x="9617637" y="2112239"/>
                        <a:ext cx="382587"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77"/>
          <p:cNvGraphicFramePr>
            <a:graphicFrameLocks noChangeAspect="1"/>
          </p:cNvGraphicFramePr>
          <p:nvPr>
            <p:extLst>
              <p:ext uri="{D42A27DB-BD31-4B8C-83A1-F6EECF244321}">
                <p14:modId xmlns:p14="http://schemas.microsoft.com/office/powerpoint/2010/main" val="562136430"/>
              </p:ext>
            </p:extLst>
          </p:nvPr>
        </p:nvGraphicFramePr>
        <p:xfrm>
          <a:off x="7142723" y="1585189"/>
          <a:ext cx="668338" cy="647700"/>
        </p:xfrm>
        <a:graphic>
          <a:graphicData uri="http://schemas.openxmlformats.org/presentationml/2006/ole">
            <mc:AlternateContent xmlns:mc="http://schemas.openxmlformats.org/markup-compatibility/2006">
              <mc:Choice xmlns:v="urn:schemas-microsoft-com:vml" Requires="v">
                <p:oleObj spid="_x0000_s141658" name="公式" r:id="rId37" imgW="266400" imgH="215640" progId="Equation.3">
                  <p:embed/>
                </p:oleObj>
              </mc:Choice>
              <mc:Fallback>
                <p:oleObj name="公式" r:id="rId37" imgW="266400" imgH="215640" progId="Equation.3">
                  <p:embed/>
                  <p:pic>
                    <p:nvPicPr>
                      <p:cNvPr id="0" name=""/>
                      <p:cNvPicPr>
                        <a:picLocks noChangeAspect="1" noChangeArrowheads="1"/>
                      </p:cNvPicPr>
                      <p:nvPr/>
                    </p:nvPicPr>
                    <p:blipFill>
                      <a:blip r:embed="rId38"/>
                      <a:srcRect/>
                      <a:stretch>
                        <a:fillRect/>
                      </a:stretch>
                    </p:blipFill>
                    <p:spPr bwMode="auto">
                      <a:xfrm>
                        <a:off x="7142723" y="1585189"/>
                        <a:ext cx="6683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Line 56"/>
          <p:cNvSpPr>
            <a:spLocks noChangeShapeType="1"/>
          </p:cNvSpPr>
          <p:nvPr/>
        </p:nvSpPr>
        <p:spPr bwMode="auto">
          <a:xfrm flipH="1" flipV="1">
            <a:off x="7047953" y="2773776"/>
            <a:ext cx="469654" cy="400722"/>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60" name="Line 56"/>
          <p:cNvSpPr>
            <a:spLocks noChangeShapeType="1"/>
          </p:cNvSpPr>
          <p:nvPr/>
        </p:nvSpPr>
        <p:spPr bwMode="auto">
          <a:xfrm flipV="1">
            <a:off x="8555619" y="1109252"/>
            <a:ext cx="1652174" cy="2968612"/>
          </a:xfrm>
          <a:prstGeom prst="line">
            <a:avLst/>
          </a:prstGeom>
          <a:noFill/>
          <a:ln w="19050">
            <a:solidFill>
              <a:srgbClr val="9900FF"/>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56"/>
          <p:cNvSpPr>
            <a:spLocks noChangeShapeType="1"/>
          </p:cNvSpPr>
          <p:nvPr/>
        </p:nvSpPr>
        <p:spPr bwMode="auto">
          <a:xfrm flipV="1">
            <a:off x="6549789" y="2832510"/>
            <a:ext cx="637277" cy="620871"/>
          </a:xfrm>
          <a:prstGeom prst="line">
            <a:avLst/>
          </a:prstGeom>
          <a:noFill/>
          <a:ln w="19050">
            <a:solidFill>
              <a:srgbClr val="9900FF"/>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grpSp>
        <p:nvGrpSpPr>
          <p:cNvPr id="62" name="Group 109"/>
          <p:cNvGrpSpPr>
            <a:grpSpLocks/>
          </p:cNvGrpSpPr>
          <p:nvPr/>
        </p:nvGrpSpPr>
        <p:grpSpPr bwMode="auto">
          <a:xfrm>
            <a:off x="2025618" y="4128645"/>
            <a:ext cx="3690938" cy="523875"/>
            <a:chOff x="384" y="2688"/>
            <a:chExt cx="2325" cy="330"/>
          </a:xfrm>
        </p:grpSpPr>
        <p:graphicFrame>
          <p:nvGraphicFramePr>
            <p:cNvPr id="63" name="Object 30"/>
            <p:cNvGraphicFramePr>
              <a:graphicFrameLocks noChangeAspect="1"/>
            </p:cNvGraphicFramePr>
            <p:nvPr/>
          </p:nvGraphicFramePr>
          <p:xfrm>
            <a:off x="671" y="2689"/>
            <a:ext cx="703" cy="317"/>
          </p:xfrm>
          <a:graphic>
            <a:graphicData uri="http://schemas.openxmlformats.org/presentationml/2006/ole">
              <mc:AlternateContent xmlns:mc="http://schemas.openxmlformats.org/markup-compatibility/2006">
                <mc:Choice xmlns:v="urn:schemas-microsoft-com:vml" Requires="v">
                  <p:oleObj spid="_x0000_s141659" name="公式" r:id="rId39" imgW="393359" imgH="177646" progId="Equation.3">
                    <p:embed/>
                  </p:oleObj>
                </mc:Choice>
                <mc:Fallback>
                  <p:oleObj name="公式" r:id="rId39" imgW="393359" imgH="177646"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71" y="2689"/>
                          <a:ext cx="703"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 name="Text Box 108"/>
            <p:cNvSpPr txBox="1">
              <a:spLocks noChangeArrowheads="1"/>
            </p:cNvSpPr>
            <p:nvPr/>
          </p:nvSpPr>
          <p:spPr bwMode="auto">
            <a:xfrm>
              <a:off x="384" y="2688"/>
              <a:ext cx="232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solidFill>
                    <a:srgbClr val="FF00FF"/>
                  </a:solidFill>
                </a:rPr>
                <a:t>当               时：</a:t>
              </a:r>
              <a:r>
                <a:rPr lang="zh-CN" altLang="en-US" sz="2800" dirty="0"/>
                <a:t>            </a:t>
              </a:r>
            </a:p>
          </p:txBody>
        </p:sp>
      </p:grpSp>
      <p:graphicFrame>
        <p:nvGraphicFramePr>
          <p:cNvPr id="65" name="对象 64"/>
          <p:cNvGraphicFramePr>
            <a:graphicFrameLocks noChangeAspect="1"/>
          </p:cNvGraphicFramePr>
          <p:nvPr>
            <p:extLst>
              <p:ext uri="{D42A27DB-BD31-4B8C-83A1-F6EECF244321}">
                <p14:modId xmlns:p14="http://schemas.microsoft.com/office/powerpoint/2010/main" val="2972499254"/>
              </p:ext>
            </p:extLst>
          </p:nvPr>
        </p:nvGraphicFramePr>
        <p:xfrm>
          <a:off x="2855653" y="4959906"/>
          <a:ext cx="1592980" cy="544750"/>
        </p:xfrm>
        <a:graphic>
          <a:graphicData uri="http://schemas.openxmlformats.org/presentationml/2006/ole">
            <mc:AlternateContent xmlns:mc="http://schemas.openxmlformats.org/markup-compatibility/2006">
              <mc:Choice xmlns:v="urn:schemas-microsoft-com:vml" Requires="v">
                <p:oleObj spid="_x0000_s141660" name="公式" r:id="rId41" imgW="774360" imgH="215640" progId="Equation.3">
                  <p:embed/>
                </p:oleObj>
              </mc:Choice>
              <mc:Fallback>
                <p:oleObj name="公式" r:id="rId41" imgW="774360" imgH="215640" progId="Equation.3">
                  <p:embed/>
                  <p:pic>
                    <p:nvPicPr>
                      <p:cNvPr id="0" name=""/>
                      <p:cNvPicPr>
                        <a:picLocks noChangeAspect="1" noChangeArrowheads="1"/>
                      </p:cNvPicPr>
                      <p:nvPr/>
                    </p:nvPicPr>
                    <p:blipFill>
                      <a:blip r:embed="rId42"/>
                      <a:srcRect/>
                      <a:stretch>
                        <a:fillRect/>
                      </a:stretch>
                    </p:blipFill>
                    <p:spPr bwMode="auto">
                      <a:xfrm>
                        <a:off x="2855653" y="4959906"/>
                        <a:ext cx="1592980" cy="544750"/>
                      </a:xfrm>
                      <a:prstGeom prst="rect">
                        <a:avLst/>
                      </a:prstGeom>
                      <a:noFill/>
                      <a:ln>
                        <a:noFill/>
                      </a:ln>
                      <a:effectLst/>
                      <a:extLst/>
                    </p:spPr>
                  </p:pic>
                </p:oleObj>
              </mc:Fallback>
            </mc:AlternateContent>
          </a:graphicData>
        </a:graphic>
      </p:graphicFrame>
      <p:graphicFrame>
        <p:nvGraphicFramePr>
          <p:cNvPr id="66" name="对象 65"/>
          <p:cNvGraphicFramePr>
            <a:graphicFrameLocks noChangeAspect="1"/>
          </p:cNvGraphicFramePr>
          <p:nvPr>
            <p:extLst>
              <p:ext uri="{D42A27DB-BD31-4B8C-83A1-F6EECF244321}">
                <p14:modId xmlns:p14="http://schemas.microsoft.com/office/powerpoint/2010/main" val="1309031849"/>
              </p:ext>
            </p:extLst>
          </p:nvPr>
        </p:nvGraphicFramePr>
        <p:xfrm>
          <a:off x="5238869" y="5008047"/>
          <a:ext cx="1839055" cy="546339"/>
        </p:xfrm>
        <a:graphic>
          <a:graphicData uri="http://schemas.openxmlformats.org/presentationml/2006/ole">
            <mc:AlternateContent xmlns:mc="http://schemas.openxmlformats.org/markup-compatibility/2006">
              <mc:Choice xmlns:v="urn:schemas-microsoft-com:vml" Requires="v">
                <p:oleObj spid="_x0000_s141661" name="公式" r:id="rId43" imgW="761760" imgH="215640" progId="Equation.3">
                  <p:embed/>
                </p:oleObj>
              </mc:Choice>
              <mc:Fallback>
                <p:oleObj name="公式" r:id="rId43" imgW="761760" imgH="215640" progId="Equation.3">
                  <p:embed/>
                  <p:pic>
                    <p:nvPicPr>
                      <p:cNvPr id="0" name=""/>
                      <p:cNvPicPr>
                        <a:picLocks noChangeAspect="1" noChangeArrowheads="1"/>
                      </p:cNvPicPr>
                      <p:nvPr/>
                    </p:nvPicPr>
                    <p:blipFill>
                      <a:blip r:embed="rId44"/>
                      <a:srcRect/>
                      <a:stretch>
                        <a:fillRect/>
                      </a:stretch>
                    </p:blipFill>
                    <p:spPr bwMode="auto">
                      <a:xfrm>
                        <a:off x="5238869" y="5008047"/>
                        <a:ext cx="1839055" cy="546339"/>
                      </a:xfrm>
                      <a:prstGeom prst="rect">
                        <a:avLst/>
                      </a:prstGeom>
                      <a:noFill/>
                      <a:ln>
                        <a:noFill/>
                      </a:ln>
                      <a:effectLst/>
                      <a:extLst/>
                    </p:spPr>
                  </p:pic>
                </p:oleObj>
              </mc:Fallback>
            </mc:AlternateContent>
          </a:graphicData>
        </a:graphic>
      </p:graphicFrame>
      <p:graphicFrame>
        <p:nvGraphicFramePr>
          <p:cNvPr id="67" name="Object 45"/>
          <p:cNvGraphicFramePr>
            <a:graphicFrameLocks noChangeAspect="1"/>
          </p:cNvGraphicFramePr>
          <p:nvPr>
            <p:extLst>
              <p:ext uri="{D42A27DB-BD31-4B8C-83A1-F6EECF244321}">
                <p14:modId xmlns:p14="http://schemas.microsoft.com/office/powerpoint/2010/main" val="192468439"/>
              </p:ext>
            </p:extLst>
          </p:nvPr>
        </p:nvGraphicFramePr>
        <p:xfrm>
          <a:off x="7720680" y="4896918"/>
          <a:ext cx="1549400" cy="649288"/>
        </p:xfrm>
        <a:graphic>
          <a:graphicData uri="http://schemas.openxmlformats.org/presentationml/2006/ole">
            <mc:AlternateContent xmlns:mc="http://schemas.openxmlformats.org/markup-compatibility/2006">
              <mc:Choice xmlns:v="urn:schemas-microsoft-com:vml" Requires="v">
                <p:oleObj spid="_x0000_s141662" name="公式" r:id="rId45" imgW="545760" imgH="228600" progId="Equation.3">
                  <p:embed/>
                </p:oleObj>
              </mc:Choice>
              <mc:Fallback>
                <p:oleObj name="公式" r:id="rId45" imgW="545760" imgH="228600" progId="Equation.3">
                  <p:embed/>
                  <p:pic>
                    <p:nvPicPr>
                      <p:cNvPr id="0" name=""/>
                      <p:cNvPicPr>
                        <a:picLocks noChangeAspect="1" noChangeArrowheads="1"/>
                      </p:cNvPicPr>
                      <p:nvPr/>
                    </p:nvPicPr>
                    <p:blipFill>
                      <a:blip r:embed="rId46"/>
                      <a:srcRect/>
                      <a:stretch>
                        <a:fillRect/>
                      </a:stretch>
                    </p:blipFill>
                    <p:spPr bwMode="auto">
                      <a:xfrm>
                        <a:off x="7720680" y="4896918"/>
                        <a:ext cx="1549400" cy="649288"/>
                      </a:xfrm>
                      <a:prstGeom prst="rect">
                        <a:avLst/>
                      </a:prstGeom>
                      <a:noFill/>
                      <a:ln w="9525">
                        <a:noFill/>
                        <a:miter lim="800000"/>
                        <a:headEnd/>
                        <a:tailEnd/>
                      </a:ln>
                      <a:effectLst/>
                      <a:extLst/>
                    </p:spPr>
                  </p:pic>
                </p:oleObj>
              </mc:Fallback>
            </mc:AlternateContent>
          </a:graphicData>
        </a:graphic>
      </p:graphicFrame>
      <p:graphicFrame>
        <p:nvGraphicFramePr>
          <p:cNvPr id="68" name="Object 45"/>
          <p:cNvGraphicFramePr>
            <a:graphicFrameLocks noChangeAspect="1"/>
          </p:cNvGraphicFramePr>
          <p:nvPr>
            <p:extLst>
              <p:ext uri="{D42A27DB-BD31-4B8C-83A1-F6EECF244321}">
                <p14:modId xmlns:p14="http://schemas.microsoft.com/office/powerpoint/2010/main" val="239139700"/>
              </p:ext>
            </p:extLst>
          </p:nvPr>
        </p:nvGraphicFramePr>
        <p:xfrm>
          <a:off x="1944208" y="5690558"/>
          <a:ext cx="2630488" cy="614363"/>
        </p:xfrm>
        <a:graphic>
          <a:graphicData uri="http://schemas.openxmlformats.org/presentationml/2006/ole">
            <mc:AlternateContent xmlns:mc="http://schemas.openxmlformats.org/markup-compatibility/2006">
              <mc:Choice xmlns:v="urn:schemas-microsoft-com:vml" Requires="v">
                <p:oleObj spid="_x0000_s141663" name="公式" r:id="rId47" imgW="927000" imgH="215640" progId="Equation.3">
                  <p:embed/>
                </p:oleObj>
              </mc:Choice>
              <mc:Fallback>
                <p:oleObj name="公式" r:id="rId47" imgW="927000" imgH="215640" progId="Equation.3">
                  <p:embed/>
                  <p:pic>
                    <p:nvPicPr>
                      <p:cNvPr id="0" name=""/>
                      <p:cNvPicPr>
                        <a:picLocks noChangeAspect="1" noChangeArrowheads="1"/>
                      </p:cNvPicPr>
                      <p:nvPr/>
                    </p:nvPicPr>
                    <p:blipFill>
                      <a:blip r:embed="rId48"/>
                      <a:srcRect/>
                      <a:stretch>
                        <a:fillRect/>
                      </a:stretch>
                    </p:blipFill>
                    <p:spPr bwMode="auto">
                      <a:xfrm>
                        <a:off x="1944208" y="5690558"/>
                        <a:ext cx="2630488" cy="614363"/>
                      </a:xfrm>
                      <a:prstGeom prst="rect">
                        <a:avLst/>
                      </a:prstGeom>
                      <a:noFill/>
                      <a:ln w="9525">
                        <a:noFill/>
                        <a:miter lim="800000"/>
                        <a:headEnd/>
                        <a:tailEnd/>
                      </a:ln>
                      <a:effectLst/>
                      <a:extLst/>
                    </p:spPr>
                  </p:pic>
                </p:oleObj>
              </mc:Fallback>
            </mc:AlternateContent>
          </a:graphicData>
        </a:graphic>
      </p:graphicFrame>
      <p:sp>
        <p:nvSpPr>
          <p:cNvPr id="69" name="AutoShape 29"/>
          <p:cNvSpPr>
            <a:spLocks noChangeArrowheads="1"/>
          </p:cNvSpPr>
          <p:nvPr/>
        </p:nvSpPr>
        <p:spPr bwMode="auto">
          <a:xfrm>
            <a:off x="4802979" y="5910695"/>
            <a:ext cx="828675" cy="296863"/>
          </a:xfrm>
          <a:prstGeom prst="rightArrow">
            <a:avLst>
              <a:gd name="adj1" fmla="val 50000"/>
              <a:gd name="adj2" fmla="val 144043"/>
            </a:avLst>
          </a:prstGeom>
          <a:solidFill>
            <a:srgbClr val="FFFF00"/>
          </a:solidFill>
          <a:ln w="12699">
            <a:solidFill>
              <a:srgbClr val="FF0000"/>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70" name="Object 3"/>
          <p:cNvGraphicFramePr>
            <a:graphicFrameLocks noChangeAspect="1"/>
          </p:cNvGraphicFramePr>
          <p:nvPr>
            <p:extLst>
              <p:ext uri="{D42A27DB-BD31-4B8C-83A1-F6EECF244321}">
                <p14:modId xmlns:p14="http://schemas.microsoft.com/office/powerpoint/2010/main" val="1125270977"/>
              </p:ext>
            </p:extLst>
          </p:nvPr>
        </p:nvGraphicFramePr>
        <p:xfrm>
          <a:off x="8462621" y="5564188"/>
          <a:ext cx="1943100" cy="1293813"/>
        </p:xfrm>
        <a:graphic>
          <a:graphicData uri="http://schemas.openxmlformats.org/presentationml/2006/ole">
            <mc:AlternateContent xmlns:mc="http://schemas.openxmlformats.org/markup-compatibility/2006">
              <mc:Choice xmlns:v="urn:schemas-microsoft-com:vml" Requires="v">
                <p:oleObj spid="_x0000_s141664" name="公式" r:id="rId49" imgW="647640" imgH="431640" progId="Equation.3">
                  <p:embed/>
                </p:oleObj>
              </mc:Choice>
              <mc:Fallback>
                <p:oleObj name="公式" r:id="rId49" imgW="647640" imgH="431640" progId="Equation.3">
                  <p:embed/>
                  <p:pic>
                    <p:nvPicPr>
                      <p:cNvPr id="0" name=""/>
                      <p:cNvPicPr>
                        <a:picLocks noChangeAspect="1" noChangeArrowheads="1"/>
                      </p:cNvPicPr>
                      <p:nvPr/>
                    </p:nvPicPr>
                    <p:blipFill>
                      <a:blip r:embed="rId50"/>
                      <a:srcRect/>
                      <a:stretch>
                        <a:fillRect/>
                      </a:stretch>
                    </p:blipFill>
                    <p:spPr bwMode="auto">
                      <a:xfrm>
                        <a:off x="8462621" y="5564188"/>
                        <a:ext cx="194310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37"/>
          <p:cNvGraphicFramePr>
            <a:graphicFrameLocks noChangeAspect="1"/>
          </p:cNvGraphicFramePr>
          <p:nvPr>
            <p:extLst>
              <p:ext uri="{D42A27DB-BD31-4B8C-83A1-F6EECF244321}">
                <p14:modId xmlns:p14="http://schemas.microsoft.com/office/powerpoint/2010/main" val="1030936896"/>
              </p:ext>
            </p:extLst>
          </p:nvPr>
        </p:nvGraphicFramePr>
        <p:xfrm>
          <a:off x="5695433" y="5541094"/>
          <a:ext cx="2873376" cy="1216025"/>
        </p:xfrm>
        <a:graphic>
          <a:graphicData uri="http://schemas.openxmlformats.org/presentationml/2006/ole">
            <mc:AlternateContent xmlns:mc="http://schemas.openxmlformats.org/markup-compatibility/2006">
              <mc:Choice xmlns:v="urn:schemas-microsoft-com:vml" Requires="v">
                <p:oleObj spid="_x0000_s141665" name="公式" r:id="rId51" imgW="1015920" imgH="431640" progId="Equation.3">
                  <p:embed/>
                </p:oleObj>
              </mc:Choice>
              <mc:Fallback>
                <p:oleObj name="公式" r:id="rId51" imgW="1015920" imgH="431640" progId="Equation.3">
                  <p:embed/>
                  <p:pic>
                    <p:nvPicPr>
                      <p:cNvPr id="0" name=""/>
                      <p:cNvPicPr>
                        <a:picLocks noChangeAspect="1" noChangeArrowheads="1"/>
                      </p:cNvPicPr>
                      <p:nvPr/>
                    </p:nvPicPr>
                    <p:blipFill>
                      <a:blip r:embed="rId52"/>
                      <a:srcRect/>
                      <a:stretch>
                        <a:fillRect/>
                      </a:stretch>
                    </p:blipFill>
                    <p:spPr bwMode="auto">
                      <a:xfrm>
                        <a:off x="5695433" y="5541094"/>
                        <a:ext cx="2873376"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7346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ppt_x"/>
                                          </p:val>
                                        </p:tav>
                                        <p:tav tm="100000">
                                          <p:val>
                                            <p:strVal val="#ppt_x"/>
                                          </p:val>
                                        </p:tav>
                                      </p:tavLst>
                                    </p:anim>
                                    <p:anim calcmode="lin" valueType="num">
                                      <p:cBhvr additive="base">
                                        <p:cTn id="5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1000"/>
                                        <p:tgtEl>
                                          <p:spTgt spid="37"/>
                                        </p:tgtEl>
                                      </p:cBhvr>
                                    </p:animEffect>
                                    <p:anim calcmode="lin" valueType="num">
                                      <p:cBhvr>
                                        <p:cTn id="59" dur="1000" fill="hold"/>
                                        <p:tgtEl>
                                          <p:spTgt spid="37"/>
                                        </p:tgtEl>
                                        <p:attrNameLst>
                                          <p:attrName>ppt_x</p:attrName>
                                        </p:attrNameLst>
                                      </p:cBhvr>
                                      <p:tavLst>
                                        <p:tav tm="0">
                                          <p:val>
                                            <p:strVal val="#ppt_x"/>
                                          </p:val>
                                        </p:tav>
                                        <p:tav tm="100000">
                                          <p:val>
                                            <p:strVal val="#ppt_x"/>
                                          </p:val>
                                        </p:tav>
                                      </p:tavLst>
                                    </p:anim>
                                    <p:anim calcmode="lin" valueType="num">
                                      <p:cBhvr>
                                        <p:cTn id="6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additive="base">
                                        <p:cTn id="65" dur="500" fill="hold"/>
                                        <p:tgtEl>
                                          <p:spTgt spid="33"/>
                                        </p:tgtEl>
                                        <p:attrNameLst>
                                          <p:attrName>ppt_x</p:attrName>
                                        </p:attrNameLst>
                                      </p:cBhvr>
                                      <p:tavLst>
                                        <p:tav tm="0">
                                          <p:val>
                                            <p:strVal val="#ppt_x"/>
                                          </p:val>
                                        </p:tav>
                                        <p:tav tm="100000">
                                          <p:val>
                                            <p:strVal val="#ppt_x"/>
                                          </p:val>
                                        </p:tav>
                                      </p:tavLst>
                                    </p:anim>
                                    <p:anim calcmode="lin" valueType="num">
                                      <p:cBhvr additive="base">
                                        <p:cTn id="6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additive="base">
                                        <p:cTn id="78" dur="500" fill="hold"/>
                                        <p:tgtEl>
                                          <p:spTgt spid="36"/>
                                        </p:tgtEl>
                                        <p:attrNameLst>
                                          <p:attrName>ppt_x</p:attrName>
                                        </p:attrNameLst>
                                      </p:cBhvr>
                                      <p:tavLst>
                                        <p:tav tm="0">
                                          <p:val>
                                            <p:strVal val="#ppt_x"/>
                                          </p:val>
                                        </p:tav>
                                        <p:tav tm="100000">
                                          <p:val>
                                            <p:strVal val="#ppt_x"/>
                                          </p:val>
                                        </p:tav>
                                      </p:tavLst>
                                    </p:anim>
                                    <p:anim calcmode="lin" valueType="num">
                                      <p:cBhvr additive="base">
                                        <p:cTn id="7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1000"/>
                                        <p:tgtEl>
                                          <p:spTgt spid="31"/>
                                        </p:tgtEl>
                                      </p:cBhvr>
                                    </p:animEffect>
                                    <p:anim calcmode="lin" valueType="num">
                                      <p:cBhvr>
                                        <p:cTn id="85" dur="1000" fill="hold"/>
                                        <p:tgtEl>
                                          <p:spTgt spid="31"/>
                                        </p:tgtEl>
                                        <p:attrNameLst>
                                          <p:attrName>ppt_x</p:attrName>
                                        </p:attrNameLst>
                                      </p:cBhvr>
                                      <p:tavLst>
                                        <p:tav tm="0">
                                          <p:val>
                                            <p:strVal val="#ppt_x"/>
                                          </p:val>
                                        </p:tav>
                                        <p:tav tm="100000">
                                          <p:val>
                                            <p:strVal val="#ppt_x"/>
                                          </p:val>
                                        </p:tav>
                                      </p:tavLst>
                                    </p:anim>
                                    <p:anim calcmode="lin" valueType="num">
                                      <p:cBhvr>
                                        <p:cTn id="8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1"/>
                                        </p:tgtEl>
                                        <p:attrNameLst>
                                          <p:attrName>style.visibility</p:attrName>
                                        </p:attrNameLst>
                                      </p:cBhvr>
                                      <p:to>
                                        <p:strVal val="visible"/>
                                      </p:to>
                                    </p:set>
                                    <p:anim calcmode="lin" valueType="num">
                                      <p:cBhvr additive="base">
                                        <p:cTn id="97" dur="500" fill="hold"/>
                                        <p:tgtEl>
                                          <p:spTgt spid="51"/>
                                        </p:tgtEl>
                                        <p:attrNameLst>
                                          <p:attrName>ppt_x</p:attrName>
                                        </p:attrNameLst>
                                      </p:cBhvr>
                                      <p:tavLst>
                                        <p:tav tm="0">
                                          <p:val>
                                            <p:strVal val="#ppt_x"/>
                                          </p:val>
                                        </p:tav>
                                        <p:tav tm="100000">
                                          <p:val>
                                            <p:strVal val="#ppt_x"/>
                                          </p:val>
                                        </p:tav>
                                      </p:tavLst>
                                    </p:anim>
                                    <p:anim calcmode="lin" valueType="num">
                                      <p:cBhvr additive="base">
                                        <p:cTn id="9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anim calcmode="lin" valueType="num">
                                      <p:cBhvr additive="base">
                                        <p:cTn id="103" dur="500" fill="hold"/>
                                        <p:tgtEl>
                                          <p:spTgt spid="52"/>
                                        </p:tgtEl>
                                        <p:attrNameLst>
                                          <p:attrName>ppt_x</p:attrName>
                                        </p:attrNameLst>
                                      </p:cBhvr>
                                      <p:tavLst>
                                        <p:tav tm="0">
                                          <p:val>
                                            <p:strVal val="#ppt_x"/>
                                          </p:val>
                                        </p:tav>
                                        <p:tav tm="100000">
                                          <p:val>
                                            <p:strVal val="#ppt_x"/>
                                          </p:val>
                                        </p:tav>
                                      </p:tavLst>
                                    </p:anim>
                                    <p:anim calcmode="lin" valueType="num">
                                      <p:cBhvr additive="base">
                                        <p:cTn id="10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3"/>
                                        </p:tgtEl>
                                        <p:attrNameLst>
                                          <p:attrName>style.visibility</p:attrName>
                                        </p:attrNameLst>
                                      </p:cBhvr>
                                      <p:to>
                                        <p:strVal val="visible"/>
                                      </p:to>
                                    </p:set>
                                    <p:anim calcmode="lin" valueType="num">
                                      <p:cBhvr additive="base">
                                        <p:cTn id="109" dur="500" fill="hold"/>
                                        <p:tgtEl>
                                          <p:spTgt spid="53"/>
                                        </p:tgtEl>
                                        <p:attrNameLst>
                                          <p:attrName>ppt_x</p:attrName>
                                        </p:attrNameLst>
                                      </p:cBhvr>
                                      <p:tavLst>
                                        <p:tav tm="0">
                                          <p:val>
                                            <p:strVal val="#ppt_x"/>
                                          </p:val>
                                        </p:tav>
                                        <p:tav tm="100000">
                                          <p:val>
                                            <p:strVal val="#ppt_x"/>
                                          </p:val>
                                        </p:tav>
                                      </p:tavLst>
                                    </p:anim>
                                    <p:anim calcmode="lin" valueType="num">
                                      <p:cBhvr additive="base">
                                        <p:cTn id="11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50"/>
                                        </p:tgtEl>
                                        <p:attrNameLst>
                                          <p:attrName>style.visibility</p:attrName>
                                        </p:attrNameLst>
                                      </p:cBhvr>
                                      <p:to>
                                        <p:strVal val="visible"/>
                                      </p:to>
                                    </p:set>
                                    <p:animEffect transition="in" filter="fade">
                                      <p:cBhvr>
                                        <p:cTn id="115" dur="1000"/>
                                        <p:tgtEl>
                                          <p:spTgt spid="50"/>
                                        </p:tgtEl>
                                      </p:cBhvr>
                                    </p:animEffect>
                                    <p:anim calcmode="lin" valueType="num">
                                      <p:cBhvr>
                                        <p:cTn id="116" dur="1000" fill="hold"/>
                                        <p:tgtEl>
                                          <p:spTgt spid="50"/>
                                        </p:tgtEl>
                                        <p:attrNameLst>
                                          <p:attrName>ppt_x</p:attrName>
                                        </p:attrNameLst>
                                      </p:cBhvr>
                                      <p:tavLst>
                                        <p:tav tm="0">
                                          <p:val>
                                            <p:strVal val="#ppt_x"/>
                                          </p:val>
                                        </p:tav>
                                        <p:tav tm="100000">
                                          <p:val>
                                            <p:strVal val="#ppt_x"/>
                                          </p:val>
                                        </p:tav>
                                      </p:tavLst>
                                    </p:anim>
                                    <p:anim calcmode="lin" valueType="num">
                                      <p:cBhvr>
                                        <p:cTn id="11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40"/>
                                        </p:tgtEl>
                                        <p:attrNameLst>
                                          <p:attrName>style.visibility</p:attrName>
                                        </p:attrNameLst>
                                      </p:cBhvr>
                                      <p:to>
                                        <p:strVal val="visible"/>
                                      </p:to>
                                    </p:set>
                                    <p:anim calcmode="lin" valueType="num">
                                      <p:cBhvr additive="base">
                                        <p:cTn id="122" dur="500" fill="hold"/>
                                        <p:tgtEl>
                                          <p:spTgt spid="40"/>
                                        </p:tgtEl>
                                        <p:attrNameLst>
                                          <p:attrName>ppt_x</p:attrName>
                                        </p:attrNameLst>
                                      </p:cBhvr>
                                      <p:tavLst>
                                        <p:tav tm="0">
                                          <p:val>
                                            <p:strVal val="#ppt_x"/>
                                          </p:val>
                                        </p:tav>
                                        <p:tav tm="100000">
                                          <p:val>
                                            <p:strVal val="#ppt_x"/>
                                          </p:val>
                                        </p:tav>
                                      </p:tavLst>
                                    </p:anim>
                                    <p:anim calcmode="lin" valueType="num">
                                      <p:cBhvr additive="base">
                                        <p:cTn id="12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45"/>
                                        </p:tgtEl>
                                        <p:attrNameLst>
                                          <p:attrName>style.visibility</p:attrName>
                                        </p:attrNameLst>
                                      </p:cBhvr>
                                      <p:to>
                                        <p:strVal val="visible"/>
                                      </p:to>
                                    </p:set>
                                    <p:anim calcmode="lin" valueType="num">
                                      <p:cBhvr additive="base">
                                        <p:cTn id="128" dur="500" fill="hold"/>
                                        <p:tgtEl>
                                          <p:spTgt spid="45"/>
                                        </p:tgtEl>
                                        <p:attrNameLst>
                                          <p:attrName>ppt_x</p:attrName>
                                        </p:attrNameLst>
                                      </p:cBhvr>
                                      <p:tavLst>
                                        <p:tav tm="0">
                                          <p:val>
                                            <p:strVal val="#ppt_x"/>
                                          </p:val>
                                        </p:tav>
                                        <p:tav tm="100000">
                                          <p:val>
                                            <p:strVal val="#ppt_x"/>
                                          </p:val>
                                        </p:tav>
                                      </p:tavLst>
                                    </p:anim>
                                    <p:anim calcmode="lin" valueType="num">
                                      <p:cBhvr additive="base">
                                        <p:cTn id="129"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46"/>
                                        </p:tgtEl>
                                        <p:attrNameLst>
                                          <p:attrName>style.visibility</p:attrName>
                                        </p:attrNameLst>
                                      </p:cBhvr>
                                      <p:to>
                                        <p:strVal val="visible"/>
                                      </p:to>
                                    </p:set>
                                    <p:anim calcmode="lin" valueType="num">
                                      <p:cBhvr additive="base">
                                        <p:cTn id="134" dur="500" fill="hold"/>
                                        <p:tgtEl>
                                          <p:spTgt spid="46"/>
                                        </p:tgtEl>
                                        <p:attrNameLst>
                                          <p:attrName>ppt_x</p:attrName>
                                        </p:attrNameLst>
                                      </p:cBhvr>
                                      <p:tavLst>
                                        <p:tav tm="0">
                                          <p:val>
                                            <p:strVal val="#ppt_x"/>
                                          </p:val>
                                        </p:tav>
                                        <p:tav tm="100000">
                                          <p:val>
                                            <p:strVal val="#ppt_x"/>
                                          </p:val>
                                        </p:tav>
                                      </p:tavLst>
                                    </p:anim>
                                    <p:anim calcmode="lin" valueType="num">
                                      <p:cBhvr additive="base">
                                        <p:cTn id="13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 calcmode="lin" valueType="num">
                                      <p:cBhvr additive="base">
                                        <p:cTn id="140" dur="500" fill="hold"/>
                                        <p:tgtEl>
                                          <p:spTgt spid="47"/>
                                        </p:tgtEl>
                                        <p:attrNameLst>
                                          <p:attrName>ppt_x</p:attrName>
                                        </p:attrNameLst>
                                      </p:cBhvr>
                                      <p:tavLst>
                                        <p:tav tm="0">
                                          <p:val>
                                            <p:strVal val="#ppt_x"/>
                                          </p:val>
                                        </p:tav>
                                        <p:tav tm="100000">
                                          <p:val>
                                            <p:strVal val="#ppt_x"/>
                                          </p:val>
                                        </p:tav>
                                      </p:tavLst>
                                    </p:anim>
                                    <p:anim calcmode="lin" valueType="num">
                                      <p:cBhvr additive="base">
                                        <p:cTn id="141"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nodeType="clickEffect">
                                  <p:stCondLst>
                                    <p:cond delay="0"/>
                                  </p:stCondLst>
                                  <p:childTnLst>
                                    <p:set>
                                      <p:cBhvr>
                                        <p:cTn id="145" dur="1" fill="hold">
                                          <p:stCondLst>
                                            <p:cond delay="0"/>
                                          </p:stCondLst>
                                        </p:cTn>
                                        <p:tgtEl>
                                          <p:spTgt spid="48"/>
                                        </p:tgtEl>
                                        <p:attrNameLst>
                                          <p:attrName>style.visibility</p:attrName>
                                        </p:attrNameLst>
                                      </p:cBhvr>
                                      <p:to>
                                        <p:strVal val="visible"/>
                                      </p:to>
                                    </p:set>
                                    <p:animEffect transition="in" filter="fade">
                                      <p:cBhvr>
                                        <p:cTn id="146" dur="1000"/>
                                        <p:tgtEl>
                                          <p:spTgt spid="48"/>
                                        </p:tgtEl>
                                      </p:cBhvr>
                                    </p:animEffect>
                                    <p:anim calcmode="lin" valueType="num">
                                      <p:cBhvr>
                                        <p:cTn id="147" dur="1000" fill="hold"/>
                                        <p:tgtEl>
                                          <p:spTgt spid="48"/>
                                        </p:tgtEl>
                                        <p:attrNameLst>
                                          <p:attrName>ppt_x</p:attrName>
                                        </p:attrNameLst>
                                      </p:cBhvr>
                                      <p:tavLst>
                                        <p:tav tm="0">
                                          <p:val>
                                            <p:strVal val="#ppt_x"/>
                                          </p:val>
                                        </p:tav>
                                        <p:tav tm="100000">
                                          <p:val>
                                            <p:strVal val="#ppt_x"/>
                                          </p:val>
                                        </p:tav>
                                      </p:tavLst>
                                    </p:anim>
                                    <p:anim calcmode="lin" valueType="num">
                                      <p:cBhvr>
                                        <p:cTn id="14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35"/>
                                        </p:tgtEl>
                                        <p:attrNameLst>
                                          <p:attrName>style.visibility</p:attrName>
                                        </p:attrNameLst>
                                      </p:cBhvr>
                                      <p:to>
                                        <p:strVal val="visible"/>
                                      </p:to>
                                    </p:set>
                                    <p:anim calcmode="lin" valueType="num">
                                      <p:cBhvr additive="base">
                                        <p:cTn id="153" dur="500" fill="hold"/>
                                        <p:tgtEl>
                                          <p:spTgt spid="35"/>
                                        </p:tgtEl>
                                        <p:attrNameLst>
                                          <p:attrName>ppt_x</p:attrName>
                                        </p:attrNameLst>
                                      </p:cBhvr>
                                      <p:tavLst>
                                        <p:tav tm="0">
                                          <p:val>
                                            <p:strVal val="#ppt_x"/>
                                          </p:val>
                                        </p:tav>
                                        <p:tav tm="100000">
                                          <p:val>
                                            <p:strVal val="#ppt_x"/>
                                          </p:val>
                                        </p:tav>
                                      </p:tavLst>
                                    </p:anim>
                                    <p:anim calcmode="lin" valueType="num">
                                      <p:cBhvr additive="base">
                                        <p:cTn id="15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54"/>
                                        </p:tgtEl>
                                        <p:attrNameLst>
                                          <p:attrName>style.visibility</p:attrName>
                                        </p:attrNameLst>
                                      </p:cBhvr>
                                      <p:to>
                                        <p:strVal val="visible"/>
                                      </p:to>
                                    </p:set>
                                    <p:anim calcmode="lin" valueType="num">
                                      <p:cBhvr additive="base">
                                        <p:cTn id="159" dur="500" fill="hold"/>
                                        <p:tgtEl>
                                          <p:spTgt spid="54"/>
                                        </p:tgtEl>
                                        <p:attrNameLst>
                                          <p:attrName>ppt_x</p:attrName>
                                        </p:attrNameLst>
                                      </p:cBhvr>
                                      <p:tavLst>
                                        <p:tav tm="0">
                                          <p:val>
                                            <p:strVal val="#ppt_x"/>
                                          </p:val>
                                        </p:tav>
                                        <p:tav tm="100000">
                                          <p:val>
                                            <p:strVal val="#ppt_x"/>
                                          </p:val>
                                        </p:tav>
                                      </p:tavLst>
                                    </p:anim>
                                    <p:anim calcmode="lin" valueType="num">
                                      <p:cBhvr additive="base">
                                        <p:cTn id="16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55"/>
                                        </p:tgtEl>
                                        <p:attrNameLst>
                                          <p:attrName>style.visibility</p:attrName>
                                        </p:attrNameLst>
                                      </p:cBhvr>
                                      <p:to>
                                        <p:strVal val="visible"/>
                                      </p:to>
                                    </p:set>
                                    <p:anim calcmode="lin" valueType="num">
                                      <p:cBhvr additive="base">
                                        <p:cTn id="165" dur="500" fill="hold"/>
                                        <p:tgtEl>
                                          <p:spTgt spid="55"/>
                                        </p:tgtEl>
                                        <p:attrNameLst>
                                          <p:attrName>ppt_x</p:attrName>
                                        </p:attrNameLst>
                                      </p:cBhvr>
                                      <p:tavLst>
                                        <p:tav tm="0">
                                          <p:val>
                                            <p:strVal val="#ppt_x"/>
                                          </p:val>
                                        </p:tav>
                                        <p:tav tm="100000">
                                          <p:val>
                                            <p:strVal val="#ppt_x"/>
                                          </p:val>
                                        </p:tav>
                                      </p:tavLst>
                                    </p:anim>
                                    <p:anim calcmode="lin" valueType="num">
                                      <p:cBhvr additive="base">
                                        <p:cTn id="16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60"/>
                                        </p:tgtEl>
                                        <p:attrNameLst>
                                          <p:attrName>style.visibility</p:attrName>
                                        </p:attrNameLst>
                                      </p:cBhvr>
                                      <p:to>
                                        <p:strVal val="visible"/>
                                      </p:to>
                                    </p:set>
                                    <p:anim calcmode="lin" valueType="num">
                                      <p:cBhvr additive="base">
                                        <p:cTn id="171" dur="500" fill="hold"/>
                                        <p:tgtEl>
                                          <p:spTgt spid="60"/>
                                        </p:tgtEl>
                                        <p:attrNameLst>
                                          <p:attrName>ppt_x</p:attrName>
                                        </p:attrNameLst>
                                      </p:cBhvr>
                                      <p:tavLst>
                                        <p:tav tm="0">
                                          <p:val>
                                            <p:strVal val="#ppt_x"/>
                                          </p:val>
                                        </p:tav>
                                        <p:tav tm="100000">
                                          <p:val>
                                            <p:strVal val="#ppt_x"/>
                                          </p:val>
                                        </p:tav>
                                      </p:tavLst>
                                    </p:anim>
                                    <p:anim calcmode="lin" valueType="num">
                                      <p:cBhvr additive="base">
                                        <p:cTn id="17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42" presetClass="entr" presetSubtype="0" fill="hold" nodeType="clickEffect">
                                  <p:stCondLst>
                                    <p:cond delay="0"/>
                                  </p:stCondLst>
                                  <p:childTnLst>
                                    <p:set>
                                      <p:cBhvr>
                                        <p:cTn id="176" dur="1" fill="hold">
                                          <p:stCondLst>
                                            <p:cond delay="0"/>
                                          </p:stCondLst>
                                        </p:cTn>
                                        <p:tgtEl>
                                          <p:spTgt spid="57"/>
                                        </p:tgtEl>
                                        <p:attrNameLst>
                                          <p:attrName>style.visibility</p:attrName>
                                        </p:attrNameLst>
                                      </p:cBhvr>
                                      <p:to>
                                        <p:strVal val="visible"/>
                                      </p:to>
                                    </p:set>
                                    <p:animEffect transition="in" filter="fade">
                                      <p:cBhvr>
                                        <p:cTn id="177" dur="1000"/>
                                        <p:tgtEl>
                                          <p:spTgt spid="57"/>
                                        </p:tgtEl>
                                      </p:cBhvr>
                                    </p:animEffect>
                                    <p:anim calcmode="lin" valueType="num">
                                      <p:cBhvr>
                                        <p:cTn id="178" dur="1000" fill="hold"/>
                                        <p:tgtEl>
                                          <p:spTgt spid="57"/>
                                        </p:tgtEl>
                                        <p:attrNameLst>
                                          <p:attrName>ppt_x</p:attrName>
                                        </p:attrNameLst>
                                      </p:cBhvr>
                                      <p:tavLst>
                                        <p:tav tm="0">
                                          <p:val>
                                            <p:strVal val="#ppt_x"/>
                                          </p:val>
                                        </p:tav>
                                        <p:tav tm="100000">
                                          <p:val>
                                            <p:strVal val="#ppt_x"/>
                                          </p:val>
                                        </p:tav>
                                      </p:tavLst>
                                    </p:anim>
                                    <p:anim calcmode="lin" valueType="num">
                                      <p:cBhvr>
                                        <p:cTn id="17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2" presetClass="entr" presetSubtype="4" fill="hold" grpId="0" nodeType="clickEffect">
                                  <p:stCondLst>
                                    <p:cond delay="0"/>
                                  </p:stCondLst>
                                  <p:childTnLst>
                                    <p:set>
                                      <p:cBhvr>
                                        <p:cTn id="183" dur="1" fill="hold">
                                          <p:stCondLst>
                                            <p:cond delay="0"/>
                                          </p:stCondLst>
                                        </p:cTn>
                                        <p:tgtEl>
                                          <p:spTgt spid="39"/>
                                        </p:tgtEl>
                                        <p:attrNameLst>
                                          <p:attrName>style.visibility</p:attrName>
                                        </p:attrNameLst>
                                      </p:cBhvr>
                                      <p:to>
                                        <p:strVal val="visible"/>
                                      </p:to>
                                    </p:set>
                                    <p:anim calcmode="lin" valueType="num">
                                      <p:cBhvr additive="base">
                                        <p:cTn id="184" dur="500" fill="hold"/>
                                        <p:tgtEl>
                                          <p:spTgt spid="39"/>
                                        </p:tgtEl>
                                        <p:attrNameLst>
                                          <p:attrName>ppt_x</p:attrName>
                                        </p:attrNameLst>
                                      </p:cBhvr>
                                      <p:tavLst>
                                        <p:tav tm="0">
                                          <p:val>
                                            <p:strVal val="#ppt_x"/>
                                          </p:val>
                                        </p:tav>
                                        <p:tav tm="100000">
                                          <p:val>
                                            <p:strVal val="#ppt_x"/>
                                          </p:val>
                                        </p:tav>
                                      </p:tavLst>
                                    </p:anim>
                                    <p:anim calcmode="lin" valueType="num">
                                      <p:cBhvr additive="base">
                                        <p:cTn id="18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86" fill="hold">
                      <p:stCondLst>
                        <p:cond delay="indefinite"/>
                      </p:stCondLst>
                      <p:childTnLst>
                        <p:par>
                          <p:cTn id="187" fill="hold">
                            <p:stCondLst>
                              <p:cond delay="0"/>
                            </p:stCondLst>
                            <p:childTnLst>
                              <p:par>
                                <p:cTn id="188" presetID="2" presetClass="entr" presetSubtype="4" fill="hold" grpId="0" nodeType="clickEffect">
                                  <p:stCondLst>
                                    <p:cond delay="0"/>
                                  </p:stCondLst>
                                  <p:childTnLst>
                                    <p:set>
                                      <p:cBhvr>
                                        <p:cTn id="189" dur="1" fill="hold">
                                          <p:stCondLst>
                                            <p:cond delay="0"/>
                                          </p:stCondLst>
                                        </p:cTn>
                                        <p:tgtEl>
                                          <p:spTgt spid="43"/>
                                        </p:tgtEl>
                                        <p:attrNameLst>
                                          <p:attrName>style.visibility</p:attrName>
                                        </p:attrNameLst>
                                      </p:cBhvr>
                                      <p:to>
                                        <p:strVal val="visible"/>
                                      </p:to>
                                    </p:set>
                                    <p:anim calcmode="lin" valueType="num">
                                      <p:cBhvr additive="base">
                                        <p:cTn id="190" dur="500" fill="hold"/>
                                        <p:tgtEl>
                                          <p:spTgt spid="43"/>
                                        </p:tgtEl>
                                        <p:attrNameLst>
                                          <p:attrName>ppt_x</p:attrName>
                                        </p:attrNameLst>
                                      </p:cBhvr>
                                      <p:tavLst>
                                        <p:tav tm="0">
                                          <p:val>
                                            <p:strVal val="#ppt_x"/>
                                          </p:val>
                                        </p:tav>
                                        <p:tav tm="100000">
                                          <p:val>
                                            <p:strVal val="#ppt_x"/>
                                          </p:val>
                                        </p:tav>
                                      </p:tavLst>
                                    </p:anim>
                                    <p:anim calcmode="lin" valueType="num">
                                      <p:cBhvr additive="base">
                                        <p:cTn id="191" dur="500" fill="hold"/>
                                        <p:tgtEl>
                                          <p:spTgt spid="43"/>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44"/>
                                        </p:tgtEl>
                                        <p:attrNameLst>
                                          <p:attrName>style.visibility</p:attrName>
                                        </p:attrNameLst>
                                      </p:cBhvr>
                                      <p:to>
                                        <p:strVal val="visible"/>
                                      </p:to>
                                    </p:set>
                                    <p:anim calcmode="lin" valueType="num">
                                      <p:cBhvr additive="base">
                                        <p:cTn id="194" dur="500" fill="hold"/>
                                        <p:tgtEl>
                                          <p:spTgt spid="44"/>
                                        </p:tgtEl>
                                        <p:attrNameLst>
                                          <p:attrName>ppt_x</p:attrName>
                                        </p:attrNameLst>
                                      </p:cBhvr>
                                      <p:tavLst>
                                        <p:tav tm="0">
                                          <p:val>
                                            <p:strVal val="#ppt_x"/>
                                          </p:val>
                                        </p:tav>
                                        <p:tav tm="100000">
                                          <p:val>
                                            <p:strVal val="#ppt_x"/>
                                          </p:val>
                                        </p:tav>
                                      </p:tavLst>
                                    </p:anim>
                                    <p:anim calcmode="lin" valueType="num">
                                      <p:cBhvr additive="base">
                                        <p:cTn id="195"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2" presetClass="entr" presetSubtype="4" fill="hold" grpId="0" nodeType="clickEffect">
                                  <p:stCondLst>
                                    <p:cond delay="0"/>
                                  </p:stCondLst>
                                  <p:childTnLst>
                                    <p:set>
                                      <p:cBhvr>
                                        <p:cTn id="199" dur="1" fill="hold">
                                          <p:stCondLst>
                                            <p:cond delay="0"/>
                                          </p:stCondLst>
                                        </p:cTn>
                                        <p:tgtEl>
                                          <p:spTgt spid="41"/>
                                        </p:tgtEl>
                                        <p:attrNameLst>
                                          <p:attrName>style.visibility</p:attrName>
                                        </p:attrNameLst>
                                      </p:cBhvr>
                                      <p:to>
                                        <p:strVal val="visible"/>
                                      </p:to>
                                    </p:set>
                                    <p:anim calcmode="lin" valueType="num">
                                      <p:cBhvr additive="base">
                                        <p:cTn id="200" dur="500" fill="hold"/>
                                        <p:tgtEl>
                                          <p:spTgt spid="41"/>
                                        </p:tgtEl>
                                        <p:attrNameLst>
                                          <p:attrName>ppt_x</p:attrName>
                                        </p:attrNameLst>
                                      </p:cBhvr>
                                      <p:tavLst>
                                        <p:tav tm="0">
                                          <p:val>
                                            <p:strVal val="#ppt_x"/>
                                          </p:val>
                                        </p:tav>
                                        <p:tav tm="100000">
                                          <p:val>
                                            <p:strVal val="#ppt_x"/>
                                          </p:val>
                                        </p:tav>
                                      </p:tavLst>
                                    </p:anim>
                                    <p:anim calcmode="lin" valueType="num">
                                      <p:cBhvr additive="base">
                                        <p:cTn id="201"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42" presetClass="entr" presetSubtype="0" fill="hold" nodeType="clickEffect">
                                  <p:stCondLst>
                                    <p:cond delay="0"/>
                                  </p:stCondLst>
                                  <p:childTnLst>
                                    <p:set>
                                      <p:cBhvr>
                                        <p:cTn id="205" dur="1" fill="hold">
                                          <p:stCondLst>
                                            <p:cond delay="0"/>
                                          </p:stCondLst>
                                        </p:cTn>
                                        <p:tgtEl>
                                          <p:spTgt spid="42"/>
                                        </p:tgtEl>
                                        <p:attrNameLst>
                                          <p:attrName>style.visibility</p:attrName>
                                        </p:attrNameLst>
                                      </p:cBhvr>
                                      <p:to>
                                        <p:strVal val="visible"/>
                                      </p:to>
                                    </p:set>
                                    <p:animEffect transition="in" filter="fade">
                                      <p:cBhvr>
                                        <p:cTn id="206" dur="1000"/>
                                        <p:tgtEl>
                                          <p:spTgt spid="42"/>
                                        </p:tgtEl>
                                      </p:cBhvr>
                                    </p:animEffect>
                                    <p:anim calcmode="lin" valueType="num">
                                      <p:cBhvr>
                                        <p:cTn id="207" dur="1000" fill="hold"/>
                                        <p:tgtEl>
                                          <p:spTgt spid="42"/>
                                        </p:tgtEl>
                                        <p:attrNameLst>
                                          <p:attrName>ppt_x</p:attrName>
                                        </p:attrNameLst>
                                      </p:cBhvr>
                                      <p:tavLst>
                                        <p:tav tm="0">
                                          <p:val>
                                            <p:strVal val="#ppt_x"/>
                                          </p:val>
                                        </p:tav>
                                        <p:tav tm="100000">
                                          <p:val>
                                            <p:strVal val="#ppt_x"/>
                                          </p:val>
                                        </p:tav>
                                      </p:tavLst>
                                    </p:anim>
                                    <p:anim calcmode="lin" valueType="num">
                                      <p:cBhvr>
                                        <p:cTn id="20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2" presetClass="entr" presetSubtype="4" fill="hold" grpId="0" nodeType="clickEffect">
                                  <p:stCondLst>
                                    <p:cond delay="0"/>
                                  </p:stCondLst>
                                  <p:childTnLst>
                                    <p:set>
                                      <p:cBhvr>
                                        <p:cTn id="212" dur="1" fill="hold">
                                          <p:stCondLst>
                                            <p:cond delay="0"/>
                                          </p:stCondLst>
                                        </p:cTn>
                                        <p:tgtEl>
                                          <p:spTgt spid="59"/>
                                        </p:tgtEl>
                                        <p:attrNameLst>
                                          <p:attrName>style.visibility</p:attrName>
                                        </p:attrNameLst>
                                      </p:cBhvr>
                                      <p:to>
                                        <p:strVal val="visible"/>
                                      </p:to>
                                    </p:set>
                                    <p:anim calcmode="lin" valueType="num">
                                      <p:cBhvr additive="base">
                                        <p:cTn id="213" dur="500" fill="hold"/>
                                        <p:tgtEl>
                                          <p:spTgt spid="59"/>
                                        </p:tgtEl>
                                        <p:attrNameLst>
                                          <p:attrName>ppt_x</p:attrName>
                                        </p:attrNameLst>
                                      </p:cBhvr>
                                      <p:tavLst>
                                        <p:tav tm="0">
                                          <p:val>
                                            <p:strVal val="#ppt_x"/>
                                          </p:val>
                                        </p:tav>
                                        <p:tav tm="100000">
                                          <p:val>
                                            <p:strVal val="#ppt_x"/>
                                          </p:val>
                                        </p:tav>
                                      </p:tavLst>
                                    </p:anim>
                                    <p:anim calcmode="lin" valueType="num">
                                      <p:cBhvr additive="base">
                                        <p:cTn id="2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2" presetClass="entr" presetSubtype="4" fill="hold" grpId="0" nodeType="clickEffect">
                                  <p:stCondLst>
                                    <p:cond delay="0"/>
                                  </p:stCondLst>
                                  <p:childTnLst>
                                    <p:set>
                                      <p:cBhvr>
                                        <p:cTn id="218" dur="1" fill="hold">
                                          <p:stCondLst>
                                            <p:cond delay="0"/>
                                          </p:stCondLst>
                                        </p:cTn>
                                        <p:tgtEl>
                                          <p:spTgt spid="61"/>
                                        </p:tgtEl>
                                        <p:attrNameLst>
                                          <p:attrName>style.visibility</p:attrName>
                                        </p:attrNameLst>
                                      </p:cBhvr>
                                      <p:to>
                                        <p:strVal val="visible"/>
                                      </p:to>
                                    </p:set>
                                    <p:anim calcmode="lin" valueType="num">
                                      <p:cBhvr additive="base">
                                        <p:cTn id="219" dur="500" fill="hold"/>
                                        <p:tgtEl>
                                          <p:spTgt spid="61"/>
                                        </p:tgtEl>
                                        <p:attrNameLst>
                                          <p:attrName>ppt_x</p:attrName>
                                        </p:attrNameLst>
                                      </p:cBhvr>
                                      <p:tavLst>
                                        <p:tav tm="0">
                                          <p:val>
                                            <p:strVal val="#ppt_x"/>
                                          </p:val>
                                        </p:tav>
                                        <p:tav tm="100000">
                                          <p:val>
                                            <p:strVal val="#ppt_x"/>
                                          </p:val>
                                        </p:tav>
                                      </p:tavLst>
                                    </p:anim>
                                    <p:anim calcmode="lin" valueType="num">
                                      <p:cBhvr additive="base">
                                        <p:cTn id="22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nodeType="clickEffect">
                                  <p:stCondLst>
                                    <p:cond delay="0"/>
                                  </p:stCondLst>
                                  <p:childTnLst>
                                    <p:set>
                                      <p:cBhvr>
                                        <p:cTn id="224" dur="1" fill="hold">
                                          <p:stCondLst>
                                            <p:cond delay="0"/>
                                          </p:stCondLst>
                                        </p:cTn>
                                        <p:tgtEl>
                                          <p:spTgt spid="49"/>
                                        </p:tgtEl>
                                        <p:attrNameLst>
                                          <p:attrName>style.visibility</p:attrName>
                                        </p:attrNameLst>
                                      </p:cBhvr>
                                      <p:to>
                                        <p:strVal val="visible"/>
                                      </p:to>
                                    </p:set>
                                    <p:animEffect transition="in" filter="fade">
                                      <p:cBhvr>
                                        <p:cTn id="225" dur="1000"/>
                                        <p:tgtEl>
                                          <p:spTgt spid="49"/>
                                        </p:tgtEl>
                                      </p:cBhvr>
                                    </p:animEffect>
                                    <p:anim calcmode="lin" valueType="num">
                                      <p:cBhvr>
                                        <p:cTn id="226" dur="1000" fill="hold"/>
                                        <p:tgtEl>
                                          <p:spTgt spid="49"/>
                                        </p:tgtEl>
                                        <p:attrNameLst>
                                          <p:attrName>ppt_x</p:attrName>
                                        </p:attrNameLst>
                                      </p:cBhvr>
                                      <p:tavLst>
                                        <p:tav tm="0">
                                          <p:val>
                                            <p:strVal val="#ppt_x"/>
                                          </p:val>
                                        </p:tav>
                                        <p:tav tm="100000">
                                          <p:val>
                                            <p:strVal val="#ppt_x"/>
                                          </p:val>
                                        </p:tav>
                                      </p:tavLst>
                                    </p:anim>
                                    <p:anim calcmode="lin" valueType="num">
                                      <p:cBhvr>
                                        <p:cTn id="22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2" presetClass="entr" presetSubtype="4" fill="hold" grpId="0" nodeType="clickEffect">
                                  <p:stCondLst>
                                    <p:cond delay="0"/>
                                  </p:stCondLst>
                                  <p:childTnLst>
                                    <p:set>
                                      <p:cBhvr>
                                        <p:cTn id="231" dur="1" fill="hold">
                                          <p:stCondLst>
                                            <p:cond delay="0"/>
                                          </p:stCondLst>
                                        </p:cTn>
                                        <p:tgtEl>
                                          <p:spTgt spid="56"/>
                                        </p:tgtEl>
                                        <p:attrNameLst>
                                          <p:attrName>style.visibility</p:attrName>
                                        </p:attrNameLst>
                                      </p:cBhvr>
                                      <p:to>
                                        <p:strVal val="visible"/>
                                      </p:to>
                                    </p:set>
                                    <p:anim calcmode="lin" valueType="num">
                                      <p:cBhvr additive="base">
                                        <p:cTn id="232" dur="500" fill="hold"/>
                                        <p:tgtEl>
                                          <p:spTgt spid="56"/>
                                        </p:tgtEl>
                                        <p:attrNameLst>
                                          <p:attrName>ppt_x</p:attrName>
                                        </p:attrNameLst>
                                      </p:cBhvr>
                                      <p:tavLst>
                                        <p:tav tm="0">
                                          <p:val>
                                            <p:strVal val="#ppt_x"/>
                                          </p:val>
                                        </p:tav>
                                        <p:tav tm="100000">
                                          <p:val>
                                            <p:strVal val="#ppt_x"/>
                                          </p:val>
                                        </p:tav>
                                      </p:tavLst>
                                    </p:anim>
                                    <p:anim calcmode="lin" valueType="num">
                                      <p:cBhvr additive="base">
                                        <p:cTn id="233"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34" fill="hold">
                      <p:stCondLst>
                        <p:cond delay="indefinite"/>
                      </p:stCondLst>
                      <p:childTnLst>
                        <p:par>
                          <p:cTn id="235" fill="hold">
                            <p:stCondLst>
                              <p:cond delay="0"/>
                            </p:stCondLst>
                            <p:childTnLst>
                              <p:par>
                                <p:cTn id="236" presetID="42" presetClass="entr" presetSubtype="0" fill="hold" nodeType="clickEffect">
                                  <p:stCondLst>
                                    <p:cond delay="0"/>
                                  </p:stCondLst>
                                  <p:childTnLst>
                                    <p:set>
                                      <p:cBhvr>
                                        <p:cTn id="237" dur="1" fill="hold">
                                          <p:stCondLst>
                                            <p:cond delay="0"/>
                                          </p:stCondLst>
                                        </p:cTn>
                                        <p:tgtEl>
                                          <p:spTgt spid="58"/>
                                        </p:tgtEl>
                                        <p:attrNameLst>
                                          <p:attrName>style.visibility</p:attrName>
                                        </p:attrNameLst>
                                      </p:cBhvr>
                                      <p:to>
                                        <p:strVal val="visible"/>
                                      </p:to>
                                    </p:set>
                                    <p:animEffect transition="in" filter="fade">
                                      <p:cBhvr>
                                        <p:cTn id="238" dur="1000"/>
                                        <p:tgtEl>
                                          <p:spTgt spid="58"/>
                                        </p:tgtEl>
                                      </p:cBhvr>
                                    </p:animEffect>
                                    <p:anim calcmode="lin" valueType="num">
                                      <p:cBhvr>
                                        <p:cTn id="239" dur="1000" fill="hold"/>
                                        <p:tgtEl>
                                          <p:spTgt spid="58"/>
                                        </p:tgtEl>
                                        <p:attrNameLst>
                                          <p:attrName>ppt_x</p:attrName>
                                        </p:attrNameLst>
                                      </p:cBhvr>
                                      <p:tavLst>
                                        <p:tav tm="0">
                                          <p:val>
                                            <p:strVal val="#ppt_x"/>
                                          </p:val>
                                        </p:tav>
                                        <p:tav tm="100000">
                                          <p:val>
                                            <p:strVal val="#ppt_x"/>
                                          </p:val>
                                        </p:tav>
                                      </p:tavLst>
                                    </p:anim>
                                    <p:anim calcmode="lin" valueType="num">
                                      <p:cBhvr>
                                        <p:cTn id="240"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nodeType="clickEffect">
                                  <p:stCondLst>
                                    <p:cond delay="0"/>
                                  </p:stCondLst>
                                  <p:childTnLst>
                                    <p:set>
                                      <p:cBhvr>
                                        <p:cTn id="244" dur="1" fill="hold">
                                          <p:stCondLst>
                                            <p:cond delay="0"/>
                                          </p:stCondLst>
                                        </p:cTn>
                                        <p:tgtEl>
                                          <p:spTgt spid="62"/>
                                        </p:tgtEl>
                                        <p:attrNameLst>
                                          <p:attrName>style.visibility</p:attrName>
                                        </p:attrNameLst>
                                      </p:cBhvr>
                                      <p:to>
                                        <p:strVal val="visible"/>
                                      </p:to>
                                    </p:set>
                                    <p:animEffect transition="in" filter="wipe(left)">
                                      <p:cBhvr>
                                        <p:cTn id="245" dur="500"/>
                                        <p:tgtEl>
                                          <p:spTgt spid="62"/>
                                        </p:tgtEl>
                                      </p:cBhvr>
                                    </p:animEffec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nodeType="clickEffect">
                                  <p:stCondLst>
                                    <p:cond delay="0"/>
                                  </p:stCondLst>
                                  <p:childTnLst>
                                    <p:set>
                                      <p:cBhvr>
                                        <p:cTn id="249" dur="1" fill="hold">
                                          <p:stCondLst>
                                            <p:cond delay="499"/>
                                          </p:stCondLst>
                                        </p:cTn>
                                        <p:tgtEl>
                                          <p:spTgt spid="65"/>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nodeType="clickEffect">
                                  <p:stCondLst>
                                    <p:cond delay="0"/>
                                  </p:stCondLst>
                                  <p:childTnLst>
                                    <p:set>
                                      <p:cBhvr>
                                        <p:cTn id="253" dur="1" fill="hold">
                                          <p:stCondLst>
                                            <p:cond delay="499"/>
                                          </p:stCondLst>
                                        </p:cTn>
                                        <p:tgtEl>
                                          <p:spTgt spid="6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67"/>
                                        </p:tgtEl>
                                        <p:attrNameLst>
                                          <p:attrName>style.visibility</p:attrName>
                                        </p:attrNameLst>
                                      </p:cBhvr>
                                      <p:to>
                                        <p:strVal val="visible"/>
                                      </p:to>
                                    </p:set>
                                    <p:animEffect transition="in" filter="wipe(left)">
                                      <p:cBhvr>
                                        <p:cTn id="258" dur="500"/>
                                        <p:tgtEl>
                                          <p:spTgt spid="67"/>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nodeType="clickEffect">
                                  <p:stCondLst>
                                    <p:cond delay="0"/>
                                  </p:stCondLst>
                                  <p:childTnLst>
                                    <p:set>
                                      <p:cBhvr>
                                        <p:cTn id="262" dur="1" fill="hold">
                                          <p:stCondLst>
                                            <p:cond delay="0"/>
                                          </p:stCondLst>
                                        </p:cTn>
                                        <p:tgtEl>
                                          <p:spTgt spid="68"/>
                                        </p:tgtEl>
                                        <p:attrNameLst>
                                          <p:attrName>style.visibility</p:attrName>
                                        </p:attrNameLst>
                                      </p:cBhvr>
                                      <p:to>
                                        <p:strVal val="visible"/>
                                      </p:to>
                                    </p:set>
                                    <p:animEffect transition="in" filter="wipe(left)">
                                      <p:cBhvr>
                                        <p:cTn id="263" dur="500"/>
                                        <p:tgtEl>
                                          <p:spTgt spid="68"/>
                                        </p:tgtEl>
                                      </p:cBhvr>
                                    </p:animEffect>
                                  </p:childTnLst>
                                </p:cTn>
                              </p:par>
                            </p:childTnLst>
                          </p:cTn>
                        </p:par>
                      </p:childTnLst>
                    </p:cTn>
                  </p:par>
                  <p:par>
                    <p:cTn id="264" fill="hold">
                      <p:stCondLst>
                        <p:cond delay="indefinite"/>
                      </p:stCondLst>
                      <p:childTnLst>
                        <p:par>
                          <p:cTn id="265" fill="hold">
                            <p:stCondLst>
                              <p:cond delay="0"/>
                            </p:stCondLst>
                            <p:childTnLst>
                              <p:par>
                                <p:cTn id="266" presetID="21" presetClass="entr" presetSubtype="1" fill="hold" grpId="0" nodeType="click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wheel(1)">
                                      <p:cBhvr>
                                        <p:cTn id="268" dur="2000"/>
                                        <p:tgtEl>
                                          <p:spTgt spid="69"/>
                                        </p:tgtEl>
                                      </p:cBhvr>
                                    </p:animEffect>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nodeType="clickEffect">
                                  <p:stCondLst>
                                    <p:cond delay="0"/>
                                  </p:stCondLst>
                                  <p:childTnLst>
                                    <p:set>
                                      <p:cBhvr>
                                        <p:cTn id="272" dur="1" fill="hold">
                                          <p:stCondLst>
                                            <p:cond delay="0"/>
                                          </p:stCondLst>
                                        </p:cTn>
                                        <p:tgtEl>
                                          <p:spTgt spid="71"/>
                                        </p:tgtEl>
                                        <p:attrNameLst>
                                          <p:attrName>style.visibility</p:attrName>
                                        </p:attrNameLst>
                                      </p:cBhvr>
                                      <p:to>
                                        <p:strVal val="visible"/>
                                      </p:to>
                                    </p:set>
                                    <p:anim calcmode="lin" valueType="num">
                                      <p:cBhvr additive="base">
                                        <p:cTn id="273" dur="500" fill="hold"/>
                                        <p:tgtEl>
                                          <p:spTgt spid="71"/>
                                        </p:tgtEl>
                                        <p:attrNameLst>
                                          <p:attrName>ppt_x</p:attrName>
                                        </p:attrNameLst>
                                      </p:cBhvr>
                                      <p:tavLst>
                                        <p:tav tm="0">
                                          <p:val>
                                            <p:strVal val="#ppt_x"/>
                                          </p:val>
                                        </p:tav>
                                        <p:tav tm="100000">
                                          <p:val>
                                            <p:strVal val="#ppt_x"/>
                                          </p:val>
                                        </p:tav>
                                      </p:tavLst>
                                    </p:anim>
                                    <p:anim calcmode="lin" valueType="num">
                                      <p:cBhvr additive="base">
                                        <p:cTn id="27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31" presetClass="entr" presetSubtype="0" fill="hold" nodeType="clickEffect">
                                  <p:stCondLst>
                                    <p:cond delay="0"/>
                                  </p:stCondLst>
                                  <p:childTnLst>
                                    <p:set>
                                      <p:cBhvr>
                                        <p:cTn id="278" dur="1" fill="hold">
                                          <p:stCondLst>
                                            <p:cond delay="0"/>
                                          </p:stCondLst>
                                        </p:cTn>
                                        <p:tgtEl>
                                          <p:spTgt spid="70"/>
                                        </p:tgtEl>
                                        <p:attrNameLst>
                                          <p:attrName>style.visibility</p:attrName>
                                        </p:attrNameLst>
                                      </p:cBhvr>
                                      <p:to>
                                        <p:strVal val="visible"/>
                                      </p:to>
                                    </p:set>
                                    <p:anim calcmode="lin" valueType="num">
                                      <p:cBhvr>
                                        <p:cTn id="279" dur="1000" fill="hold"/>
                                        <p:tgtEl>
                                          <p:spTgt spid="70"/>
                                        </p:tgtEl>
                                        <p:attrNameLst>
                                          <p:attrName>ppt_w</p:attrName>
                                        </p:attrNameLst>
                                      </p:cBhvr>
                                      <p:tavLst>
                                        <p:tav tm="0">
                                          <p:val>
                                            <p:fltVal val="0"/>
                                          </p:val>
                                        </p:tav>
                                        <p:tav tm="100000">
                                          <p:val>
                                            <p:strVal val="#ppt_w"/>
                                          </p:val>
                                        </p:tav>
                                      </p:tavLst>
                                    </p:anim>
                                    <p:anim calcmode="lin" valueType="num">
                                      <p:cBhvr>
                                        <p:cTn id="280" dur="1000" fill="hold"/>
                                        <p:tgtEl>
                                          <p:spTgt spid="70"/>
                                        </p:tgtEl>
                                        <p:attrNameLst>
                                          <p:attrName>ppt_h</p:attrName>
                                        </p:attrNameLst>
                                      </p:cBhvr>
                                      <p:tavLst>
                                        <p:tav tm="0">
                                          <p:val>
                                            <p:fltVal val="0"/>
                                          </p:val>
                                        </p:tav>
                                        <p:tav tm="100000">
                                          <p:val>
                                            <p:strVal val="#ppt_h"/>
                                          </p:val>
                                        </p:tav>
                                      </p:tavLst>
                                    </p:anim>
                                    <p:anim calcmode="lin" valueType="num">
                                      <p:cBhvr>
                                        <p:cTn id="281" dur="1000" fill="hold"/>
                                        <p:tgtEl>
                                          <p:spTgt spid="70"/>
                                        </p:tgtEl>
                                        <p:attrNameLst>
                                          <p:attrName>style.rotation</p:attrName>
                                        </p:attrNameLst>
                                      </p:cBhvr>
                                      <p:tavLst>
                                        <p:tav tm="0">
                                          <p:val>
                                            <p:fltVal val="90"/>
                                          </p:val>
                                        </p:tav>
                                        <p:tav tm="100000">
                                          <p:val>
                                            <p:fltVal val="0"/>
                                          </p:val>
                                        </p:tav>
                                      </p:tavLst>
                                    </p:anim>
                                    <p:animEffect transition="in" filter="fade">
                                      <p:cBhvr>
                                        <p:cTn id="282"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9" grpId="0" animBg="1"/>
      <p:bldP spid="31" grpId="0"/>
      <p:bldP spid="32" grpId="0"/>
      <p:bldP spid="33" grpId="0"/>
      <p:bldP spid="34" grpId="0" animBg="1"/>
      <p:bldP spid="35" grpId="0" animBg="1"/>
      <p:bldP spid="36" grpId="0"/>
      <p:bldP spid="37" grpId="0"/>
      <p:bldP spid="38" grpId="0"/>
      <p:bldP spid="39" grpId="0" animBg="1"/>
      <p:bldP spid="40" grpId="0" animBg="1"/>
      <p:bldP spid="41" grpId="0" animBg="1"/>
      <p:bldP spid="43" grpId="0" animBg="1"/>
      <p:bldP spid="44" grpId="0" animBg="1"/>
      <p:bldP spid="45" grpId="0" animBg="1"/>
      <p:bldP spid="46" grpId="0" animBg="1"/>
      <p:bldP spid="47" grpId="0" animBg="1"/>
      <p:bldP spid="51" grpId="0" animBg="1"/>
      <p:bldP spid="52" grpId="0" animBg="1"/>
      <p:bldP spid="53" grpId="0" animBg="1"/>
      <p:bldP spid="54" grpId="0" animBg="1"/>
      <p:bldP spid="55" grpId="0" animBg="1"/>
      <p:bldP spid="56" grpId="0" animBg="1"/>
      <p:bldP spid="59" grpId="0" animBg="1"/>
      <p:bldP spid="60" grpId="0" animBg="1"/>
      <p:bldP spid="61" grpId="0" animBg="1"/>
      <p:bldP spid="6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6"/>
          <p:cNvGrpSpPr>
            <a:grpSpLocks/>
          </p:cNvGrpSpPr>
          <p:nvPr/>
        </p:nvGrpSpPr>
        <p:grpSpPr bwMode="auto">
          <a:xfrm>
            <a:off x="7772400" y="1905000"/>
            <a:ext cx="1371600" cy="2438400"/>
            <a:chOff x="3792" y="912"/>
            <a:chExt cx="864" cy="1536"/>
          </a:xfrm>
        </p:grpSpPr>
        <p:sp>
          <p:nvSpPr>
            <p:cNvPr id="3" name="Line 77"/>
            <p:cNvSpPr>
              <a:spLocks noChangeShapeType="1"/>
            </p:cNvSpPr>
            <p:nvPr/>
          </p:nvSpPr>
          <p:spPr bwMode="auto">
            <a:xfrm flipV="1">
              <a:off x="3792" y="912"/>
              <a:ext cx="864" cy="1536"/>
            </a:xfrm>
            <a:prstGeom prst="line">
              <a:avLst/>
            </a:prstGeom>
            <a:noFill/>
            <a:ln w="38100">
              <a:solidFill>
                <a:schemeClr val="tx1"/>
              </a:solidFill>
              <a:prstDash val="sysDot"/>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 name="Object 78"/>
            <p:cNvGraphicFramePr>
              <a:graphicFrameLocks noChangeAspect="1"/>
            </p:cNvGraphicFramePr>
            <p:nvPr/>
          </p:nvGraphicFramePr>
          <p:xfrm>
            <a:off x="3888" y="1750"/>
            <a:ext cx="228" cy="314"/>
          </p:xfrm>
          <a:graphic>
            <a:graphicData uri="http://schemas.openxmlformats.org/presentationml/2006/ole">
              <mc:AlternateContent xmlns:mc="http://schemas.openxmlformats.org/markup-compatibility/2006">
                <mc:Choice xmlns:v="urn:schemas-microsoft-com:vml" Requires="v">
                  <p:oleObj spid="_x0000_s145601" name="公式" r:id="rId3" imgW="126780" imgH="164814" progId="Equation.3">
                    <p:embed/>
                  </p:oleObj>
                </mc:Choice>
                <mc:Fallback>
                  <p:oleObj name="公式" r:id="rId3" imgW="126780" imgH="1648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1750"/>
                          <a:ext cx="2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82"/>
          <p:cNvGrpSpPr>
            <a:grpSpLocks/>
          </p:cNvGrpSpPr>
          <p:nvPr/>
        </p:nvGrpSpPr>
        <p:grpSpPr bwMode="auto">
          <a:xfrm>
            <a:off x="6553200" y="1295400"/>
            <a:ext cx="4064000" cy="3733800"/>
            <a:chOff x="3024" y="528"/>
            <a:chExt cx="2560" cy="2352"/>
          </a:xfrm>
        </p:grpSpPr>
        <p:sp>
          <p:nvSpPr>
            <p:cNvPr id="6" name="Line 83"/>
            <p:cNvSpPr>
              <a:spLocks noChangeShapeType="1"/>
            </p:cNvSpPr>
            <p:nvPr/>
          </p:nvSpPr>
          <p:spPr bwMode="auto">
            <a:xfrm>
              <a:off x="3024" y="2448"/>
              <a:ext cx="2304" cy="0"/>
            </a:xfrm>
            <a:prstGeom prst="line">
              <a:avLst/>
            </a:prstGeom>
            <a:noFill/>
            <a:ln w="28575">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 name="Group 84"/>
            <p:cNvGrpSpPr>
              <a:grpSpLocks/>
            </p:cNvGrpSpPr>
            <p:nvPr/>
          </p:nvGrpSpPr>
          <p:grpSpPr bwMode="auto">
            <a:xfrm>
              <a:off x="3408" y="2424"/>
              <a:ext cx="720" cy="48"/>
              <a:chOff x="3888" y="3504"/>
              <a:chExt cx="720" cy="48"/>
            </a:xfrm>
          </p:grpSpPr>
          <p:sp>
            <p:nvSpPr>
              <p:cNvPr id="23" name="Oval 85"/>
              <p:cNvSpPr>
                <a:spLocks noChangeArrowheads="1"/>
              </p:cNvSpPr>
              <p:nvPr/>
            </p:nvSpPr>
            <p:spPr bwMode="auto">
              <a:xfrm>
                <a:off x="3888" y="3504"/>
                <a:ext cx="48" cy="48"/>
              </a:xfrm>
              <a:prstGeom prst="ellipse">
                <a:avLst/>
              </a:prstGeom>
              <a:solidFill>
                <a:srgbClr val="CC0000"/>
              </a:solidFill>
              <a:ln w="12700">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4" name="Oval 86"/>
              <p:cNvSpPr>
                <a:spLocks noChangeArrowheads="1"/>
              </p:cNvSpPr>
              <p:nvPr/>
            </p:nvSpPr>
            <p:spPr bwMode="auto">
              <a:xfrm>
                <a:off x="4560" y="3504"/>
                <a:ext cx="48" cy="48"/>
              </a:xfrm>
              <a:prstGeom prst="ellipse">
                <a:avLst/>
              </a:prstGeom>
              <a:solidFill>
                <a:srgbClr val="CC0000"/>
              </a:solidFill>
              <a:ln w="12700">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sp>
          <p:nvSpPr>
            <p:cNvPr id="8" name="Line 87"/>
            <p:cNvSpPr>
              <a:spLocks noChangeShapeType="1"/>
            </p:cNvSpPr>
            <p:nvPr/>
          </p:nvSpPr>
          <p:spPr bwMode="auto">
            <a:xfrm>
              <a:off x="3456" y="2448"/>
              <a:ext cx="624" cy="0"/>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 name="Object 88"/>
            <p:cNvGraphicFramePr>
              <a:graphicFrameLocks noChangeAspect="1"/>
            </p:cNvGraphicFramePr>
            <p:nvPr/>
          </p:nvGraphicFramePr>
          <p:xfrm>
            <a:off x="3872" y="2448"/>
            <a:ext cx="276" cy="432"/>
          </p:xfrm>
          <a:graphic>
            <a:graphicData uri="http://schemas.openxmlformats.org/presentationml/2006/ole">
              <mc:AlternateContent xmlns:mc="http://schemas.openxmlformats.org/markup-compatibility/2006">
                <mc:Choice xmlns:v="urn:schemas-microsoft-com:vml" Requires="v">
                  <p:oleObj spid="_x0000_s145602" name="公式" r:id="rId5" imgW="114151" imgH="215619" progId="Equation.3">
                    <p:embed/>
                  </p:oleObj>
                </mc:Choice>
                <mc:Fallback>
                  <p:oleObj name="公式" r:id="rId5" imgW="114151"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2" y="2448"/>
                          <a:ext cx="27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9"/>
            <p:cNvGraphicFramePr>
              <a:graphicFrameLocks noChangeAspect="1"/>
            </p:cNvGraphicFramePr>
            <p:nvPr/>
          </p:nvGraphicFramePr>
          <p:xfrm>
            <a:off x="3072" y="2448"/>
            <a:ext cx="432" cy="294"/>
          </p:xfrm>
          <a:graphic>
            <a:graphicData uri="http://schemas.openxmlformats.org/presentationml/2006/ole">
              <mc:AlternateContent xmlns:mc="http://schemas.openxmlformats.org/markup-compatibility/2006">
                <mc:Choice xmlns:v="urn:schemas-microsoft-com:vml" Requires="v">
                  <p:oleObj spid="_x0000_s145603" name="公式" r:id="rId7" imgW="241091" imgH="164957" progId="Equation.3">
                    <p:embed/>
                  </p:oleObj>
                </mc:Choice>
                <mc:Fallback>
                  <p:oleObj name="公式" r:id="rId7" imgW="241091" imgH="1649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2448"/>
                          <a:ext cx="432"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0"/>
            <p:cNvGraphicFramePr>
              <a:graphicFrameLocks noChangeAspect="1"/>
            </p:cNvGraphicFramePr>
            <p:nvPr/>
          </p:nvGraphicFramePr>
          <p:xfrm>
            <a:off x="4080" y="2448"/>
            <a:ext cx="412" cy="302"/>
          </p:xfrm>
          <a:graphic>
            <a:graphicData uri="http://schemas.openxmlformats.org/presentationml/2006/ole">
              <mc:AlternateContent xmlns:mc="http://schemas.openxmlformats.org/markup-compatibility/2006">
                <mc:Choice xmlns:v="urn:schemas-microsoft-com:vml" Requires="v">
                  <p:oleObj spid="_x0000_s145604" name="公式" r:id="rId9" imgW="241091" imgH="177646" progId="Equation.3">
                    <p:embed/>
                  </p:oleObj>
                </mc:Choice>
                <mc:Fallback>
                  <p:oleObj name="公式" r:id="rId9" imgW="241091" imgH="1776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0" y="2448"/>
                          <a:ext cx="412"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91"/>
            <p:cNvSpPr>
              <a:spLocks noChangeShapeType="1"/>
            </p:cNvSpPr>
            <p:nvPr/>
          </p:nvSpPr>
          <p:spPr bwMode="auto">
            <a:xfrm flipV="1">
              <a:off x="3432" y="960"/>
              <a:ext cx="1176" cy="1488"/>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92"/>
            <p:cNvSpPr>
              <a:spLocks noChangeShapeType="1"/>
            </p:cNvSpPr>
            <p:nvPr/>
          </p:nvSpPr>
          <p:spPr bwMode="auto">
            <a:xfrm flipV="1">
              <a:off x="4088" y="960"/>
              <a:ext cx="568" cy="1488"/>
            </a:xfrm>
            <a:prstGeom prst="line">
              <a:avLst/>
            </a:prstGeom>
            <a:noFill/>
            <a:ln w="38100">
              <a:solidFill>
                <a:srgbClr val="0000CC"/>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4" name="Object 93"/>
            <p:cNvGraphicFramePr>
              <a:graphicFrameLocks noChangeAspect="1"/>
            </p:cNvGraphicFramePr>
            <p:nvPr/>
          </p:nvGraphicFramePr>
          <p:xfrm>
            <a:off x="3984" y="1248"/>
            <a:ext cx="230" cy="346"/>
          </p:xfrm>
          <a:graphic>
            <a:graphicData uri="http://schemas.openxmlformats.org/presentationml/2006/ole">
              <mc:AlternateContent xmlns:mc="http://schemas.openxmlformats.org/markup-compatibility/2006">
                <mc:Choice xmlns:v="urn:schemas-microsoft-com:vml" Requires="v">
                  <p:oleObj spid="_x0000_s145605" name="公式" r:id="rId11" imgW="139579" imgH="215713" progId="Equation.3">
                    <p:embed/>
                  </p:oleObj>
                </mc:Choice>
                <mc:Fallback>
                  <p:oleObj name="公式" r:id="rId11" imgW="139579"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 y="1248"/>
                          <a:ext cx="23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94"/>
            <p:cNvGraphicFramePr>
              <a:graphicFrameLocks noChangeAspect="1"/>
            </p:cNvGraphicFramePr>
            <p:nvPr/>
          </p:nvGraphicFramePr>
          <p:xfrm>
            <a:off x="4464" y="1392"/>
            <a:ext cx="229" cy="346"/>
          </p:xfrm>
          <a:graphic>
            <a:graphicData uri="http://schemas.openxmlformats.org/presentationml/2006/ole">
              <mc:AlternateContent xmlns:mc="http://schemas.openxmlformats.org/markup-compatibility/2006">
                <mc:Choice xmlns:v="urn:schemas-microsoft-com:vml" Requires="v">
                  <p:oleObj spid="_x0000_s145606" name="公式" r:id="rId13" imgW="139579" imgH="215713" progId="Equation.3">
                    <p:embed/>
                  </p:oleObj>
                </mc:Choice>
                <mc:Fallback>
                  <p:oleObj name="公式" r:id="rId13" imgW="139579" imgH="21571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4" y="1392"/>
                          <a:ext cx="229"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95"/>
            <p:cNvGraphicFramePr>
              <a:graphicFrameLocks noChangeAspect="1"/>
            </p:cNvGraphicFramePr>
            <p:nvPr/>
          </p:nvGraphicFramePr>
          <p:xfrm>
            <a:off x="4704" y="864"/>
            <a:ext cx="268" cy="291"/>
          </p:xfrm>
          <a:graphic>
            <a:graphicData uri="http://schemas.openxmlformats.org/presentationml/2006/ole">
              <mc:AlternateContent xmlns:mc="http://schemas.openxmlformats.org/markup-compatibility/2006">
                <mc:Choice xmlns:v="urn:schemas-microsoft-com:vml" Requires="v">
                  <p:oleObj spid="_x0000_s145607" name="公式" r:id="rId15" imgW="152268" imgH="164957" progId="Equation.3">
                    <p:embed/>
                  </p:oleObj>
                </mc:Choice>
                <mc:Fallback>
                  <p:oleObj name="公式" r:id="rId15" imgW="152268" imgH="16495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4" y="864"/>
                          <a:ext cx="26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96"/>
            <p:cNvSpPr>
              <a:spLocks noChangeShapeType="1"/>
            </p:cNvSpPr>
            <p:nvPr/>
          </p:nvSpPr>
          <p:spPr bwMode="auto">
            <a:xfrm flipH="1">
              <a:off x="3788" y="600"/>
              <a:ext cx="0" cy="1872"/>
            </a:xfrm>
            <a:prstGeom prst="line">
              <a:avLst/>
            </a:prstGeom>
            <a:noFill/>
            <a:ln w="28575">
              <a:solidFill>
                <a:schemeClr val="tx1"/>
              </a:solidFill>
              <a:round/>
              <a:headEnd type="triangle" w="sm"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 name="Object 97"/>
            <p:cNvGraphicFramePr>
              <a:graphicFrameLocks noChangeAspect="1"/>
            </p:cNvGraphicFramePr>
            <p:nvPr/>
          </p:nvGraphicFramePr>
          <p:xfrm>
            <a:off x="5232" y="2448"/>
            <a:ext cx="352" cy="328"/>
          </p:xfrm>
          <a:graphic>
            <a:graphicData uri="http://schemas.openxmlformats.org/presentationml/2006/ole">
              <mc:AlternateContent xmlns:mc="http://schemas.openxmlformats.org/markup-compatibility/2006">
                <mc:Choice xmlns:v="urn:schemas-microsoft-com:vml" Requires="v">
                  <p:oleObj spid="_x0000_s145608" name="公式" r:id="rId17" imgW="126835" imgH="139518" progId="Equation.3">
                    <p:embed/>
                  </p:oleObj>
                </mc:Choice>
                <mc:Fallback>
                  <p:oleObj name="公式" r:id="rId17" imgW="126835" imgH="13951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32" y="2448"/>
                          <a:ext cx="352"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98"/>
            <p:cNvGraphicFramePr>
              <a:graphicFrameLocks noChangeAspect="1"/>
            </p:cNvGraphicFramePr>
            <p:nvPr/>
          </p:nvGraphicFramePr>
          <p:xfrm>
            <a:off x="3456" y="528"/>
            <a:ext cx="336" cy="328"/>
          </p:xfrm>
          <a:graphic>
            <a:graphicData uri="http://schemas.openxmlformats.org/presentationml/2006/ole">
              <mc:AlternateContent xmlns:mc="http://schemas.openxmlformats.org/markup-compatibility/2006">
                <mc:Choice xmlns:v="urn:schemas-microsoft-com:vml" Requires="v">
                  <p:oleObj spid="_x0000_s145609" name="公式" r:id="rId19" imgW="139579" imgH="164957" progId="Equation.3">
                    <p:embed/>
                  </p:oleObj>
                </mc:Choice>
                <mc:Fallback>
                  <p:oleObj name="公式" r:id="rId19" imgW="139579" imgH="16495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56" y="528"/>
                          <a:ext cx="336"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99"/>
            <p:cNvGraphicFramePr>
              <a:graphicFrameLocks noChangeAspect="1"/>
            </p:cNvGraphicFramePr>
            <p:nvPr/>
          </p:nvGraphicFramePr>
          <p:xfrm>
            <a:off x="3648" y="2496"/>
            <a:ext cx="280" cy="258"/>
          </p:xfrm>
          <a:graphic>
            <a:graphicData uri="http://schemas.openxmlformats.org/presentationml/2006/ole">
              <mc:AlternateContent xmlns:mc="http://schemas.openxmlformats.org/markup-compatibility/2006">
                <mc:Choice xmlns:v="urn:schemas-microsoft-com:vml" Requires="v">
                  <p:oleObj spid="_x0000_s145610" name="公式" r:id="rId21" imgW="126835" imgH="139518" progId="Equation.3">
                    <p:embed/>
                  </p:oleObj>
                </mc:Choice>
                <mc:Fallback>
                  <p:oleObj name="公式" r:id="rId21" imgW="126835" imgH="13951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48" y="2496"/>
                          <a:ext cx="28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Oval 100"/>
            <p:cNvSpPr>
              <a:spLocks noChangeArrowheads="1"/>
            </p:cNvSpPr>
            <p:nvPr/>
          </p:nvSpPr>
          <p:spPr bwMode="auto">
            <a:xfrm>
              <a:off x="4624" y="912"/>
              <a:ext cx="48" cy="48"/>
            </a:xfrm>
            <a:prstGeom prst="ellipse">
              <a:avLst/>
            </a:prstGeom>
            <a:solidFill>
              <a:srgbClr val="CC0000"/>
            </a:solidFill>
            <a:ln w="12700">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22" name="Oval 101"/>
            <p:cNvSpPr>
              <a:spLocks noChangeArrowheads="1"/>
            </p:cNvSpPr>
            <p:nvPr/>
          </p:nvSpPr>
          <p:spPr bwMode="auto">
            <a:xfrm>
              <a:off x="3752" y="2424"/>
              <a:ext cx="48" cy="48"/>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pSp>
      <p:sp>
        <p:nvSpPr>
          <p:cNvPr id="25" name="Arc 13"/>
          <p:cNvSpPr>
            <a:spLocks/>
          </p:cNvSpPr>
          <p:nvPr/>
        </p:nvSpPr>
        <p:spPr bwMode="auto">
          <a:xfrm rot="4281046" flipH="1">
            <a:off x="7991476" y="3919538"/>
            <a:ext cx="755650" cy="3079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Line 10"/>
          <p:cNvSpPr>
            <a:spLocks noChangeShapeType="1"/>
          </p:cNvSpPr>
          <p:nvPr/>
        </p:nvSpPr>
        <p:spPr bwMode="auto">
          <a:xfrm>
            <a:off x="7458076" y="3998913"/>
            <a:ext cx="163513" cy="133350"/>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0"/>
          <p:cNvSpPr>
            <a:spLocks noChangeShapeType="1"/>
          </p:cNvSpPr>
          <p:nvPr/>
        </p:nvSpPr>
        <p:spPr bwMode="auto">
          <a:xfrm flipV="1">
            <a:off x="7621588" y="3922713"/>
            <a:ext cx="125412" cy="184150"/>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8" name="Object 80"/>
          <p:cNvGraphicFramePr>
            <a:graphicFrameLocks noChangeAspect="1"/>
          </p:cNvGraphicFramePr>
          <p:nvPr>
            <p:extLst>
              <p:ext uri="{D42A27DB-BD31-4B8C-83A1-F6EECF244321}">
                <p14:modId xmlns:p14="http://schemas.microsoft.com/office/powerpoint/2010/main" val="3869294522"/>
              </p:ext>
            </p:extLst>
          </p:nvPr>
        </p:nvGraphicFramePr>
        <p:xfrm>
          <a:off x="8524876" y="3656013"/>
          <a:ext cx="271463" cy="381000"/>
        </p:xfrm>
        <a:graphic>
          <a:graphicData uri="http://schemas.openxmlformats.org/presentationml/2006/ole">
            <mc:AlternateContent xmlns:mc="http://schemas.openxmlformats.org/markup-compatibility/2006">
              <mc:Choice xmlns:v="urn:schemas-microsoft-com:vml" Requires="v">
                <p:oleObj spid="_x0000_s145611" name="公式" r:id="rId23" imgW="126725" imgH="177415" progId="Equation.3">
                  <p:embed/>
                </p:oleObj>
              </mc:Choice>
              <mc:Fallback>
                <p:oleObj name="公式" r:id="rId23" imgW="126725" imgH="177415"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524876" y="3656013"/>
                        <a:ext cx="2714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Line 81"/>
          <p:cNvSpPr>
            <a:spLocks noChangeShapeType="1"/>
          </p:cNvSpPr>
          <p:nvPr/>
        </p:nvSpPr>
        <p:spPr bwMode="auto">
          <a:xfrm flipH="1" flipV="1">
            <a:off x="7610476" y="3802064"/>
            <a:ext cx="631825" cy="515937"/>
          </a:xfrm>
          <a:prstGeom prst="line">
            <a:avLst/>
          </a:prstGeom>
          <a:noFill/>
          <a:ln w="38100">
            <a:solidFill>
              <a:srgbClr val="CC0000"/>
            </a:solidFill>
            <a:prstDash val="sys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 name="Object 3"/>
          <p:cNvGraphicFramePr>
            <a:graphicFrameLocks noChangeAspect="1"/>
          </p:cNvGraphicFramePr>
          <p:nvPr>
            <p:extLst>
              <p:ext uri="{D42A27DB-BD31-4B8C-83A1-F6EECF244321}">
                <p14:modId xmlns:p14="http://schemas.microsoft.com/office/powerpoint/2010/main" val="844947963"/>
              </p:ext>
            </p:extLst>
          </p:nvPr>
        </p:nvGraphicFramePr>
        <p:xfrm>
          <a:off x="4121413" y="5344"/>
          <a:ext cx="2324100" cy="1293813"/>
        </p:xfrm>
        <a:graphic>
          <a:graphicData uri="http://schemas.openxmlformats.org/presentationml/2006/ole">
            <mc:AlternateContent xmlns:mc="http://schemas.openxmlformats.org/markup-compatibility/2006">
              <mc:Choice xmlns:v="urn:schemas-microsoft-com:vml" Requires="v">
                <p:oleObj spid="_x0000_s145612" name="公式" r:id="rId25" imgW="774360" imgH="431640" progId="Equation.3">
                  <p:embed/>
                </p:oleObj>
              </mc:Choice>
              <mc:Fallback>
                <p:oleObj name="公式" r:id="rId25" imgW="774360" imgH="431640" progId="Equation.3">
                  <p:embed/>
                  <p:pic>
                    <p:nvPicPr>
                      <p:cNvPr id="0" name=""/>
                      <p:cNvPicPr>
                        <a:picLocks noChangeAspect="1" noChangeArrowheads="1"/>
                      </p:cNvPicPr>
                      <p:nvPr/>
                    </p:nvPicPr>
                    <p:blipFill>
                      <a:blip r:embed="rId26"/>
                      <a:srcRect/>
                      <a:stretch>
                        <a:fillRect/>
                      </a:stretch>
                    </p:blipFill>
                    <p:spPr bwMode="auto">
                      <a:xfrm>
                        <a:off x="4121413" y="5344"/>
                        <a:ext cx="232410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49"/>
          <p:cNvGraphicFramePr>
            <a:graphicFrameLocks noChangeAspect="1"/>
          </p:cNvGraphicFramePr>
          <p:nvPr>
            <p:extLst>
              <p:ext uri="{D42A27DB-BD31-4B8C-83A1-F6EECF244321}">
                <p14:modId xmlns:p14="http://schemas.microsoft.com/office/powerpoint/2010/main" val="3317119490"/>
              </p:ext>
            </p:extLst>
          </p:nvPr>
        </p:nvGraphicFramePr>
        <p:xfrm>
          <a:off x="6457614" y="0"/>
          <a:ext cx="1752600" cy="1295400"/>
        </p:xfrm>
        <a:graphic>
          <a:graphicData uri="http://schemas.openxmlformats.org/presentationml/2006/ole">
            <mc:AlternateContent xmlns:mc="http://schemas.openxmlformats.org/markup-compatibility/2006">
              <mc:Choice xmlns:v="urn:schemas-microsoft-com:vml" Requires="v">
                <p:oleObj spid="_x0000_s145613" name="公式" r:id="rId27" imgW="583920" imgH="431640" progId="Equation.3">
                  <p:embed/>
                </p:oleObj>
              </mc:Choice>
              <mc:Fallback>
                <p:oleObj name="公式" r:id="rId27" imgW="583920" imgH="431640" progId="Equation.3">
                  <p:embed/>
                  <p:pic>
                    <p:nvPicPr>
                      <p:cNvPr id="0" name=""/>
                      <p:cNvPicPr>
                        <a:picLocks noChangeAspect="1" noChangeArrowheads="1"/>
                      </p:cNvPicPr>
                      <p:nvPr/>
                    </p:nvPicPr>
                    <p:blipFill>
                      <a:blip r:embed="rId28"/>
                      <a:srcRect/>
                      <a:stretch>
                        <a:fillRect/>
                      </a:stretch>
                    </p:blipFill>
                    <p:spPr bwMode="auto">
                      <a:xfrm>
                        <a:off x="6457614" y="0"/>
                        <a:ext cx="17526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50"/>
          <p:cNvSpPr txBox="1">
            <a:spLocks noChangeArrowheads="1"/>
          </p:cNvSpPr>
          <p:nvPr/>
        </p:nvSpPr>
        <p:spPr bwMode="auto">
          <a:xfrm>
            <a:off x="2667264" y="9906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FF"/>
                </a:solidFill>
              </a:rPr>
              <a:t>场强</a:t>
            </a:r>
          </a:p>
        </p:txBody>
      </p:sp>
      <p:graphicFrame>
        <p:nvGraphicFramePr>
          <p:cNvPr id="35" name="Object 51"/>
          <p:cNvGraphicFramePr>
            <a:graphicFrameLocks noChangeAspect="1"/>
          </p:cNvGraphicFramePr>
          <p:nvPr>
            <p:extLst>
              <p:ext uri="{D42A27DB-BD31-4B8C-83A1-F6EECF244321}">
                <p14:modId xmlns:p14="http://schemas.microsoft.com/office/powerpoint/2010/main" val="1692065385"/>
              </p:ext>
            </p:extLst>
          </p:nvPr>
        </p:nvGraphicFramePr>
        <p:xfrm>
          <a:off x="4140200" y="1611314"/>
          <a:ext cx="2895600" cy="1246187"/>
        </p:xfrm>
        <a:graphic>
          <a:graphicData uri="http://schemas.openxmlformats.org/presentationml/2006/ole">
            <mc:AlternateContent xmlns:mc="http://schemas.openxmlformats.org/markup-compatibility/2006">
              <mc:Choice xmlns:v="urn:schemas-microsoft-com:vml" Requires="v">
                <p:oleObj spid="_x0000_s145614" name="公式" r:id="rId29" imgW="1002960" imgH="431640" progId="Equation.3">
                  <p:embed/>
                </p:oleObj>
              </mc:Choice>
              <mc:Fallback>
                <p:oleObj name="公式" r:id="rId29" imgW="1002960" imgH="431640" progId="Equation.3">
                  <p:embed/>
                  <p:pic>
                    <p:nvPicPr>
                      <p:cNvPr id="0" name=""/>
                      <p:cNvPicPr>
                        <a:picLocks noChangeAspect="1" noChangeArrowheads="1"/>
                      </p:cNvPicPr>
                      <p:nvPr/>
                    </p:nvPicPr>
                    <p:blipFill>
                      <a:blip r:embed="rId30"/>
                      <a:srcRect/>
                      <a:stretch>
                        <a:fillRect/>
                      </a:stretch>
                    </p:blipFill>
                    <p:spPr bwMode="auto">
                      <a:xfrm>
                        <a:off x="4140200" y="1611314"/>
                        <a:ext cx="2895600" cy="124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33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52"/>
          <p:cNvGraphicFramePr>
            <a:graphicFrameLocks noChangeAspect="1"/>
          </p:cNvGraphicFramePr>
          <p:nvPr>
            <p:extLst>
              <p:ext uri="{D42A27DB-BD31-4B8C-83A1-F6EECF244321}">
                <p14:modId xmlns:p14="http://schemas.microsoft.com/office/powerpoint/2010/main" val="3649390063"/>
              </p:ext>
            </p:extLst>
          </p:nvPr>
        </p:nvGraphicFramePr>
        <p:xfrm>
          <a:off x="2520970" y="2802700"/>
          <a:ext cx="1774830" cy="1257331"/>
        </p:xfrm>
        <a:graphic>
          <a:graphicData uri="http://schemas.openxmlformats.org/presentationml/2006/ole">
            <mc:AlternateContent xmlns:mc="http://schemas.openxmlformats.org/markup-compatibility/2006">
              <mc:Choice xmlns:v="urn:schemas-microsoft-com:vml" Requires="v">
                <p:oleObj spid="_x0000_s145615" name="公式" r:id="rId31" imgW="609480" imgH="431640" progId="Equation.3">
                  <p:embed/>
                </p:oleObj>
              </mc:Choice>
              <mc:Fallback>
                <p:oleObj name="公式" r:id="rId31" imgW="609480" imgH="431640" progId="Equation.3">
                  <p:embed/>
                  <p:pic>
                    <p:nvPicPr>
                      <p:cNvPr id="0" name=""/>
                      <p:cNvPicPr>
                        <a:picLocks noChangeAspect="1" noChangeArrowheads="1"/>
                      </p:cNvPicPr>
                      <p:nvPr/>
                    </p:nvPicPr>
                    <p:blipFill>
                      <a:blip r:embed="rId32"/>
                      <a:srcRect/>
                      <a:stretch>
                        <a:fillRect/>
                      </a:stretch>
                    </p:blipFill>
                    <p:spPr bwMode="auto">
                      <a:xfrm>
                        <a:off x="2520970" y="2802700"/>
                        <a:ext cx="1774830" cy="1257331"/>
                      </a:xfrm>
                      <a:prstGeom prst="rect">
                        <a:avLst/>
                      </a:prstGeom>
                      <a:noFill/>
                      <a:ln>
                        <a:noFill/>
                      </a:ln>
                      <a:effectLst/>
                      <a:extLst/>
                    </p:spPr>
                  </p:pic>
                </p:oleObj>
              </mc:Fallback>
            </mc:AlternateContent>
          </a:graphicData>
        </a:graphic>
      </p:graphicFrame>
      <p:graphicFrame>
        <p:nvGraphicFramePr>
          <p:cNvPr id="37" name="Object 55"/>
          <p:cNvGraphicFramePr>
            <a:graphicFrameLocks noChangeAspect="1"/>
          </p:cNvGraphicFramePr>
          <p:nvPr>
            <p:extLst>
              <p:ext uri="{D42A27DB-BD31-4B8C-83A1-F6EECF244321}">
                <p14:modId xmlns:p14="http://schemas.microsoft.com/office/powerpoint/2010/main" val="3039694544"/>
              </p:ext>
            </p:extLst>
          </p:nvPr>
        </p:nvGraphicFramePr>
        <p:xfrm>
          <a:off x="5146676" y="5218243"/>
          <a:ext cx="2016125" cy="1458222"/>
        </p:xfrm>
        <a:graphic>
          <a:graphicData uri="http://schemas.openxmlformats.org/presentationml/2006/ole">
            <mc:AlternateContent xmlns:mc="http://schemas.openxmlformats.org/markup-compatibility/2006">
              <mc:Choice xmlns:v="urn:schemas-microsoft-com:vml" Requires="v">
                <p:oleObj spid="_x0000_s145616" name="公式" r:id="rId33" imgW="596880" imgH="431640" progId="Equation.3">
                  <p:embed/>
                </p:oleObj>
              </mc:Choice>
              <mc:Fallback>
                <p:oleObj name="公式" r:id="rId33" imgW="596880" imgH="431640" progId="Equation.3">
                  <p:embed/>
                  <p:pic>
                    <p:nvPicPr>
                      <p:cNvPr id="0" name=""/>
                      <p:cNvPicPr>
                        <a:picLocks noChangeAspect="1" noChangeArrowheads="1"/>
                      </p:cNvPicPr>
                      <p:nvPr/>
                    </p:nvPicPr>
                    <p:blipFill>
                      <a:blip r:embed="rId34"/>
                      <a:srcRect/>
                      <a:stretch>
                        <a:fillRect/>
                      </a:stretch>
                    </p:blipFill>
                    <p:spPr bwMode="auto">
                      <a:xfrm>
                        <a:off x="5146676" y="5218243"/>
                        <a:ext cx="2016125" cy="1458222"/>
                      </a:xfrm>
                      <a:prstGeom prst="rect">
                        <a:avLst/>
                      </a:prstGeom>
                      <a:noFill/>
                      <a:ln>
                        <a:noFill/>
                      </a:ln>
                      <a:effectLst/>
                      <a:extLst/>
                    </p:spPr>
                  </p:pic>
                </p:oleObj>
              </mc:Fallback>
            </mc:AlternateContent>
          </a:graphicData>
        </a:graphic>
      </p:graphicFrame>
      <p:graphicFrame>
        <p:nvGraphicFramePr>
          <p:cNvPr id="39" name="Object 7"/>
          <p:cNvGraphicFramePr>
            <a:graphicFrameLocks noChangeAspect="1"/>
          </p:cNvGraphicFramePr>
          <p:nvPr>
            <p:extLst>
              <p:ext uri="{D42A27DB-BD31-4B8C-83A1-F6EECF244321}">
                <p14:modId xmlns:p14="http://schemas.microsoft.com/office/powerpoint/2010/main" val="456012651"/>
              </p:ext>
            </p:extLst>
          </p:nvPr>
        </p:nvGraphicFramePr>
        <p:xfrm>
          <a:off x="1931988" y="1621632"/>
          <a:ext cx="2030413" cy="1139825"/>
        </p:xfrm>
        <a:graphic>
          <a:graphicData uri="http://schemas.openxmlformats.org/presentationml/2006/ole">
            <mc:AlternateContent xmlns:mc="http://schemas.openxmlformats.org/markup-compatibility/2006">
              <mc:Choice xmlns:v="urn:schemas-microsoft-com:vml" Requires="v">
                <p:oleObj spid="_x0000_s145617" name="公式" r:id="rId35" imgW="672840" imgH="393480" progId="Equation.3">
                  <p:embed/>
                </p:oleObj>
              </mc:Choice>
              <mc:Fallback>
                <p:oleObj name="公式" r:id="rId35" imgW="672840" imgH="393480" progId="Equation.3">
                  <p:embed/>
                  <p:pic>
                    <p:nvPicPr>
                      <p:cNvPr id="0" name=""/>
                      <p:cNvPicPr>
                        <a:picLocks noChangeAspect="1" noChangeArrowheads="1"/>
                      </p:cNvPicPr>
                      <p:nvPr/>
                    </p:nvPicPr>
                    <p:blipFill>
                      <a:blip r:embed="rId36"/>
                      <a:srcRect/>
                      <a:stretch>
                        <a:fillRect/>
                      </a:stretch>
                    </p:blipFill>
                    <p:spPr bwMode="auto">
                      <a:xfrm>
                        <a:off x="1931988" y="1621632"/>
                        <a:ext cx="2030413" cy="1139825"/>
                      </a:xfrm>
                      <a:prstGeom prst="rect">
                        <a:avLst/>
                      </a:prstGeom>
                      <a:noFill/>
                      <a:ln>
                        <a:noFill/>
                      </a:ln>
                      <a:effectLst/>
                      <a:extLst/>
                    </p:spPr>
                  </p:pic>
                </p:oleObj>
              </mc:Fallback>
            </mc:AlternateContent>
          </a:graphicData>
        </a:graphic>
      </p:graphicFrame>
      <p:graphicFrame>
        <p:nvGraphicFramePr>
          <p:cNvPr id="40" name="Object 7"/>
          <p:cNvGraphicFramePr>
            <a:graphicFrameLocks noChangeAspect="1"/>
          </p:cNvGraphicFramePr>
          <p:nvPr>
            <p:extLst>
              <p:ext uri="{D42A27DB-BD31-4B8C-83A1-F6EECF244321}">
                <p14:modId xmlns:p14="http://schemas.microsoft.com/office/powerpoint/2010/main" val="3886110683"/>
              </p:ext>
            </p:extLst>
          </p:nvPr>
        </p:nvGraphicFramePr>
        <p:xfrm>
          <a:off x="2500126" y="3860801"/>
          <a:ext cx="2146300" cy="1139825"/>
        </p:xfrm>
        <a:graphic>
          <a:graphicData uri="http://schemas.openxmlformats.org/presentationml/2006/ole">
            <mc:AlternateContent xmlns:mc="http://schemas.openxmlformats.org/markup-compatibility/2006">
              <mc:Choice xmlns:v="urn:schemas-microsoft-com:vml" Requires="v">
                <p:oleObj spid="_x0000_s145618" name="公式" r:id="rId37" imgW="711000" imgH="393480" progId="Equation.3">
                  <p:embed/>
                </p:oleObj>
              </mc:Choice>
              <mc:Fallback>
                <p:oleObj name="公式" r:id="rId37" imgW="711000" imgH="393480" progId="Equation.3">
                  <p:embed/>
                  <p:pic>
                    <p:nvPicPr>
                      <p:cNvPr id="0" name=""/>
                      <p:cNvPicPr>
                        <a:picLocks noChangeAspect="1" noChangeArrowheads="1"/>
                      </p:cNvPicPr>
                      <p:nvPr/>
                    </p:nvPicPr>
                    <p:blipFill>
                      <a:blip r:embed="rId38"/>
                      <a:srcRect/>
                      <a:stretch>
                        <a:fillRect/>
                      </a:stretch>
                    </p:blipFill>
                    <p:spPr bwMode="auto">
                      <a:xfrm>
                        <a:off x="2500126" y="3860801"/>
                        <a:ext cx="2146300" cy="1139825"/>
                      </a:xfrm>
                      <a:prstGeom prst="rect">
                        <a:avLst/>
                      </a:prstGeom>
                      <a:noFill/>
                      <a:ln>
                        <a:noFill/>
                      </a:ln>
                      <a:effectLst/>
                      <a:extLst/>
                    </p:spPr>
                  </p:pic>
                </p:oleObj>
              </mc:Fallback>
            </mc:AlternateContent>
          </a:graphicData>
        </a:graphic>
      </p:graphicFrame>
      <p:graphicFrame>
        <p:nvGraphicFramePr>
          <p:cNvPr id="41" name="Object 3"/>
          <p:cNvGraphicFramePr>
            <a:graphicFrameLocks noChangeAspect="1"/>
          </p:cNvGraphicFramePr>
          <p:nvPr>
            <p:extLst>
              <p:ext uri="{D42A27DB-BD31-4B8C-83A1-F6EECF244321}">
                <p14:modId xmlns:p14="http://schemas.microsoft.com/office/powerpoint/2010/main" val="3242180148"/>
              </p:ext>
            </p:extLst>
          </p:nvPr>
        </p:nvGraphicFramePr>
        <p:xfrm>
          <a:off x="2068513" y="5224463"/>
          <a:ext cx="3048000" cy="1293812"/>
        </p:xfrm>
        <a:graphic>
          <a:graphicData uri="http://schemas.openxmlformats.org/presentationml/2006/ole">
            <mc:AlternateContent xmlns:mc="http://schemas.openxmlformats.org/markup-compatibility/2006">
              <mc:Choice xmlns:v="urn:schemas-microsoft-com:vml" Requires="v">
                <p:oleObj spid="_x0000_s145619" name="公式" r:id="rId39" imgW="1015920" imgH="431640" progId="Equation.3">
                  <p:embed/>
                </p:oleObj>
              </mc:Choice>
              <mc:Fallback>
                <p:oleObj name="公式" r:id="rId39" imgW="1015920" imgH="431640" progId="Equation.3">
                  <p:embed/>
                  <p:pic>
                    <p:nvPicPr>
                      <p:cNvPr id="0" name=""/>
                      <p:cNvPicPr>
                        <a:picLocks noChangeAspect="1" noChangeArrowheads="1"/>
                      </p:cNvPicPr>
                      <p:nvPr/>
                    </p:nvPicPr>
                    <p:blipFill>
                      <a:blip r:embed="rId40"/>
                      <a:srcRect/>
                      <a:stretch>
                        <a:fillRect/>
                      </a:stretch>
                    </p:blipFill>
                    <p:spPr bwMode="auto">
                      <a:xfrm>
                        <a:off x="2068513" y="5224463"/>
                        <a:ext cx="3048000" cy="1293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6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p:cTn id="47" dur="1000" fill="hold"/>
                                        <p:tgtEl>
                                          <p:spTgt spid="32"/>
                                        </p:tgtEl>
                                        <p:attrNameLst>
                                          <p:attrName>ppt_w</p:attrName>
                                        </p:attrNameLst>
                                      </p:cBhvr>
                                      <p:tavLst>
                                        <p:tav tm="0">
                                          <p:val>
                                            <p:fltVal val="0"/>
                                          </p:val>
                                        </p:tav>
                                        <p:tav tm="100000">
                                          <p:val>
                                            <p:strVal val="#ppt_w"/>
                                          </p:val>
                                        </p:tav>
                                      </p:tavLst>
                                    </p:anim>
                                    <p:anim calcmode="lin" valueType="num">
                                      <p:cBhvr>
                                        <p:cTn id="48" dur="1000" fill="hold"/>
                                        <p:tgtEl>
                                          <p:spTgt spid="32"/>
                                        </p:tgtEl>
                                        <p:attrNameLst>
                                          <p:attrName>ppt_h</p:attrName>
                                        </p:attrNameLst>
                                      </p:cBhvr>
                                      <p:tavLst>
                                        <p:tav tm="0">
                                          <p:val>
                                            <p:fltVal val="0"/>
                                          </p:val>
                                        </p:tav>
                                        <p:tav tm="100000">
                                          <p:val>
                                            <p:strVal val="#ppt_h"/>
                                          </p:val>
                                        </p:tav>
                                      </p:tavLst>
                                    </p:anim>
                                    <p:anim calcmode="lin" valueType="num">
                                      <p:cBhvr>
                                        <p:cTn id="49" dur="1000" fill="hold"/>
                                        <p:tgtEl>
                                          <p:spTgt spid="32"/>
                                        </p:tgtEl>
                                        <p:attrNameLst>
                                          <p:attrName>style.rotation</p:attrName>
                                        </p:attrNameLst>
                                      </p:cBhvr>
                                      <p:tavLst>
                                        <p:tav tm="0">
                                          <p:val>
                                            <p:fltVal val="90"/>
                                          </p:val>
                                        </p:tav>
                                        <p:tav tm="100000">
                                          <p:val>
                                            <p:fltVal val="0"/>
                                          </p:val>
                                        </p:tav>
                                      </p:tavLst>
                                    </p:anim>
                                    <p:animEffect transition="in" filter="fade">
                                      <p:cBhvr>
                                        <p:cTn id="50" dur="10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1000"/>
                                        <p:tgtEl>
                                          <p:spTgt spid="33"/>
                                        </p:tgtEl>
                                      </p:cBhvr>
                                    </p:animEffect>
                                    <p:anim calcmode="lin" valueType="num">
                                      <p:cBhvr>
                                        <p:cTn id="56" dur="1000" fill="hold"/>
                                        <p:tgtEl>
                                          <p:spTgt spid="33"/>
                                        </p:tgtEl>
                                        <p:attrNameLst>
                                          <p:attrName>ppt_x</p:attrName>
                                        </p:attrNameLst>
                                      </p:cBhvr>
                                      <p:tavLst>
                                        <p:tav tm="0">
                                          <p:val>
                                            <p:strVal val="#ppt_x"/>
                                          </p:val>
                                        </p:tav>
                                        <p:tav tm="100000">
                                          <p:val>
                                            <p:strVal val="#ppt_x"/>
                                          </p:val>
                                        </p:tav>
                                      </p:tavLst>
                                    </p:anim>
                                    <p:anim calcmode="lin" valueType="num">
                                      <p:cBhvr>
                                        <p:cTn id="5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down)">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1000" fill="hold"/>
                                        <p:tgtEl>
                                          <p:spTgt spid="35"/>
                                        </p:tgtEl>
                                        <p:attrNameLst>
                                          <p:attrName>ppt_w</p:attrName>
                                        </p:attrNameLst>
                                      </p:cBhvr>
                                      <p:tavLst>
                                        <p:tav tm="0">
                                          <p:val>
                                            <p:fltVal val="0"/>
                                          </p:val>
                                        </p:tav>
                                        <p:tav tm="100000">
                                          <p:val>
                                            <p:strVal val="#ppt_w"/>
                                          </p:val>
                                        </p:tav>
                                      </p:tavLst>
                                    </p:anim>
                                    <p:anim calcmode="lin" valueType="num">
                                      <p:cBhvr>
                                        <p:cTn id="74" dur="1000" fill="hold"/>
                                        <p:tgtEl>
                                          <p:spTgt spid="35"/>
                                        </p:tgtEl>
                                        <p:attrNameLst>
                                          <p:attrName>ppt_h</p:attrName>
                                        </p:attrNameLst>
                                      </p:cBhvr>
                                      <p:tavLst>
                                        <p:tav tm="0">
                                          <p:val>
                                            <p:fltVal val="0"/>
                                          </p:val>
                                        </p:tav>
                                        <p:tav tm="100000">
                                          <p:val>
                                            <p:strVal val="#ppt_h"/>
                                          </p:val>
                                        </p:tav>
                                      </p:tavLst>
                                    </p:anim>
                                    <p:anim calcmode="lin" valueType="num">
                                      <p:cBhvr>
                                        <p:cTn id="75" dur="1000" fill="hold"/>
                                        <p:tgtEl>
                                          <p:spTgt spid="35"/>
                                        </p:tgtEl>
                                        <p:attrNameLst>
                                          <p:attrName>style.rotation</p:attrName>
                                        </p:attrNameLst>
                                      </p:cBhvr>
                                      <p:tavLst>
                                        <p:tav tm="0">
                                          <p:val>
                                            <p:fltVal val="90"/>
                                          </p:val>
                                        </p:tav>
                                        <p:tav tm="100000">
                                          <p:val>
                                            <p:fltVal val="0"/>
                                          </p:val>
                                        </p:tav>
                                      </p:tavLst>
                                    </p:anim>
                                    <p:animEffect transition="in" filter="fade">
                                      <p:cBhvr>
                                        <p:cTn id="76" dur="10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1000"/>
                                        <p:tgtEl>
                                          <p:spTgt spid="36"/>
                                        </p:tgtEl>
                                      </p:cBhvr>
                                    </p:animEffect>
                                    <p:anim calcmode="lin" valueType="num">
                                      <p:cBhvr>
                                        <p:cTn id="82" dur="1000" fill="hold"/>
                                        <p:tgtEl>
                                          <p:spTgt spid="36"/>
                                        </p:tgtEl>
                                        <p:attrNameLst>
                                          <p:attrName>ppt_x</p:attrName>
                                        </p:attrNameLst>
                                      </p:cBhvr>
                                      <p:tavLst>
                                        <p:tav tm="0">
                                          <p:val>
                                            <p:strVal val="#ppt_x"/>
                                          </p:val>
                                        </p:tav>
                                        <p:tav tm="100000">
                                          <p:val>
                                            <p:strVal val="#ppt_x"/>
                                          </p:val>
                                        </p:tav>
                                      </p:tavLst>
                                    </p:anim>
                                    <p:anim calcmode="lin" valueType="num">
                                      <p:cBhvr>
                                        <p:cTn id="8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40"/>
                                        </p:tgtEl>
                                        <p:attrNameLst>
                                          <p:attrName>style.visibility</p:attrName>
                                        </p:attrNameLst>
                                      </p:cBhvr>
                                      <p:to>
                                        <p:strVal val="visible"/>
                                      </p:to>
                                    </p:set>
                                    <p:anim calcmode="lin" valueType="num">
                                      <p:cBhvr additive="base">
                                        <p:cTn id="88" dur="500" fill="hold"/>
                                        <p:tgtEl>
                                          <p:spTgt spid="40"/>
                                        </p:tgtEl>
                                        <p:attrNameLst>
                                          <p:attrName>ppt_x</p:attrName>
                                        </p:attrNameLst>
                                      </p:cBhvr>
                                      <p:tavLst>
                                        <p:tav tm="0">
                                          <p:val>
                                            <p:strVal val="#ppt_x"/>
                                          </p:val>
                                        </p:tav>
                                        <p:tav tm="100000">
                                          <p:val>
                                            <p:strVal val="#ppt_x"/>
                                          </p:val>
                                        </p:tav>
                                      </p:tavLst>
                                    </p:anim>
                                    <p:anim calcmode="lin" valueType="num">
                                      <p:cBhvr additive="base">
                                        <p:cTn id="8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1" presetClass="entr" presetSubtype="0" fill="hold" nodeType="clickEffect">
                                  <p:stCondLst>
                                    <p:cond delay="0"/>
                                  </p:stCondLst>
                                  <p:childTnLst>
                                    <p:set>
                                      <p:cBhvr>
                                        <p:cTn id="93" dur="1" fill="hold">
                                          <p:stCondLst>
                                            <p:cond delay="0"/>
                                          </p:stCondLst>
                                        </p:cTn>
                                        <p:tgtEl>
                                          <p:spTgt spid="41"/>
                                        </p:tgtEl>
                                        <p:attrNameLst>
                                          <p:attrName>style.visibility</p:attrName>
                                        </p:attrNameLst>
                                      </p:cBhvr>
                                      <p:to>
                                        <p:strVal val="visible"/>
                                      </p:to>
                                    </p:set>
                                    <p:anim calcmode="lin" valueType="num">
                                      <p:cBhvr>
                                        <p:cTn id="94" dur="1000" fill="hold"/>
                                        <p:tgtEl>
                                          <p:spTgt spid="41"/>
                                        </p:tgtEl>
                                        <p:attrNameLst>
                                          <p:attrName>ppt_w</p:attrName>
                                        </p:attrNameLst>
                                      </p:cBhvr>
                                      <p:tavLst>
                                        <p:tav tm="0">
                                          <p:val>
                                            <p:fltVal val="0"/>
                                          </p:val>
                                        </p:tav>
                                        <p:tav tm="100000">
                                          <p:val>
                                            <p:strVal val="#ppt_w"/>
                                          </p:val>
                                        </p:tav>
                                      </p:tavLst>
                                    </p:anim>
                                    <p:anim calcmode="lin" valueType="num">
                                      <p:cBhvr>
                                        <p:cTn id="95" dur="1000" fill="hold"/>
                                        <p:tgtEl>
                                          <p:spTgt spid="41"/>
                                        </p:tgtEl>
                                        <p:attrNameLst>
                                          <p:attrName>ppt_h</p:attrName>
                                        </p:attrNameLst>
                                      </p:cBhvr>
                                      <p:tavLst>
                                        <p:tav tm="0">
                                          <p:val>
                                            <p:fltVal val="0"/>
                                          </p:val>
                                        </p:tav>
                                        <p:tav tm="100000">
                                          <p:val>
                                            <p:strVal val="#ppt_h"/>
                                          </p:val>
                                        </p:tav>
                                      </p:tavLst>
                                    </p:anim>
                                    <p:anim calcmode="lin" valueType="num">
                                      <p:cBhvr>
                                        <p:cTn id="96" dur="1000" fill="hold"/>
                                        <p:tgtEl>
                                          <p:spTgt spid="41"/>
                                        </p:tgtEl>
                                        <p:attrNameLst>
                                          <p:attrName>style.rotation</p:attrName>
                                        </p:attrNameLst>
                                      </p:cBhvr>
                                      <p:tavLst>
                                        <p:tav tm="0">
                                          <p:val>
                                            <p:fltVal val="90"/>
                                          </p:val>
                                        </p:tav>
                                        <p:tav tm="100000">
                                          <p:val>
                                            <p:fltVal val="0"/>
                                          </p:val>
                                        </p:tav>
                                      </p:tavLst>
                                    </p:anim>
                                    <p:animEffect transition="in" filter="fade">
                                      <p:cBhvr>
                                        <p:cTn id="97" dur="1000"/>
                                        <p:tgtEl>
                                          <p:spTgt spid="41"/>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fade">
                                      <p:cBhvr>
                                        <p:cTn id="102" dur="1000"/>
                                        <p:tgtEl>
                                          <p:spTgt spid="37"/>
                                        </p:tgtEl>
                                      </p:cBhvr>
                                    </p:animEffect>
                                    <p:anim calcmode="lin" valueType="num">
                                      <p:cBhvr>
                                        <p:cTn id="103" dur="1000" fill="hold"/>
                                        <p:tgtEl>
                                          <p:spTgt spid="37"/>
                                        </p:tgtEl>
                                        <p:attrNameLst>
                                          <p:attrName>ppt_x</p:attrName>
                                        </p:attrNameLst>
                                      </p:cBhvr>
                                      <p:tavLst>
                                        <p:tav tm="0">
                                          <p:val>
                                            <p:strVal val="#ppt_x"/>
                                          </p:val>
                                        </p:tav>
                                        <p:tav tm="100000">
                                          <p:val>
                                            <p:strVal val="#ppt_x"/>
                                          </p:val>
                                        </p:tav>
                                      </p:tavLst>
                                    </p:anim>
                                    <p:anim calcmode="lin" valueType="num">
                                      <p:cBhvr>
                                        <p:cTn id="10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9" grpId="0" animBg="1"/>
      <p:bldP spid="3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009" name="Object 145"/>
          <p:cNvGraphicFramePr>
            <a:graphicFrameLocks noChangeAspect="1"/>
          </p:cNvGraphicFramePr>
          <p:nvPr>
            <p:extLst>
              <p:ext uri="{D42A27DB-BD31-4B8C-83A1-F6EECF244321}">
                <p14:modId xmlns:p14="http://schemas.microsoft.com/office/powerpoint/2010/main" val="3555277303"/>
              </p:ext>
            </p:extLst>
          </p:nvPr>
        </p:nvGraphicFramePr>
        <p:xfrm>
          <a:off x="3508435" y="396660"/>
          <a:ext cx="3523670" cy="1053773"/>
        </p:xfrm>
        <a:graphic>
          <a:graphicData uri="http://schemas.openxmlformats.org/presentationml/2006/ole">
            <mc:AlternateContent xmlns:mc="http://schemas.openxmlformats.org/markup-compatibility/2006">
              <mc:Choice xmlns:v="urn:schemas-microsoft-com:vml" Requires="v">
                <p:oleObj spid="_x0000_s37415" name="公式" r:id="rId3" imgW="977760" imgH="253800" progId="Equation.3">
                  <p:embed/>
                </p:oleObj>
              </mc:Choice>
              <mc:Fallback>
                <p:oleObj name="公式" r:id="rId3" imgW="977760" imgH="253800" progId="Equation.3">
                  <p:embed/>
                  <p:pic>
                    <p:nvPicPr>
                      <p:cNvPr id="0" name="Object 145"/>
                      <p:cNvPicPr>
                        <a:picLocks noChangeAspect="1" noChangeArrowheads="1"/>
                      </p:cNvPicPr>
                      <p:nvPr/>
                    </p:nvPicPr>
                    <p:blipFill>
                      <a:blip r:embed="rId4"/>
                      <a:srcRect/>
                      <a:stretch>
                        <a:fillRect/>
                      </a:stretch>
                    </p:blipFill>
                    <p:spPr bwMode="auto">
                      <a:xfrm>
                        <a:off x="3508435" y="396660"/>
                        <a:ext cx="3523670" cy="1053773"/>
                      </a:xfrm>
                      <a:prstGeom prst="rect">
                        <a:avLst/>
                      </a:prstGeom>
                      <a:noFill/>
                      <a:ln>
                        <a:noFill/>
                      </a:ln>
                      <a:effectLst/>
                      <a:extLst/>
                    </p:spPr>
                  </p:pic>
                </p:oleObj>
              </mc:Fallback>
            </mc:AlternateContent>
          </a:graphicData>
        </a:graphic>
      </p:graphicFrame>
      <p:graphicFrame>
        <p:nvGraphicFramePr>
          <p:cNvPr id="165010" name="Object 146"/>
          <p:cNvGraphicFramePr>
            <a:graphicFrameLocks noChangeAspect="1"/>
          </p:cNvGraphicFramePr>
          <p:nvPr>
            <p:extLst>
              <p:ext uri="{D42A27DB-BD31-4B8C-83A1-F6EECF244321}">
                <p14:modId xmlns:p14="http://schemas.microsoft.com/office/powerpoint/2010/main" val="1823641860"/>
              </p:ext>
            </p:extLst>
          </p:nvPr>
        </p:nvGraphicFramePr>
        <p:xfrm>
          <a:off x="2024063" y="1551307"/>
          <a:ext cx="7512050" cy="2066368"/>
        </p:xfrm>
        <a:graphic>
          <a:graphicData uri="http://schemas.openxmlformats.org/presentationml/2006/ole">
            <mc:AlternateContent xmlns:mc="http://schemas.openxmlformats.org/markup-compatibility/2006">
              <mc:Choice xmlns:v="urn:schemas-microsoft-com:vml" Requires="v">
                <p:oleObj spid="_x0000_s37416" name="公式" r:id="rId5" imgW="1447560" imgH="431640" progId="Equation.3">
                  <p:embed/>
                </p:oleObj>
              </mc:Choice>
              <mc:Fallback>
                <p:oleObj name="公式" r:id="rId5" imgW="1447560" imgH="431640" progId="Equation.3">
                  <p:embed/>
                  <p:pic>
                    <p:nvPicPr>
                      <p:cNvPr id="0" name="Object 146"/>
                      <p:cNvPicPr>
                        <a:picLocks noChangeAspect="1" noChangeArrowheads="1"/>
                      </p:cNvPicPr>
                      <p:nvPr/>
                    </p:nvPicPr>
                    <p:blipFill>
                      <a:blip r:embed="rId6"/>
                      <a:srcRect/>
                      <a:stretch>
                        <a:fillRect/>
                      </a:stretch>
                    </p:blipFill>
                    <p:spPr bwMode="auto">
                      <a:xfrm>
                        <a:off x="2024063" y="1551307"/>
                        <a:ext cx="7512050" cy="2066368"/>
                      </a:xfrm>
                      <a:prstGeom prst="rect">
                        <a:avLst/>
                      </a:prstGeom>
                      <a:noFill/>
                      <a:ln>
                        <a:noFill/>
                      </a:ln>
                      <a:effectLst/>
                      <a:extLst/>
                    </p:spPr>
                  </p:pic>
                </p:oleObj>
              </mc:Fallback>
            </mc:AlternateContent>
          </a:graphicData>
        </a:graphic>
      </p:graphicFrame>
      <p:graphicFrame>
        <p:nvGraphicFramePr>
          <p:cNvPr id="33797" name="Object 49"/>
          <p:cNvGraphicFramePr>
            <a:graphicFrameLocks noChangeAspect="1"/>
          </p:cNvGraphicFramePr>
          <p:nvPr>
            <p:extLst>
              <p:ext uri="{D42A27DB-BD31-4B8C-83A1-F6EECF244321}">
                <p14:modId xmlns:p14="http://schemas.microsoft.com/office/powerpoint/2010/main" val="371447507"/>
              </p:ext>
            </p:extLst>
          </p:nvPr>
        </p:nvGraphicFramePr>
        <p:xfrm>
          <a:off x="2413001" y="3933826"/>
          <a:ext cx="6943725" cy="1928813"/>
        </p:xfrm>
        <a:graphic>
          <a:graphicData uri="http://schemas.openxmlformats.org/presentationml/2006/ole">
            <mc:AlternateContent xmlns:mc="http://schemas.openxmlformats.org/markup-compatibility/2006">
              <mc:Choice xmlns:v="urn:schemas-microsoft-com:vml" Requires="v">
                <p:oleObj spid="_x0000_s37417" name="公式" r:id="rId7" imgW="1600200" imgH="444240" progId="Equation.3">
                  <p:embed/>
                </p:oleObj>
              </mc:Choice>
              <mc:Fallback>
                <p:oleObj name="公式" r:id="rId7" imgW="1600200" imgH="444240" progId="Equation.3">
                  <p:embed/>
                  <p:pic>
                    <p:nvPicPr>
                      <p:cNvPr id="0" name="Object 49"/>
                      <p:cNvPicPr>
                        <a:picLocks noChangeAspect="1" noChangeArrowheads="1"/>
                      </p:cNvPicPr>
                      <p:nvPr/>
                    </p:nvPicPr>
                    <p:blipFill>
                      <a:blip r:embed="rId8"/>
                      <a:srcRect/>
                      <a:stretch>
                        <a:fillRect/>
                      </a:stretch>
                    </p:blipFill>
                    <p:spPr bwMode="auto">
                      <a:xfrm>
                        <a:off x="2413001" y="3933826"/>
                        <a:ext cx="6943725"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33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5009"/>
                                        </p:tgtEl>
                                        <p:attrNameLst>
                                          <p:attrName>style.visibility</p:attrName>
                                        </p:attrNameLst>
                                      </p:cBhvr>
                                      <p:to>
                                        <p:strVal val="visible"/>
                                      </p:to>
                                    </p:set>
                                    <p:animEffect transition="in" filter="wipe(left)">
                                      <p:cBhvr>
                                        <p:cTn id="7" dur="500"/>
                                        <p:tgtEl>
                                          <p:spTgt spid="1650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5010"/>
                                        </p:tgtEl>
                                        <p:attrNameLst>
                                          <p:attrName>style.visibility</p:attrName>
                                        </p:attrNameLst>
                                      </p:cBhvr>
                                      <p:to>
                                        <p:strVal val="visible"/>
                                      </p:to>
                                    </p:set>
                                    <p:animEffect transition="in" filter="wipe(left)">
                                      <p:cBhvr>
                                        <p:cTn id="12" dur="500"/>
                                        <p:tgtEl>
                                          <p:spTgt spid="1650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1" presetClass="entr" presetSubtype="0" fill="hold" nodeType="clickEffect">
                                  <p:stCondLst>
                                    <p:cond delay="0"/>
                                  </p:stCondLst>
                                  <p:childTnLst>
                                    <p:set>
                                      <p:cBhvr>
                                        <p:cTn id="16" dur="1" fill="hold">
                                          <p:stCondLst>
                                            <p:cond delay="0"/>
                                          </p:stCondLst>
                                        </p:cTn>
                                        <p:tgtEl>
                                          <p:spTgt spid="33797"/>
                                        </p:tgtEl>
                                        <p:attrNameLst>
                                          <p:attrName>style.visibility</p:attrName>
                                        </p:attrNameLst>
                                      </p:cBhvr>
                                      <p:to>
                                        <p:strVal val="visible"/>
                                      </p:to>
                                    </p:set>
                                    <p:anim calcmode="lin" valueType="num">
                                      <p:cBhvr>
                                        <p:cTn id="17" dur="1000" fill="hold"/>
                                        <p:tgtEl>
                                          <p:spTgt spid="33797"/>
                                        </p:tgtEl>
                                        <p:attrNameLst>
                                          <p:attrName>ppt_w</p:attrName>
                                        </p:attrNameLst>
                                      </p:cBhvr>
                                      <p:tavLst>
                                        <p:tav tm="0">
                                          <p:val>
                                            <p:fltVal val="0"/>
                                          </p:val>
                                        </p:tav>
                                        <p:tav tm="100000">
                                          <p:val>
                                            <p:strVal val="#ppt_w"/>
                                          </p:val>
                                        </p:tav>
                                      </p:tavLst>
                                    </p:anim>
                                    <p:anim calcmode="lin" valueType="num">
                                      <p:cBhvr>
                                        <p:cTn id="18" dur="1000" fill="hold"/>
                                        <p:tgtEl>
                                          <p:spTgt spid="33797"/>
                                        </p:tgtEl>
                                        <p:attrNameLst>
                                          <p:attrName>ppt_h</p:attrName>
                                        </p:attrNameLst>
                                      </p:cBhvr>
                                      <p:tavLst>
                                        <p:tav tm="0">
                                          <p:val>
                                            <p:fltVal val="0"/>
                                          </p:val>
                                        </p:tav>
                                        <p:tav tm="100000">
                                          <p:val>
                                            <p:strVal val="#ppt_h"/>
                                          </p:val>
                                        </p:tav>
                                      </p:tavLst>
                                    </p:anim>
                                    <p:anim calcmode="lin" valueType="num">
                                      <p:cBhvr>
                                        <p:cTn id="19" dur="1000" fill="hold"/>
                                        <p:tgtEl>
                                          <p:spTgt spid="33797"/>
                                        </p:tgtEl>
                                        <p:attrNameLst>
                                          <p:attrName>style.rotation</p:attrName>
                                        </p:attrNameLst>
                                      </p:cBhvr>
                                      <p:tavLst>
                                        <p:tav tm="0">
                                          <p:val>
                                            <p:fltVal val="90"/>
                                          </p:val>
                                        </p:tav>
                                        <p:tav tm="100000">
                                          <p:val>
                                            <p:fltVal val="0"/>
                                          </p:val>
                                        </p:tav>
                                      </p:tavLst>
                                    </p:anim>
                                    <p:animEffect transition="in" filter="fade">
                                      <p:cBhvr>
                                        <p:cTn id="20" dur="10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91544" y="258625"/>
            <a:ext cx="752432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dirty="0"/>
              <a:t> </a:t>
            </a:r>
            <a:r>
              <a:rPr lang="zh-CN" altLang="en-US" dirty="0">
                <a:solidFill>
                  <a:srgbClr val="FF0000"/>
                </a:solidFill>
                <a:cs typeface="Times New Roman" pitchFamily="18" charset="0"/>
              </a:rPr>
              <a:t>练习：</a:t>
            </a:r>
            <a:r>
              <a:rPr lang="zh-CN" altLang="zh-CN" dirty="0"/>
              <a:t>试计算如图线性电四极子在很远处( </a:t>
            </a:r>
            <a:r>
              <a:rPr lang="zh-CN" altLang="zh-CN" i="1" dirty="0">
                <a:solidFill>
                  <a:srgbClr val="FF0000"/>
                </a:solidFill>
                <a:latin typeface="Times New Roman" panose="02020603050405020304" pitchFamily="18" charset="0"/>
                <a:cs typeface="Times New Roman" panose="02020603050405020304" pitchFamily="18" charset="0"/>
              </a:rPr>
              <a:t>r＞＞</a:t>
            </a:r>
            <a:r>
              <a:rPr lang="en-US" altLang="zh-CN" i="1" dirty="0">
                <a:solidFill>
                  <a:srgbClr val="FF0000"/>
                </a:solidFill>
                <a:latin typeface="Times New Roman" panose="02020603050405020304" pitchFamily="18" charset="0"/>
                <a:cs typeface="Times New Roman" panose="02020603050405020304" pitchFamily="18" charset="0"/>
              </a:rPr>
              <a:t>l</a:t>
            </a:r>
            <a:r>
              <a:rPr lang="zh-CN" altLang="zh-CN" i="1" baseline="-25000" dirty="0">
                <a:solidFill>
                  <a:srgbClr val="FF0000"/>
                </a:solidFill>
                <a:latin typeface="Times New Roman" panose="02020603050405020304" pitchFamily="18" charset="0"/>
                <a:cs typeface="Times New Roman" panose="02020603050405020304" pitchFamily="18" charset="0"/>
              </a:rPr>
              <a:t> </a:t>
            </a:r>
            <a:r>
              <a:rPr lang="zh-CN" altLang="zh-CN" dirty="0"/>
              <a:t>)的电势。      </a:t>
            </a:r>
          </a:p>
        </p:txBody>
      </p:sp>
      <p:grpSp>
        <p:nvGrpSpPr>
          <p:cNvPr id="3" name="Group 3"/>
          <p:cNvGrpSpPr>
            <a:grpSpLocks/>
          </p:cNvGrpSpPr>
          <p:nvPr/>
        </p:nvGrpSpPr>
        <p:grpSpPr bwMode="auto">
          <a:xfrm>
            <a:off x="1958741" y="1599456"/>
            <a:ext cx="5621338" cy="3830638"/>
            <a:chOff x="-377" y="0"/>
            <a:chExt cx="3541" cy="2413"/>
          </a:xfrm>
        </p:grpSpPr>
        <p:sp>
          <p:nvSpPr>
            <p:cNvPr id="4" name="Line 4"/>
            <p:cNvSpPr>
              <a:spLocks noChangeShapeType="1"/>
            </p:cNvSpPr>
            <p:nvPr/>
          </p:nvSpPr>
          <p:spPr bwMode="auto">
            <a:xfrm>
              <a:off x="672" y="912"/>
              <a:ext cx="0" cy="12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5"/>
            <p:cNvSpPr>
              <a:spLocks noChangeArrowheads="1"/>
            </p:cNvSpPr>
            <p:nvPr/>
          </p:nvSpPr>
          <p:spPr bwMode="auto">
            <a:xfrm>
              <a:off x="576" y="2112"/>
              <a:ext cx="192" cy="192"/>
            </a:xfrm>
            <a:prstGeom prst="ellipse">
              <a:avLst/>
            </a:prstGeom>
            <a:gradFill rotWithShape="0">
              <a:gsLst>
                <a:gs pos="0">
                  <a:schemeClr val="accent1"/>
                </a:gs>
                <a:gs pos="100000">
                  <a:schemeClr val="accent1">
                    <a:gamma/>
                    <a:shade val="6275"/>
                    <a:invGamma/>
                  </a:schemeClr>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6" name="Oval 6"/>
            <p:cNvSpPr>
              <a:spLocks noChangeArrowheads="1"/>
            </p:cNvSpPr>
            <p:nvPr/>
          </p:nvSpPr>
          <p:spPr bwMode="auto">
            <a:xfrm>
              <a:off x="576" y="720"/>
              <a:ext cx="192" cy="192"/>
            </a:xfrm>
            <a:prstGeom prst="ellipse">
              <a:avLst/>
            </a:prstGeom>
            <a:gradFill rotWithShape="0">
              <a:gsLst>
                <a:gs pos="0">
                  <a:schemeClr val="accent1"/>
                </a:gs>
                <a:gs pos="100000">
                  <a:schemeClr val="accent1">
                    <a:gamma/>
                    <a:shade val="6275"/>
                    <a:invGamma/>
                  </a:schemeClr>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7" name="Oval 7"/>
            <p:cNvSpPr>
              <a:spLocks noChangeArrowheads="1"/>
            </p:cNvSpPr>
            <p:nvPr/>
          </p:nvSpPr>
          <p:spPr bwMode="auto">
            <a:xfrm>
              <a:off x="576" y="1440"/>
              <a:ext cx="192" cy="192"/>
            </a:xfrm>
            <a:prstGeom prst="ellipse">
              <a:avLst/>
            </a:prstGeom>
            <a:gradFill rotWithShape="0">
              <a:gsLst>
                <a:gs pos="0">
                  <a:srgbClr val="FF0000"/>
                </a:gs>
                <a:gs pos="100000">
                  <a:srgbClr val="1000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endParaRPr lang="zh-CN" altLang="en-US"/>
            </a:p>
          </p:txBody>
        </p:sp>
        <p:sp>
          <p:nvSpPr>
            <p:cNvPr id="8" name="Line 8"/>
            <p:cNvSpPr>
              <a:spLocks noChangeShapeType="1"/>
            </p:cNvSpPr>
            <p:nvPr/>
          </p:nvSpPr>
          <p:spPr bwMode="auto">
            <a:xfrm flipV="1">
              <a:off x="768" y="336"/>
              <a:ext cx="2256" cy="115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9"/>
            <p:cNvSpPr txBox="1">
              <a:spLocks noChangeArrowheads="1"/>
            </p:cNvSpPr>
            <p:nvPr/>
          </p:nvSpPr>
          <p:spPr bwMode="auto">
            <a:xfrm>
              <a:off x="2928" y="0"/>
              <a:ext cx="2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sz="4400"/>
                <a:t>.</a:t>
              </a:r>
            </a:p>
          </p:txBody>
        </p:sp>
        <p:sp>
          <p:nvSpPr>
            <p:cNvPr id="10" name="Rectangle 10"/>
            <p:cNvSpPr>
              <a:spLocks noChangeArrowheads="1"/>
            </p:cNvSpPr>
            <p:nvPr/>
          </p:nvSpPr>
          <p:spPr bwMode="auto">
            <a:xfrm>
              <a:off x="816" y="960"/>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i="1">
                  <a:solidFill>
                    <a:srgbClr val="FF0000"/>
                  </a:solidFill>
                  <a:latin typeface="Symbol" panose="05050102010706020507" pitchFamily="18" charset="2"/>
                </a:rPr>
                <a:t>q</a:t>
              </a:r>
              <a:endParaRPr lang="zh-CN" altLang="zh-CN" sz="3200" i="1">
                <a:solidFill>
                  <a:srgbClr val="FF0000"/>
                </a:solidFill>
                <a:latin typeface="Times New Roman" panose="02020603050405020304" pitchFamily="18" charset="0"/>
              </a:endParaRPr>
            </a:p>
          </p:txBody>
        </p:sp>
        <p:sp>
          <p:nvSpPr>
            <p:cNvPr id="11" name="Text Box 11"/>
            <p:cNvSpPr txBox="1">
              <a:spLocks noChangeArrowheads="1"/>
            </p:cNvSpPr>
            <p:nvPr/>
          </p:nvSpPr>
          <p:spPr bwMode="auto">
            <a:xfrm>
              <a:off x="170" y="285"/>
              <a:ext cx="47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dirty="0">
                  <a:solidFill>
                    <a:srgbClr val="C00000"/>
                  </a:solidFill>
                </a:rPr>
                <a:t>+</a:t>
              </a:r>
              <a:r>
                <a:rPr lang="zh-CN" altLang="zh-CN" i="1" dirty="0">
                  <a:solidFill>
                    <a:srgbClr val="C00000"/>
                  </a:solidFill>
                </a:rPr>
                <a:t>q</a:t>
              </a:r>
              <a:endParaRPr lang="zh-CN" altLang="zh-CN" dirty="0">
                <a:solidFill>
                  <a:srgbClr val="C00000"/>
                </a:solidFill>
              </a:endParaRPr>
            </a:p>
          </p:txBody>
        </p:sp>
        <p:sp>
          <p:nvSpPr>
            <p:cNvPr id="12" name="Text Box 12"/>
            <p:cNvSpPr txBox="1">
              <a:spLocks noChangeArrowheads="1"/>
            </p:cNvSpPr>
            <p:nvPr/>
          </p:nvSpPr>
          <p:spPr bwMode="auto">
            <a:xfrm>
              <a:off x="-377" y="1306"/>
              <a:ext cx="59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dirty="0">
                  <a:solidFill>
                    <a:schemeClr val="tx1"/>
                  </a:solidFill>
                </a:rPr>
                <a:t>-2</a:t>
              </a:r>
              <a:r>
                <a:rPr lang="zh-CN" altLang="zh-CN" i="1" dirty="0">
                  <a:solidFill>
                    <a:schemeClr val="tx1"/>
                  </a:solidFill>
                </a:rPr>
                <a:t>q</a:t>
              </a:r>
              <a:endParaRPr lang="zh-CN" altLang="zh-CN" dirty="0">
                <a:solidFill>
                  <a:schemeClr val="tx1"/>
                </a:solidFill>
              </a:endParaRPr>
            </a:p>
          </p:txBody>
        </p:sp>
        <p:sp>
          <p:nvSpPr>
            <p:cNvPr id="13" name="Text Box 13"/>
            <p:cNvSpPr txBox="1">
              <a:spLocks noChangeArrowheads="1"/>
            </p:cNvSpPr>
            <p:nvPr/>
          </p:nvSpPr>
          <p:spPr bwMode="auto">
            <a:xfrm>
              <a:off x="-338" y="2006"/>
              <a:ext cx="47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dirty="0">
                  <a:solidFill>
                    <a:srgbClr val="C00000"/>
                  </a:solidFill>
                </a:rPr>
                <a:t>+</a:t>
              </a:r>
              <a:r>
                <a:rPr lang="zh-CN" altLang="zh-CN" i="1" dirty="0">
                  <a:solidFill>
                    <a:srgbClr val="C00000"/>
                  </a:solidFill>
                </a:rPr>
                <a:t>q</a:t>
              </a:r>
              <a:endParaRPr lang="zh-CN" altLang="zh-CN" dirty="0">
                <a:solidFill>
                  <a:srgbClr val="C00000"/>
                </a:solidFill>
              </a:endParaRPr>
            </a:p>
          </p:txBody>
        </p:sp>
        <p:sp>
          <p:nvSpPr>
            <p:cNvPr id="14" name="Line 14"/>
            <p:cNvSpPr>
              <a:spLocks noChangeShapeType="1"/>
            </p:cNvSpPr>
            <p:nvPr/>
          </p:nvSpPr>
          <p:spPr bwMode="auto">
            <a:xfrm>
              <a:off x="318" y="1531"/>
              <a:ext cx="2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5"/>
            <p:cNvSpPr>
              <a:spLocks noChangeShapeType="1"/>
            </p:cNvSpPr>
            <p:nvPr/>
          </p:nvSpPr>
          <p:spPr bwMode="auto">
            <a:xfrm>
              <a:off x="318" y="2208"/>
              <a:ext cx="2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6"/>
            <p:cNvSpPr>
              <a:spLocks noChangeShapeType="1"/>
            </p:cNvSpPr>
            <p:nvPr/>
          </p:nvSpPr>
          <p:spPr bwMode="auto">
            <a:xfrm>
              <a:off x="462" y="1536"/>
              <a:ext cx="0" cy="672"/>
            </a:xfrm>
            <a:prstGeom prst="line">
              <a:avLst/>
            </a:prstGeom>
            <a:noFill/>
            <a:ln w="952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7"/>
            <p:cNvSpPr txBox="1">
              <a:spLocks noChangeArrowheads="1"/>
            </p:cNvSpPr>
            <p:nvPr/>
          </p:nvSpPr>
          <p:spPr bwMode="auto">
            <a:xfrm>
              <a:off x="128" y="1655"/>
              <a:ext cx="22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en-US" altLang="zh-CN" i="1" dirty="0">
                  <a:solidFill>
                    <a:srgbClr val="FF0000"/>
                  </a:solidFill>
                </a:rPr>
                <a:t>l</a:t>
              </a:r>
              <a:endParaRPr lang="zh-CN" altLang="zh-CN" i="1" baseline="-25000" dirty="0">
                <a:solidFill>
                  <a:srgbClr val="FF0000"/>
                </a:solidFill>
              </a:endParaRPr>
            </a:p>
          </p:txBody>
        </p:sp>
        <p:sp>
          <p:nvSpPr>
            <p:cNvPr id="18" name="Text Box 18"/>
            <p:cNvSpPr txBox="1">
              <a:spLocks noChangeArrowheads="1"/>
            </p:cNvSpPr>
            <p:nvPr/>
          </p:nvSpPr>
          <p:spPr bwMode="auto">
            <a:xfrm>
              <a:off x="1526" y="604"/>
              <a:ext cx="34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i="1" dirty="0">
                  <a:solidFill>
                    <a:srgbClr val="FF00FF"/>
                  </a:solidFill>
                </a:rPr>
                <a:t>r</a:t>
              </a:r>
              <a:endParaRPr lang="zh-CN" altLang="zh-CN" i="1" baseline="-25000" dirty="0">
                <a:solidFill>
                  <a:srgbClr val="FF00FF"/>
                </a:solidFill>
              </a:endParaRPr>
            </a:p>
          </p:txBody>
        </p:sp>
        <p:sp>
          <p:nvSpPr>
            <p:cNvPr id="19" name="Arc 19"/>
            <p:cNvSpPr>
              <a:spLocks/>
            </p:cNvSpPr>
            <p:nvPr/>
          </p:nvSpPr>
          <p:spPr bwMode="auto">
            <a:xfrm>
              <a:off x="672" y="1201"/>
              <a:ext cx="260" cy="336"/>
            </a:xfrm>
            <a:custGeom>
              <a:avLst/>
              <a:gdLst>
                <a:gd name="T0" fmla="*/ 0 w 19519"/>
                <a:gd name="T1" fmla="*/ 0 h 21600"/>
                <a:gd name="T2" fmla="*/ 260 w 19519"/>
                <a:gd name="T3" fmla="*/ 192 h 21600"/>
                <a:gd name="T4" fmla="*/ 0 w 19519"/>
                <a:gd name="T5" fmla="*/ 336 h 21600"/>
                <a:gd name="T6" fmla="*/ 0 60000 65536"/>
                <a:gd name="T7" fmla="*/ 0 60000 65536"/>
                <a:gd name="T8" fmla="*/ 0 60000 65536"/>
              </a:gdLst>
              <a:ahLst/>
              <a:cxnLst>
                <a:cxn ang="T6">
                  <a:pos x="T0" y="T1"/>
                </a:cxn>
                <a:cxn ang="T7">
                  <a:pos x="T2" y="T3"/>
                </a:cxn>
                <a:cxn ang="T8">
                  <a:pos x="T4" y="T5"/>
                </a:cxn>
              </a:cxnLst>
              <a:rect l="0" t="0" r="r" b="b"/>
              <a:pathLst>
                <a:path w="19519" h="21600" fill="none" extrusionOk="0">
                  <a:moveTo>
                    <a:pt x="0" y="0"/>
                  </a:moveTo>
                  <a:cubicBezTo>
                    <a:pt x="8345" y="0"/>
                    <a:pt x="15945" y="4808"/>
                    <a:pt x="19519" y="12349"/>
                  </a:cubicBezTo>
                </a:path>
                <a:path w="19519" h="21600" stroke="0" extrusionOk="0">
                  <a:moveTo>
                    <a:pt x="0" y="0"/>
                  </a:moveTo>
                  <a:cubicBezTo>
                    <a:pt x="8345" y="0"/>
                    <a:pt x="15945" y="4808"/>
                    <a:pt x="19519" y="12349"/>
                  </a:cubicBezTo>
                  <a:lnTo>
                    <a:pt x="0" y="21600"/>
                  </a:lnTo>
                  <a:lnTo>
                    <a:pt x="0" y="0"/>
                  </a:lnTo>
                  <a:close/>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 name="Line 14"/>
          <p:cNvSpPr>
            <a:spLocks noChangeShapeType="1"/>
          </p:cNvSpPr>
          <p:nvPr/>
        </p:nvSpPr>
        <p:spPr bwMode="auto">
          <a:xfrm>
            <a:off x="3006492" y="2915816"/>
            <a:ext cx="457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6"/>
          <p:cNvSpPr>
            <a:spLocks noChangeShapeType="1"/>
          </p:cNvSpPr>
          <p:nvPr/>
        </p:nvSpPr>
        <p:spPr bwMode="auto">
          <a:xfrm>
            <a:off x="3290654" y="2950552"/>
            <a:ext cx="0" cy="1066800"/>
          </a:xfrm>
          <a:prstGeom prst="line">
            <a:avLst/>
          </a:prstGeom>
          <a:noFill/>
          <a:ln w="952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17"/>
          <p:cNvSpPr txBox="1">
            <a:spLocks noChangeArrowheads="1"/>
          </p:cNvSpPr>
          <p:nvPr/>
        </p:nvSpPr>
        <p:spPr bwMode="auto">
          <a:xfrm>
            <a:off x="2784243" y="3117893"/>
            <a:ext cx="35877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en-US" altLang="zh-CN" i="1" dirty="0">
                <a:solidFill>
                  <a:srgbClr val="FF0000"/>
                </a:solidFill>
              </a:rPr>
              <a:t>l</a:t>
            </a:r>
            <a:endParaRPr lang="zh-CN" altLang="zh-CN" i="1" baseline="-25000" dirty="0">
              <a:solidFill>
                <a:srgbClr val="FF0000"/>
              </a:solidFill>
            </a:endParaRPr>
          </a:p>
        </p:txBody>
      </p:sp>
      <p:sp>
        <p:nvSpPr>
          <p:cNvPr id="23" name="Line 8"/>
          <p:cNvSpPr>
            <a:spLocks noChangeShapeType="1"/>
          </p:cNvSpPr>
          <p:nvPr/>
        </p:nvSpPr>
        <p:spPr bwMode="auto">
          <a:xfrm flipV="1">
            <a:off x="3728803" y="2132856"/>
            <a:ext cx="3676651" cy="78296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8"/>
          <p:cNvSpPr>
            <a:spLocks noChangeShapeType="1"/>
          </p:cNvSpPr>
          <p:nvPr/>
        </p:nvSpPr>
        <p:spPr bwMode="auto">
          <a:xfrm flipV="1">
            <a:off x="3738329" y="2132856"/>
            <a:ext cx="3619500" cy="287800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52"/>
          <p:cNvSpPr>
            <a:spLocks noChangeArrowheads="1"/>
          </p:cNvSpPr>
          <p:nvPr/>
        </p:nvSpPr>
        <p:spPr bwMode="auto">
          <a:xfrm>
            <a:off x="10041921" y="2014266"/>
            <a:ext cx="27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000000"/>
                </a:solidFill>
              </a:rPr>
              <a:t>p</a:t>
            </a:r>
            <a:endParaRPr lang="en-US" altLang="zh-CN" sz="2400" b="0" i="0" dirty="0">
              <a:solidFill>
                <a:srgbClr val="000000"/>
              </a:solidFill>
            </a:endParaRPr>
          </a:p>
        </p:txBody>
      </p:sp>
      <p:sp>
        <p:nvSpPr>
          <p:cNvPr id="57" name="Rectangle 53"/>
          <p:cNvSpPr>
            <a:spLocks noChangeArrowheads="1"/>
          </p:cNvSpPr>
          <p:nvPr/>
        </p:nvSpPr>
        <p:spPr bwMode="auto">
          <a:xfrm>
            <a:off x="6986358" y="5020939"/>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58" name="Rectangle 54"/>
          <p:cNvSpPr>
            <a:spLocks noChangeArrowheads="1"/>
          </p:cNvSpPr>
          <p:nvPr/>
        </p:nvSpPr>
        <p:spPr bwMode="auto">
          <a:xfrm>
            <a:off x="8135792" y="4996950"/>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0000"/>
                </a:solidFill>
              </a:rPr>
              <a:t>·</a:t>
            </a:r>
            <a:endParaRPr lang="en-US" altLang="zh-CN" sz="7200" b="0" i="0" dirty="0">
              <a:solidFill>
                <a:schemeClr val="tx1"/>
              </a:solidFill>
            </a:endParaRPr>
          </a:p>
        </p:txBody>
      </p:sp>
      <p:sp>
        <p:nvSpPr>
          <p:cNvPr id="59" name="Line 55"/>
          <p:cNvSpPr>
            <a:spLocks noChangeShapeType="1"/>
          </p:cNvSpPr>
          <p:nvPr/>
        </p:nvSpPr>
        <p:spPr bwMode="auto">
          <a:xfrm flipV="1">
            <a:off x="7154000" y="2539601"/>
            <a:ext cx="2852168" cy="3028552"/>
          </a:xfrm>
          <a:prstGeom prst="line">
            <a:avLst/>
          </a:prstGeom>
          <a:noFill/>
          <a:ln w="28575">
            <a:solidFill>
              <a:srgbClr val="0BD31E"/>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60" name="Line 56"/>
          <p:cNvSpPr>
            <a:spLocks noChangeShapeType="1"/>
          </p:cNvSpPr>
          <p:nvPr/>
        </p:nvSpPr>
        <p:spPr bwMode="auto">
          <a:xfrm flipV="1">
            <a:off x="8336186" y="2589664"/>
            <a:ext cx="1669983" cy="2953833"/>
          </a:xfrm>
          <a:prstGeom prst="line">
            <a:avLst/>
          </a:prstGeom>
          <a:noFill/>
          <a:ln w="28575">
            <a:solidFill>
              <a:srgbClr val="0BD31E"/>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61" name="Rectangle 57"/>
          <p:cNvSpPr>
            <a:spLocks noChangeArrowheads="1"/>
          </p:cNvSpPr>
          <p:nvPr/>
        </p:nvSpPr>
        <p:spPr bwMode="auto">
          <a:xfrm>
            <a:off x="9830631" y="1999980"/>
            <a:ext cx="393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7200" i="0" dirty="0">
                <a:solidFill>
                  <a:srgbClr val="FF33CC"/>
                </a:solidFill>
              </a:rPr>
              <a:t>·</a:t>
            </a:r>
            <a:endParaRPr lang="en-US" altLang="zh-CN" sz="7200" b="0" i="0" dirty="0">
              <a:solidFill>
                <a:srgbClr val="FF33CC"/>
              </a:solidFill>
            </a:endParaRPr>
          </a:p>
        </p:txBody>
      </p:sp>
      <p:sp>
        <p:nvSpPr>
          <p:cNvPr id="62" name="Rectangle 58"/>
          <p:cNvSpPr>
            <a:spLocks noChangeArrowheads="1"/>
          </p:cNvSpPr>
          <p:nvPr/>
        </p:nvSpPr>
        <p:spPr bwMode="auto">
          <a:xfrm>
            <a:off x="6632480" y="5567477"/>
            <a:ext cx="479907" cy="49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-q</a:t>
            </a:r>
            <a:endParaRPr lang="en-US" altLang="zh-CN" sz="2400" b="0" i="0" dirty="0">
              <a:solidFill>
                <a:schemeClr val="tx1"/>
              </a:solidFill>
            </a:endParaRPr>
          </a:p>
        </p:txBody>
      </p:sp>
      <p:sp>
        <p:nvSpPr>
          <p:cNvPr id="63" name="Rectangle 59"/>
          <p:cNvSpPr>
            <a:spLocks noChangeArrowheads="1"/>
          </p:cNvSpPr>
          <p:nvPr/>
        </p:nvSpPr>
        <p:spPr bwMode="auto">
          <a:xfrm>
            <a:off x="7947508" y="5604487"/>
            <a:ext cx="781721" cy="70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400" i="0" dirty="0">
                <a:solidFill>
                  <a:srgbClr val="FF0000"/>
                </a:solidFill>
              </a:rPr>
              <a:t>+q</a:t>
            </a:r>
            <a:endParaRPr lang="en-US" altLang="zh-CN" sz="1000" b="0" i="0" dirty="0">
              <a:solidFill>
                <a:schemeClr val="tx1"/>
              </a:solidFill>
            </a:endParaRPr>
          </a:p>
        </p:txBody>
      </p:sp>
      <p:sp>
        <p:nvSpPr>
          <p:cNvPr id="64" name="Line 56"/>
          <p:cNvSpPr>
            <a:spLocks noChangeShapeType="1"/>
          </p:cNvSpPr>
          <p:nvPr/>
        </p:nvSpPr>
        <p:spPr bwMode="auto">
          <a:xfrm flipH="1" flipV="1">
            <a:off x="7729998" y="4975863"/>
            <a:ext cx="517572" cy="503485"/>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65" name="Line 56"/>
          <p:cNvSpPr>
            <a:spLocks noChangeShapeType="1"/>
          </p:cNvSpPr>
          <p:nvPr/>
        </p:nvSpPr>
        <p:spPr bwMode="auto">
          <a:xfrm flipH="1">
            <a:off x="7205429" y="5589240"/>
            <a:ext cx="1033384" cy="3202"/>
          </a:xfrm>
          <a:prstGeom prst="line">
            <a:avLst/>
          </a:prstGeom>
          <a:noFill/>
          <a:ln w="28575">
            <a:solidFill>
              <a:srgbClr val="0BD31E"/>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66" name="Freeform 20"/>
          <p:cNvSpPr>
            <a:spLocks/>
          </p:cNvSpPr>
          <p:nvPr/>
        </p:nvSpPr>
        <p:spPr bwMode="auto">
          <a:xfrm rot="4875854">
            <a:off x="7314790" y="5408983"/>
            <a:ext cx="280510" cy="94306"/>
          </a:xfrm>
          <a:custGeom>
            <a:avLst/>
            <a:gdLst>
              <a:gd name="T0" fmla="*/ 0 w 240"/>
              <a:gd name="T1" fmla="*/ 112 h 112"/>
              <a:gd name="T2" fmla="*/ 96 w 240"/>
              <a:gd name="T3" fmla="*/ 16 h 112"/>
              <a:gd name="T4" fmla="*/ 240 w 240"/>
              <a:gd name="T5" fmla="*/ 16 h 112"/>
              <a:gd name="T6" fmla="*/ 0 60000 65536"/>
              <a:gd name="T7" fmla="*/ 0 60000 65536"/>
              <a:gd name="T8" fmla="*/ 0 60000 65536"/>
              <a:gd name="T9" fmla="*/ 0 w 240"/>
              <a:gd name="T10" fmla="*/ 0 h 112"/>
              <a:gd name="T11" fmla="*/ 240 w 240"/>
              <a:gd name="T12" fmla="*/ 112 h 112"/>
            </a:gdLst>
            <a:ahLst/>
            <a:cxnLst>
              <a:cxn ang="T6">
                <a:pos x="T0" y="T1"/>
              </a:cxn>
              <a:cxn ang="T7">
                <a:pos x="T2" y="T3"/>
              </a:cxn>
              <a:cxn ang="T8">
                <a:pos x="T4" y="T5"/>
              </a:cxn>
            </a:cxnLst>
            <a:rect l="T9" t="T10" r="T11" b="T12"/>
            <a:pathLst>
              <a:path w="240" h="112">
                <a:moveTo>
                  <a:pt x="0" y="112"/>
                </a:moveTo>
                <a:cubicBezTo>
                  <a:pt x="28" y="72"/>
                  <a:pt x="56" y="32"/>
                  <a:pt x="96" y="16"/>
                </a:cubicBezTo>
                <a:cubicBezTo>
                  <a:pt x="136" y="0"/>
                  <a:pt x="188" y="8"/>
                  <a:pt x="240" y="16"/>
                </a:cubicBez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67" name="Object 83"/>
          <p:cNvGraphicFramePr>
            <a:graphicFrameLocks noChangeAspect="1"/>
          </p:cNvGraphicFramePr>
          <p:nvPr>
            <p:extLst>
              <p:ext uri="{D42A27DB-BD31-4B8C-83A1-F6EECF244321}">
                <p14:modId xmlns:p14="http://schemas.microsoft.com/office/powerpoint/2010/main" val="4033044499"/>
              </p:ext>
            </p:extLst>
          </p:nvPr>
        </p:nvGraphicFramePr>
        <p:xfrm>
          <a:off x="7511452" y="5243147"/>
          <a:ext cx="509472" cy="375464"/>
        </p:xfrm>
        <a:graphic>
          <a:graphicData uri="http://schemas.openxmlformats.org/presentationml/2006/ole">
            <mc:AlternateContent xmlns:mc="http://schemas.openxmlformats.org/markup-compatibility/2006">
              <mc:Choice xmlns:v="urn:schemas-microsoft-com:vml" Requires="v">
                <p:oleObj spid="_x0000_s108918" name="公式" r:id="rId3" imgW="241200" imgH="177480" progId="Equation.3">
                  <p:embed/>
                </p:oleObj>
              </mc:Choice>
              <mc:Fallback>
                <p:oleObj name="公式" r:id="rId3" imgW="241200" imgH="177480" progId="Equation.3">
                  <p:embed/>
                  <p:pic>
                    <p:nvPicPr>
                      <p:cNvPr id="0" name=""/>
                      <p:cNvPicPr>
                        <a:picLocks noChangeAspect="1" noChangeArrowheads="1"/>
                      </p:cNvPicPr>
                      <p:nvPr/>
                    </p:nvPicPr>
                    <p:blipFill>
                      <a:blip r:embed="rId4"/>
                      <a:srcRect/>
                      <a:stretch>
                        <a:fillRect/>
                      </a:stretch>
                    </p:blipFill>
                    <p:spPr bwMode="auto">
                      <a:xfrm>
                        <a:off x="7511452" y="5243147"/>
                        <a:ext cx="509472" cy="375464"/>
                      </a:xfrm>
                      <a:prstGeom prst="rect">
                        <a:avLst/>
                      </a:prstGeom>
                      <a:noFill/>
                      <a:ln>
                        <a:noFill/>
                      </a:ln>
                      <a:effectLst/>
                      <a:extLst/>
                    </p:spPr>
                  </p:pic>
                </p:oleObj>
              </mc:Fallback>
            </mc:AlternateContent>
          </a:graphicData>
        </a:graphic>
      </p:graphicFrame>
      <p:sp>
        <p:nvSpPr>
          <p:cNvPr id="68" name="Line 56"/>
          <p:cNvSpPr>
            <a:spLocks noChangeShapeType="1"/>
          </p:cNvSpPr>
          <p:nvPr/>
        </p:nvSpPr>
        <p:spPr bwMode="auto">
          <a:xfrm flipH="1" flipV="1">
            <a:off x="7878157" y="4812713"/>
            <a:ext cx="143477" cy="142060"/>
          </a:xfrm>
          <a:prstGeom prst="line">
            <a:avLst/>
          </a:prstGeom>
          <a:noFill/>
          <a:ln w="190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69" name="Line 56"/>
          <p:cNvSpPr>
            <a:spLocks noChangeShapeType="1"/>
          </p:cNvSpPr>
          <p:nvPr/>
        </p:nvSpPr>
        <p:spPr bwMode="auto">
          <a:xfrm flipV="1">
            <a:off x="7878158" y="4954773"/>
            <a:ext cx="138941" cy="130048"/>
          </a:xfrm>
          <a:prstGeom prst="line">
            <a:avLst/>
          </a:prstGeom>
          <a:noFill/>
          <a:ln w="190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70" name="Line 56"/>
          <p:cNvSpPr>
            <a:spLocks noChangeShapeType="1"/>
          </p:cNvSpPr>
          <p:nvPr/>
        </p:nvSpPr>
        <p:spPr bwMode="auto">
          <a:xfrm flipV="1">
            <a:off x="7130450" y="5673544"/>
            <a:ext cx="33938" cy="736647"/>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Line 56"/>
          <p:cNvSpPr>
            <a:spLocks noChangeShapeType="1"/>
          </p:cNvSpPr>
          <p:nvPr/>
        </p:nvSpPr>
        <p:spPr bwMode="auto">
          <a:xfrm flipV="1">
            <a:off x="8276028" y="5673544"/>
            <a:ext cx="22261" cy="846373"/>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dirty="0"/>
          </a:p>
        </p:txBody>
      </p:sp>
      <p:sp>
        <p:nvSpPr>
          <p:cNvPr id="72" name="Line 56"/>
          <p:cNvSpPr>
            <a:spLocks noChangeShapeType="1"/>
          </p:cNvSpPr>
          <p:nvPr/>
        </p:nvSpPr>
        <p:spPr bwMode="auto">
          <a:xfrm>
            <a:off x="7135665" y="6221140"/>
            <a:ext cx="1140362" cy="449"/>
          </a:xfrm>
          <a:prstGeom prst="line">
            <a:avLst/>
          </a:prstGeom>
          <a:noFill/>
          <a:ln w="19050">
            <a:solidFill>
              <a:srgbClr val="9900FF"/>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3" name="Object 83"/>
          <p:cNvGraphicFramePr>
            <a:graphicFrameLocks noChangeAspect="1"/>
          </p:cNvGraphicFramePr>
          <p:nvPr>
            <p:extLst>
              <p:ext uri="{D42A27DB-BD31-4B8C-83A1-F6EECF244321}">
                <p14:modId xmlns:p14="http://schemas.microsoft.com/office/powerpoint/2010/main" val="2881358102"/>
              </p:ext>
            </p:extLst>
          </p:nvPr>
        </p:nvGraphicFramePr>
        <p:xfrm>
          <a:off x="7571662" y="5871024"/>
          <a:ext cx="247650" cy="493713"/>
        </p:xfrm>
        <a:graphic>
          <a:graphicData uri="http://schemas.openxmlformats.org/presentationml/2006/ole">
            <mc:AlternateContent xmlns:mc="http://schemas.openxmlformats.org/markup-compatibility/2006">
              <mc:Choice xmlns:v="urn:schemas-microsoft-com:vml" Requires="v">
                <p:oleObj spid="_x0000_s108919" name="公式" r:id="rId5" imgW="88560" imgH="177480" progId="Equation.3">
                  <p:embed/>
                </p:oleObj>
              </mc:Choice>
              <mc:Fallback>
                <p:oleObj name="公式" r:id="rId5" imgW="88560" imgH="177480" progId="Equation.3">
                  <p:embed/>
                  <p:pic>
                    <p:nvPicPr>
                      <p:cNvPr id="0" name=""/>
                      <p:cNvPicPr>
                        <a:picLocks noChangeAspect="1" noChangeArrowheads="1"/>
                      </p:cNvPicPr>
                      <p:nvPr/>
                    </p:nvPicPr>
                    <p:blipFill>
                      <a:blip r:embed="rId6"/>
                      <a:srcRect/>
                      <a:stretch>
                        <a:fillRect/>
                      </a:stretch>
                    </p:blipFill>
                    <p:spPr bwMode="auto">
                      <a:xfrm>
                        <a:off x="7571662" y="5871024"/>
                        <a:ext cx="2476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 name="Object 77"/>
          <p:cNvGraphicFramePr>
            <a:graphicFrameLocks noChangeAspect="1"/>
          </p:cNvGraphicFramePr>
          <p:nvPr>
            <p:extLst>
              <p:ext uri="{D42A27DB-BD31-4B8C-83A1-F6EECF244321}">
                <p14:modId xmlns:p14="http://schemas.microsoft.com/office/powerpoint/2010/main" val="3524095624"/>
              </p:ext>
            </p:extLst>
          </p:nvPr>
        </p:nvGraphicFramePr>
        <p:xfrm>
          <a:off x="5612774" y="4333810"/>
          <a:ext cx="1609427" cy="533400"/>
        </p:xfrm>
        <a:graphic>
          <a:graphicData uri="http://schemas.openxmlformats.org/presentationml/2006/ole">
            <mc:AlternateContent xmlns:mc="http://schemas.openxmlformats.org/markup-compatibility/2006">
              <mc:Choice xmlns:v="urn:schemas-microsoft-com:vml" Requires="v">
                <p:oleObj spid="_x0000_s108920" name="公式" r:id="rId7" imgW="533160" imgH="177480" progId="Equation.3">
                  <p:embed/>
                </p:oleObj>
              </mc:Choice>
              <mc:Fallback>
                <p:oleObj name="公式" r:id="rId7" imgW="533160" imgH="177480" progId="Equation.3">
                  <p:embed/>
                  <p:pic>
                    <p:nvPicPr>
                      <p:cNvPr id="0" name=""/>
                      <p:cNvPicPr>
                        <a:picLocks noChangeAspect="1" noChangeArrowheads="1"/>
                      </p:cNvPicPr>
                      <p:nvPr/>
                    </p:nvPicPr>
                    <p:blipFill>
                      <a:blip r:embed="rId8"/>
                      <a:srcRect/>
                      <a:stretch>
                        <a:fillRect/>
                      </a:stretch>
                    </p:blipFill>
                    <p:spPr bwMode="auto">
                      <a:xfrm>
                        <a:off x="5612774" y="4333810"/>
                        <a:ext cx="1609427" cy="533400"/>
                      </a:xfrm>
                      <a:prstGeom prst="rect">
                        <a:avLst/>
                      </a:prstGeom>
                      <a:noFill/>
                      <a:ln>
                        <a:noFill/>
                      </a:ln>
                      <a:effectLst/>
                      <a:extLst/>
                    </p:spPr>
                  </p:pic>
                </p:oleObj>
              </mc:Fallback>
            </mc:AlternateContent>
          </a:graphicData>
        </a:graphic>
      </p:graphicFrame>
      <p:graphicFrame>
        <p:nvGraphicFramePr>
          <p:cNvPr id="75" name="Object 77"/>
          <p:cNvGraphicFramePr>
            <a:graphicFrameLocks noChangeAspect="1"/>
          </p:cNvGraphicFramePr>
          <p:nvPr>
            <p:extLst>
              <p:ext uri="{D42A27DB-BD31-4B8C-83A1-F6EECF244321}">
                <p14:modId xmlns:p14="http://schemas.microsoft.com/office/powerpoint/2010/main" val="768749655"/>
              </p:ext>
            </p:extLst>
          </p:nvPr>
        </p:nvGraphicFramePr>
        <p:xfrm>
          <a:off x="8198444" y="3463892"/>
          <a:ext cx="382588" cy="647700"/>
        </p:xfrm>
        <a:graphic>
          <a:graphicData uri="http://schemas.openxmlformats.org/presentationml/2006/ole">
            <mc:AlternateContent xmlns:mc="http://schemas.openxmlformats.org/markup-compatibility/2006">
              <mc:Choice xmlns:v="urn:schemas-microsoft-com:vml" Requires="v">
                <p:oleObj spid="_x0000_s108921" name="公式" r:id="rId9" imgW="152280" imgH="215640" progId="Equation.3">
                  <p:embed/>
                </p:oleObj>
              </mc:Choice>
              <mc:Fallback>
                <p:oleObj name="公式" r:id="rId9" imgW="152280" imgH="215640" progId="Equation.3">
                  <p:embed/>
                  <p:pic>
                    <p:nvPicPr>
                      <p:cNvPr id="0" name=""/>
                      <p:cNvPicPr>
                        <a:picLocks noChangeAspect="1" noChangeArrowheads="1"/>
                      </p:cNvPicPr>
                      <p:nvPr/>
                    </p:nvPicPr>
                    <p:blipFill>
                      <a:blip r:embed="rId10"/>
                      <a:srcRect/>
                      <a:stretch>
                        <a:fillRect/>
                      </a:stretch>
                    </p:blipFill>
                    <p:spPr bwMode="auto">
                      <a:xfrm>
                        <a:off x="8198444" y="3463892"/>
                        <a:ext cx="38258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 name="Line 56"/>
          <p:cNvSpPr>
            <a:spLocks noChangeShapeType="1"/>
          </p:cNvSpPr>
          <p:nvPr/>
        </p:nvSpPr>
        <p:spPr bwMode="auto">
          <a:xfrm flipH="1" flipV="1">
            <a:off x="6557058" y="4975862"/>
            <a:ext cx="509930" cy="535598"/>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77" name="Line 56"/>
          <p:cNvSpPr>
            <a:spLocks noChangeShapeType="1"/>
          </p:cNvSpPr>
          <p:nvPr/>
        </p:nvSpPr>
        <p:spPr bwMode="auto">
          <a:xfrm flipH="1" flipV="1">
            <a:off x="9407339" y="2034299"/>
            <a:ext cx="491969" cy="471529"/>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78" name="Line 55"/>
          <p:cNvSpPr>
            <a:spLocks noChangeShapeType="1"/>
          </p:cNvSpPr>
          <p:nvPr/>
        </p:nvSpPr>
        <p:spPr bwMode="auto">
          <a:xfrm flipV="1">
            <a:off x="6917504" y="2391639"/>
            <a:ext cx="2834530" cy="3013367"/>
          </a:xfrm>
          <a:prstGeom prst="line">
            <a:avLst/>
          </a:prstGeom>
          <a:noFill/>
          <a:ln w="19050">
            <a:solidFill>
              <a:srgbClr val="9900FF"/>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79" name="Line 56"/>
          <p:cNvSpPr>
            <a:spLocks noChangeShapeType="1"/>
          </p:cNvSpPr>
          <p:nvPr/>
        </p:nvSpPr>
        <p:spPr bwMode="auto">
          <a:xfrm flipH="1" flipV="1">
            <a:off x="8306072" y="5589241"/>
            <a:ext cx="751676" cy="420507"/>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80" name="Line 56"/>
          <p:cNvSpPr>
            <a:spLocks noChangeShapeType="1"/>
          </p:cNvSpPr>
          <p:nvPr/>
        </p:nvSpPr>
        <p:spPr bwMode="auto">
          <a:xfrm>
            <a:off x="10041922" y="2635291"/>
            <a:ext cx="625349" cy="300793"/>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81" name="Line 56"/>
          <p:cNvSpPr>
            <a:spLocks noChangeShapeType="1"/>
          </p:cNvSpPr>
          <p:nvPr/>
        </p:nvSpPr>
        <p:spPr bwMode="auto">
          <a:xfrm flipV="1">
            <a:off x="7337177" y="2176022"/>
            <a:ext cx="2235668" cy="2392783"/>
          </a:xfrm>
          <a:prstGeom prst="line">
            <a:avLst/>
          </a:prstGeom>
          <a:noFill/>
          <a:ln w="19050">
            <a:solidFill>
              <a:srgbClr val="9900FF"/>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 name="Object 77"/>
          <p:cNvGraphicFramePr>
            <a:graphicFrameLocks noChangeAspect="1"/>
          </p:cNvGraphicFramePr>
          <p:nvPr>
            <p:extLst>
              <p:ext uri="{D42A27DB-BD31-4B8C-83A1-F6EECF244321}">
                <p14:modId xmlns:p14="http://schemas.microsoft.com/office/powerpoint/2010/main" val="992112928"/>
              </p:ext>
            </p:extLst>
          </p:nvPr>
        </p:nvGraphicFramePr>
        <p:xfrm>
          <a:off x="9775113" y="3818386"/>
          <a:ext cx="382587" cy="647700"/>
        </p:xfrm>
        <a:graphic>
          <a:graphicData uri="http://schemas.openxmlformats.org/presentationml/2006/ole">
            <mc:AlternateContent xmlns:mc="http://schemas.openxmlformats.org/markup-compatibility/2006">
              <mc:Choice xmlns:v="urn:schemas-microsoft-com:vml" Requires="v">
                <p:oleObj spid="_x0000_s108922" name="公式" r:id="rId11" imgW="152280" imgH="215640" progId="Equation.3">
                  <p:embed/>
                </p:oleObj>
              </mc:Choice>
              <mc:Fallback>
                <p:oleObj name="公式" r:id="rId11" imgW="152280" imgH="215640" progId="Equation.3">
                  <p:embed/>
                  <p:pic>
                    <p:nvPicPr>
                      <p:cNvPr id="0" name=""/>
                      <p:cNvPicPr>
                        <a:picLocks noChangeAspect="1" noChangeArrowheads="1"/>
                      </p:cNvPicPr>
                      <p:nvPr/>
                    </p:nvPicPr>
                    <p:blipFill>
                      <a:blip r:embed="rId12"/>
                      <a:srcRect/>
                      <a:stretch>
                        <a:fillRect/>
                      </a:stretch>
                    </p:blipFill>
                    <p:spPr bwMode="auto">
                      <a:xfrm>
                        <a:off x="9775113" y="3818386"/>
                        <a:ext cx="382587"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 name="Object 77"/>
          <p:cNvGraphicFramePr>
            <a:graphicFrameLocks noChangeAspect="1"/>
          </p:cNvGraphicFramePr>
          <p:nvPr>
            <p:extLst>
              <p:ext uri="{D42A27DB-BD31-4B8C-83A1-F6EECF244321}">
                <p14:modId xmlns:p14="http://schemas.microsoft.com/office/powerpoint/2010/main" val="3312971726"/>
              </p:ext>
            </p:extLst>
          </p:nvPr>
        </p:nvGraphicFramePr>
        <p:xfrm>
          <a:off x="7300199" y="3291336"/>
          <a:ext cx="668338" cy="647700"/>
        </p:xfrm>
        <a:graphic>
          <a:graphicData uri="http://schemas.openxmlformats.org/presentationml/2006/ole">
            <mc:AlternateContent xmlns:mc="http://schemas.openxmlformats.org/markup-compatibility/2006">
              <mc:Choice xmlns:v="urn:schemas-microsoft-com:vml" Requires="v">
                <p:oleObj spid="_x0000_s108923" name="公式" r:id="rId13" imgW="266400" imgH="215640" progId="Equation.3">
                  <p:embed/>
                </p:oleObj>
              </mc:Choice>
              <mc:Fallback>
                <p:oleObj name="公式" r:id="rId13" imgW="266400" imgH="215640" progId="Equation.3">
                  <p:embed/>
                  <p:pic>
                    <p:nvPicPr>
                      <p:cNvPr id="0" name=""/>
                      <p:cNvPicPr>
                        <a:picLocks noChangeAspect="1" noChangeArrowheads="1"/>
                      </p:cNvPicPr>
                      <p:nvPr/>
                    </p:nvPicPr>
                    <p:blipFill>
                      <a:blip r:embed="rId14"/>
                      <a:srcRect/>
                      <a:stretch>
                        <a:fillRect/>
                      </a:stretch>
                    </p:blipFill>
                    <p:spPr bwMode="auto">
                      <a:xfrm>
                        <a:off x="7300199" y="3291336"/>
                        <a:ext cx="66833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 name="Line 56"/>
          <p:cNvSpPr>
            <a:spLocks noChangeShapeType="1"/>
          </p:cNvSpPr>
          <p:nvPr/>
        </p:nvSpPr>
        <p:spPr bwMode="auto">
          <a:xfrm flipH="1" flipV="1">
            <a:off x="7205429" y="4479923"/>
            <a:ext cx="469654" cy="400722"/>
          </a:xfrm>
          <a:prstGeom prst="line">
            <a:avLst/>
          </a:prstGeom>
          <a:noFill/>
          <a:ln w="19050">
            <a:solidFill>
              <a:srgbClr val="99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85" name="Line 56"/>
          <p:cNvSpPr>
            <a:spLocks noChangeShapeType="1"/>
          </p:cNvSpPr>
          <p:nvPr/>
        </p:nvSpPr>
        <p:spPr bwMode="auto">
          <a:xfrm flipV="1">
            <a:off x="8713095" y="2815399"/>
            <a:ext cx="1652174" cy="2968612"/>
          </a:xfrm>
          <a:prstGeom prst="line">
            <a:avLst/>
          </a:prstGeom>
          <a:noFill/>
          <a:ln w="19050">
            <a:solidFill>
              <a:srgbClr val="9900FF"/>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6" name="Line 56"/>
          <p:cNvSpPr>
            <a:spLocks noChangeShapeType="1"/>
          </p:cNvSpPr>
          <p:nvPr/>
        </p:nvSpPr>
        <p:spPr bwMode="auto">
          <a:xfrm flipV="1">
            <a:off x="6707265" y="4538657"/>
            <a:ext cx="637277" cy="620871"/>
          </a:xfrm>
          <a:prstGeom prst="line">
            <a:avLst/>
          </a:prstGeom>
          <a:noFill/>
          <a:ln w="19050">
            <a:solidFill>
              <a:srgbClr val="9900FF"/>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4329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1000"/>
                                        <p:tgtEl>
                                          <p:spTgt spid="62"/>
                                        </p:tgtEl>
                                      </p:cBhvr>
                                    </p:animEffect>
                                    <p:anim calcmode="lin" valueType="num">
                                      <p:cBhvr>
                                        <p:cTn id="14" dur="1000" fill="hold"/>
                                        <p:tgtEl>
                                          <p:spTgt spid="62"/>
                                        </p:tgtEl>
                                        <p:attrNameLst>
                                          <p:attrName>ppt_x</p:attrName>
                                        </p:attrNameLst>
                                      </p:cBhvr>
                                      <p:tavLst>
                                        <p:tav tm="0">
                                          <p:val>
                                            <p:strVal val="#ppt_x"/>
                                          </p:val>
                                        </p:tav>
                                        <p:tav tm="100000">
                                          <p:val>
                                            <p:strVal val="#ppt_x"/>
                                          </p:val>
                                        </p:tav>
                                      </p:tavLst>
                                    </p:anim>
                                    <p:anim calcmode="lin" valueType="num">
                                      <p:cBhvr>
                                        <p:cTn id="15"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additive="base">
                                        <p:cTn id="20" dur="500" fill="hold"/>
                                        <p:tgtEl>
                                          <p:spTgt spid="58"/>
                                        </p:tgtEl>
                                        <p:attrNameLst>
                                          <p:attrName>ppt_x</p:attrName>
                                        </p:attrNameLst>
                                      </p:cBhvr>
                                      <p:tavLst>
                                        <p:tav tm="0">
                                          <p:val>
                                            <p:strVal val="#ppt_x"/>
                                          </p:val>
                                        </p:tav>
                                        <p:tav tm="100000">
                                          <p:val>
                                            <p:strVal val="#ppt_x"/>
                                          </p:val>
                                        </p:tav>
                                      </p:tavLst>
                                    </p:anim>
                                    <p:anim calcmode="lin" valueType="num">
                                      <p:cBhvr additive="base">
                                        <p:cTn id="21"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1000"/>
                                        <p:tgtEl>
                                          <p:spTgt spid="63"/>
                                        </p:tgtEl>
                                      </p:cBhvr>
                                    </p:animEffect>
                                    <p:anim calcmode="lin" valueType="num">
                                      <p:cBhvr>
                                        <p:cTn id="27" dur="1000" fill="hold"/>
                                        <p:tgtEl>
                                          <p:spTgt spid="63"/>
                                        </p:tgtEl>
                                        <p:attrNameLst>
                                          <p:attrName>ppt_x</p:attrName>
                                        </p:attrNameLst>
                                      </p:cBhvr>
                                      <p:tavLst>
                                        <p:tav tm="0">
                                          <p:val>
                                            <p:strVal val="#ppt_x"/>
                                          </p:val>
                                        </p:tav>
                                        <p:tav tm="100000">
                                          <p:val>
                                            <p:strVal val="#ppt_x"/>
                                          </p:val>
                                        </p:tav>
                                      </p:tavLst>
                                    </p:anim>
                                    <p:anim calcmode="lin" valueType="num">
                                      <p:cBhvr>
                                        <p:cTn id="28"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anim calcmode="lin" valueType="num">
                                      <p:cBhvr additive="base">
                                        <p:cTn id="33" dur="500" fill="hold"/>
                                        <p:tgtEl>
                                          <p:spTgt spid="61"/>
                                        </p:tgtEl>
                                        <p:attrNameLst>
                                          <p:attrName>ppt_x</p:attrName>
                                        </p:attrNameLst>
                                      </p:cBhvr>
                                      <p:tavLst>
                                        <p:tav tm="0">
                                          <p:val>
                                            <p:strVal val="#ppt_x"/>
                                          </p:val>
                                        </p:tav>
                                        <p:tav tm="100000">
                                          <p:val>
                                            <p:strVal val="#ppt_x"/>
                                          </p:val>
                                        </p:tav>
                                      </p:tavLst>
                                    </p:anim>
                                    <p:anim calcmode="lin" valueType="num">
                                      <p:cBhvr additive="base">
                                        <p:cTn id="3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1000"/>
                                        <p:tgtEl>
                                          <p:spTgt spid="56"/>
                                        </p:tgtEl>
                                      </p:cBhvr>
                                    </p:animEffect>
                                    <p:anim calcmode="lin" valueType="num">
                                      <p:cBhvr>
                                        <p:cTn id="40" dur="1000" fill="hold"/>
                                        <p:tgtEl>
                                          <p:spTgt spid="56"/>
                                        </p:tgtEl>
                                        <p:attrNameLst>
                                          <p:attrName>ppt_x</p:attrName>
                                        </p:attrNameLst>
                                      </p:cBhvr>
                                      <p:tavLst>
                                        <p:tav tm="0">
                                          <p:val>
                                            <p:strVal val="#ppt_x"/>
                                          </p:val>
                                        </p:tav>
                                        <p:tav tm="100000">
                                          <p:val>
                                            <p:strVal val="#ppt_x"/>
                                          </p:val>
                                        </p:tav>
                                      </p:tavLst>
                                    </p:anim>
                                    <p:anim calcmode="lin" valueType="num">
                                      <p:cBhvr>
                                        <p:cTn id="4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9"/>
                                        </p:tgtEl>
                                        <p:attrNameLst>
                                          <p:attrName>style.visibility</p:attrName>
                                        </p:attrNameLst>
                                      </p:cBhvr>
                                      <p:to>
                                        <p:strVal val="visible"/>
                                      </p:to>
                                    </p:set>
                                    <p:anim calcmode="lin" valueType="num">
                                      <p:cBhvr additive="base">
                                        <p:cTn id="46" dur="500" fill="hold"/>
                                        <p:tgtEl>
                                          <p:spTgt spid="59"/>
                                        </p:tgtEl>
                                        <p:attrNameLst>
                                          <p:attrName>ppt_x</p:attrName>
                                        </p:attrNameLst>
                                      </p:cBhvr>
                                      <p:tavLst>
                                        <p:tav tm="0">
                                          <p:val>
                                            <p:strVal val="#ppt_x"/>
                                          </p:val>
                                        </p:tav>
                                        <p:tav tm="100000">
                                          <p:val>
                                            <p:strVal val="#ppt_x"/>
                                          </p:val>
                                        </p:tav>
                                      </p:tavLst>
                                    </p:anim>
                                    <p:anim calcmode="lin" valueType="num">
                                      <p:cBhvr additive="base">
                                        <p:cTn id="47"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76"/>
                                        </p:tgtEl>
                                        <p:attrNameLst>
                                          <p:attrName>style.visibility</p:attrName>
                                        </p:attrNameLst>
                                      </p:cBhvr>
                                      <p:to>
                                        <p:strVal val="visible"/>
                                      </p:to>
                                    </p:set>
                                    <p:anim calcmode="lin" valueType="num">
                                      <p:cBhvr additive="base">
                                        <p:cTn id="52" dur="500" fill="hold"/>
                                        <p:tgtEl>
                                          <p:spTgt spid="76"/>
                                        </p:tgtEl>
                                        <p:attrNameLst>
                                          <p:attrName>ppt_x</p:attrName>
                                        </p:attrNameLst>
                                      </p:cBhvr>
                                      <p:tavLst>
                                        <p:tav tm="0">
                                          <p:val>
                                            <p:strVal val="#ppt_x"/>
                                          </p:val>
                                        </p:tav>
                                        <p:tav tm="100000">
                                          <p:val>
                                            <p:strVal val="#ppt_x"/>
                                          </p:val>
                                        </p:tav>
                                      </p:tavLst>
                                    </p:anim>
                                    <p:anim calcmode="lin" valueType="num">
                                      <p:cBhvr additive="base">
                                        <p:cTn id="53"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77"/>
                                        </p:tgtEl>
                                        <p:attrNameLst>
                                          <p:attrName>style.visibility</p:attrName>
                                        </p:attrNameLst>
                                      </p:cBhvr>
                                      <p:to>
                                        <p:strVal val="visible"/>
                                      </p:to>
                                    </p:set>
                                    <p:anim calcmode="lin" valueType="num">
                                      <p:cBhvr additive="base">
                                        <p:cTn id="58" dur="500" fill="hold"/>
                                        <p:tgtEl>
                                          <p:spTgt spid="77"/>
                                        </p:tgtEl>
                                        <p:attrNameLst>
                                          <p:attrName>ppt_x</p:attrName>
                                        </p:attrNameLst>
                                      </p:cBhvr>
                                      <p:tavLst>
                                        <p:tav tm="0">
                                          <p:val>
                                            <p:strVal val="#ppt_x"/>
                                          </p:val>
                                        </p:tav>
                                        <p:tav tm="100000">
                                          <p:val>
                                            <p:strVal val="#ppt_x"/>
                                          </p:val>
                                        </p:tav>
                                      </p:tavLst>
                                    </p:anim>
                                    <p:anim calcmode="lin" valueType="num">
                                      <p:cBhvr additive="base">
                                        <p:cTn id="59"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78"/>
                                        </p:tgtEl>
                                        <p:attrNameLst>
                                          <p:attrName>style.visibility</p:attrName>
                                        </p:attrNameLst>
                                      </p:cBhvr>
                                      <p:to>
                                        <p:strVal val="visible"/>
                                      </p:to>
                                    </p:set>
                                    <p:anim calcmode="lin" valueType="num">
                                      <p:cBhvr additive="base">
                                        <p:cTn id="64" dur="500" fill="hold"/>
                                        <p:tgtEl>
                                          <p:spTgt spid="78"/>
                                        </p:tgtEl>
                                        <p:attrNameLst>
                                          <p:attrName>ppt_x</p:attrName>
                                        </p:attrNameLst>
                                      </p:cBhvr>
                                      <p:tavLst>
                                        <p:tav tm="0">
                                          <p:val>
                                            <p:strVal val="#ppt_x"/>
                                          </p:val>
                                        </p:tav>
                                        <p:tav tm="100000">
                                          <p:val>
                                            <p:strVal val="#ppt_x"/>
                                          </p:val>
                                        </p:tav>
                                      </p:tavLst>
                                    </p:anim>
                                    <p:anim calcmode="lin" valueType="num">
                                      <p:cBhvr additive="base">
                                        <p:cTn id="65"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1000"/>
                                        <p:tgtEl>
                                          <p:spTgt spid="75"/>
                                        </p:tgtEl>
                                      </p:cBhvr>
                                    </p:animEffect>
                                    <p:anim calcmode="lin" valueType="num">
                                      <p:cBhvr>
                                        <p:cTn id="71" dur="1000" fill="hold"/>
                                        <p:tgtEl>
                                          <p:spTgt spid="75"/>
                                        </p:tgtEl>
                                        <p:attrNameLst>
                                          <p:attrName>ppt_x</p:attrName>
                                        </p:attrNameLst>
                                      </p:cBhvr>
                                      <p:tavLst>
                                        <p:tav tm="0">
                                          <p:val>
                                            <p:strVal val="#ppt_x"/>
                                          </p:val>
                                        </p:tav>
                                        <p:tav tm="100000">
                                          <p:val>
                                            <p:strVal val="#ppt_x"/>
                                          </p:val>
                                        </p:tav>
                                      </p:tavLst>
                                    </p:anim>
                                    <p:anim calcmode="lin" valueType="num">
                                      <p:cBhvr>
                                        <p:cTn id="72"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65"/>
                                        </p:tgtEl>
                                        <p:attrNameLst>
                                          <p:attrName>style.visibility</p:attrName>
                                        </p:attrNameLst>
                                      </p:cBhvr>
                                      <p:to>
                                        <p:strVal val="visible"/>
                                      </p:to>
                                    </p:set>
                                    <p:anim calcmode="lin" valueType="num">
                                      <p:cBhvr additive="base">
                                        <p:cTn id="77" dur="500" fill="hold"/>
                                        <p:tgtEl>
                                          <p:spTgt spid="65"/>
                                        </p:tgtEl>
                                        <p:attrNameLst>
                                          <p:attrName>ppt_x</p:attrName>
                                        </p:attrNameLst>
                                      </p:cBhvr>
                                      <p:tavLst>
                                        <p:tav tm="0">
                                          <p:val>
                                            <p:strVal val="#ppt_x"/>
                                          </p:val>
                                        </p:tav>
                                        <p:tav tm="100000">
                                          <p:val>
                                            <p:strVal val="#ppt_x"/>
                                          </p:val>
                                        </p:tav>
                                      </p:tavLst>
                                    </p:anim>
                                    <p:anim calcmode="lin" valueType="num">
                                      <p:cBhvr additive="base">
                                        <p:cTn id="7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70"/>
                                        </p:tgtEl>
                                        <p:attrNameLst>
                                          <p:attrName>style.visibility</p:attrName>
                                        </p:attrNameLst>
                                      </p:cBhvr>
                                      <p:to>
                                        <p:strVal val="visible"/>
                                      </p:to>
                                    </p:set>
                                    <p:anim calcmode="lin" valueType="num">
                                      <p:cBhvr additive="base">
                                        <p:cTn id="83" dur="500" fill="hold"/>
                                        <p:tgtEl>
                                          <p:spTgt spid="70"/>
                                        </p:tgtEl>
                                        <p:attrNameLst>
                                          <p:attrName>ppt_x</p:attrName>
                                        </p:attrNameLst>
                                      </p:cBhvr>
                                      <p:tavLst>
                                        <p:tav tm="0">
                                          <p:val>
                                            <p:strVal val="#ppt_x"/>
                                          </p:val>
                                        </p:tav>
                                        <p:tav tm="100000">
                                          <p:val>
                                            <p:strVal val="#ppt_x"/>
                                          </p:val>
                                        </p:tav>
                                      </p:tavLst>
                                    </p:anim>
                                    <p:anim calcmode="lin" valueType="num">
                                      <p:cBhvr additive="base">
                                        <p:cTn id="8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71"/>
                                        </p:tgtEl>
                                        <p:attrNameLst>
                                          <p:attrName>style.visibility</p:attrName>
                                        </p:attrNameLst>
                                      </p:cBhvr>
                                      <p:to>
                                        <p:strVal val="visible"/>
                                      </p:to>
                                    </p:set>
                                    <p:anim calcmode="lin" valueType="num">
                                      <p:cBhvr additive="base">
                                        <p:cTn id="89" dur="500" fill="hold"/>
                                        <p:tgtEl>
                                          <p:spTgt spid="71"/>
                                        </p:tgtEl>
                                        <p:attrNameLst>
                                          <p:attrName>ppt_x</p:attrName>
                                        </p:attrNameLst>
                                      </p:cBhvr>
                                      <p:tavLst>
                                        <p:tav tm="0">
                                          <p:val>
                                            <p:strVal val="#ppt_x"/>
                                          </p:val>
                                        </p:tav>
                                        <p:tav tm="100000">
                                          <p:val>
                                            <p:strVal val="#ppt_x"/>
                                          </p:val>
                                        </p:tav>
                                      </p:tavLst>
                                    </p:anim>
                                    <p:anim calcmode="lin" valueType="num">
                                      <p:cBhvr additive="base">
                                        <p:cTn id="9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72"/>
                                        </p:tgtEl>
                                        <p:attrNameLst>
                                          <p:attrName>style.visibility</p:attrName>
                                        </p:attrNameLst>
                                      </p:cBhvr>
                                      <p:to>
                                        <p:strVal val="visible"/>
                                      </p:to>
                                    </p:set>
                                    <p:anim calcmode="lin" valueType="num">
                                      <p:cBhvr additive="base">
                                        <p:cTn id="95" dur="500" fill="hold"/>
                                        <p:tgtEl>
                                          <p:spTgt spid="72"/>
                                        </p:tgtEl>
                                        <p:attrNameLst>
                                          <p:attrName>ppt_x</p:attrName>
                                        </p:attrNameLst>
                                      </p:cBhvr>
                                      <p:tavLst>
                                        <p:tav tm="0">
                                          <p:val>
                                            <p:strVal val="#ppt_x"/>
                                          </p:val>
                                        </p:tav>
                                        <p:tav tm="100000">
                                          <p:val>
                                            <p:strVal val="#ppt_x"/>
                                          </p:val>
                                        </p:tav>
                                      </p:tavLst>
                                    </p:anim>
                                    <p:anim calcmode="lin" valueType="num">
                                      <p:cBhvr additive="base">
                                        <p:cTn id="96"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73"/>
                                        </p:tgtEl>
                                        <p:attrNameLst>
                                          <p:attrName>style.visibility</p:attrName>
                                        </p:attrNameLst>
                                      </p:cBhvr>
                                      <p:to>
                                        <p:strVal val="visible"/>
                                      </p:to>
                                    </p:set>
                                    <p:animEffect transition="in" filter="fade">
                                      <p:cBhvr>
                                        <p:cTn id="101" dur="1000"/>
                                        <p:tgtEl>
                                          <p:spTgt spid="73"/>
                                        </p:tgtEl>
                                      </p:cBhvr>
                                    </p:animEffect>
                                    <p:anim calcmode="lin" valueType="num">
                                      <p:cBhvr>
                                        <p:cTn id="102" dur="1000" fill="hold"/>
                                        <p:tgtEl>
                                          <p:spTgt spid="73"/>
                                        </p:tgtEl>
                                        <p:attrNameLst>
                                          <p:attrName>ppt_x</p:attrName>
                                        </p:attrNameLst>
                                      </p:cBhvr>
                                      <p:tavLst>
                                        <p:tav tm="0">
                                          <p:val>
                                            <p:strVal val="#ppt_x"/>
                                          </p:val>
                                        </p:tav>
                                        <p:tav tm="100000">
                                          <p:val>
                                            <p:strVal val="#ppt_x"/>
                                          </p:val>
                                        </p:tav>
                                      </p:tavLst>
                                    </p:anim>
                                    <p:anim calcmode="lin" valueType="num">
                                      <p:cBhvr>
                                        <p:cTn id="103"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60"/>
                                        </p:tgtEl>
                                        <p:attrNameLst>
                                          <p:attrName>style.visibility</p:attrName>
                                        </p:attrNameLst>
                                      </p:cBhvr>
                                      <p:to>
                                        <p:strVal val="visible"/>
                                      </p:to>
                                    </p:set>
                                    <p:anim calcmode="lin" valueType="num">
                                      <p:cBhvr additive="base">
                                        <p:cTn id="108" dur="500" fill="hold"/>
                                        <p:tgtEl>
                                          <p:spTgt spid="60"/>
                                        </p:tgtEl>
                                        <p:attrNameLst>
                                          <p:attrName>ppt_x</p:attrName>
                                        </p:attrNameLst>
                                      </p:cBhvr>
                                      <p:tavLst>
                                        <p:tav tm="0">
                                          <p:val>
                                            <p:strVal val="#ppt_x"/>
                                          </p:val>
                                        </p:tav>
                                        <p:tav tm="100000">
                                          <p:val>
                                            <p:strVal val="#ppt_x"/>
                                          </p:val>
                                        </p:tav>
                                      </p:tavLst>
                                    </p:anim>
                                    <p:anim calcmode="lin" valueType="num">
                                      <p:cBhvr additive="base">
                                        <p:cTn id="109"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79"/>
                                        </p:tgtEl>
                                        <p:attrNameLst>
                                          <p:attrName>style.visibility</p:attrName>
                                        </p:attrNameLst>
                                      </p:cBhvr>
                                      <p:to>
                                        <p:strVal val="visible"/>
                                      </p:to>
                                    </p:set>
                                    <p:anim calcmode="lin" valueType="num">
                                      <p:cBhvr additive="base">
                                        <p:cTn id="114" dur="500" fill="hold"/>
                                        <p:tgtEl>
                                          <p:spTgt spid="79"/>
                                        </p:tgtEl>
                                        <p:attrNameLst>
                                          <p:attrName>ppt_x</p:attrName>
                                        </p:attrNameLst>
                                      </p:cBhvr>
                                      <p:tavLst>
                                        <p:tav tm="0">
                                          <p:val>
                                            <p:strVal val="#ppt_x"/>
                                          </p:val>
                                        </p:tav>
                                        <p:tav tm="100000">
                                          <p:val>
                                            <p:strVal val="#ppt_x"/>
                                          </p:val>
                                        </p:tav>
                                      </p:tavLst>
                                    </p:anim>
                                    <p:anim calcmode="lin" valueType="num">
                                      <p:cBhvr additive="base">
                                        <p:cTn id="115"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80"/>
                                        </p:tgtEl>
                                        <p:attrNameLst>
                                          <p:attrName>style.visibility</p:attrName>
                                        </p:attrNameLst>
                                      </p:cBhvr>
                                      <p:to>
                                        <p:strVal val="visible"/>
                                      </p:to>
                                    </p:set>
                                    <p:anim calcmode="lin" valueType="num">
                                      <p:cBhvr additive="base">
                                        <p:cTn id="120" dur="500" fill="hold"/>
                                        <p:tgtEl>
                                          <p:spTgt spid="80"/>
                                        </p:tgtEl>
                                        <p:attrNameLst>
                                          <p:attrName>ppt_x</p:attrName>
                                        </p:attrNameLst>
                                      </p:cBhvr>
                                      <p:tavLst>
                                        <p:tav tm="0">
                                          <p:val>
                                            <p:strVal val="#ppt_x"/>
                                          </p:val>
                                        </p:tav>
                                        <p:tav tm="100000">
                                          <p:val>
                                            <p:strVal val="#ppt_x"/>
                                          </p:val>
                                        </p:tav>
                                      </p:tavLst>
                                    </p:anim>
                                    <p:anim calcmode="lin" valueType="num">
                                      <p:cBhvr additive="base">
                                        <p:cTn id="121"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85"/>
                                        </p:tgtEl>
                                        <p:attrNameLst>
                                          <p:attrName>style.visibility</p:attrName>
                                        </p:attrNameLst>
                                      </p:cBhvr>
                                      <p:to>
                                        <p:strVal val="visible"/>
                                      </p:to>
                                    </p:set>
                                    <p:anim calcmode="lin" valueType="num">
                                      <p:cBhvr additive="base">
                                        <p:cTn id="126" dur="500" fill="hold"/>
                                        <p:tgtEl>
                                          <p:spTgt spid="85"/>
                                        </p:tgtEl>
                                        <p:attrNameLst>
                                          <p:attrName>ppt_x</p:attrName>
                                        </p:attrNameLst>
                                      </p:cBhvr>
                                      <p:tavLst>
                                        <p:tav tm="0">
                                          <p:val>
                                            <p:strVal val="#ppt_x"/>
                                          </p:val>
                                        </p:tav>
                                        <p:tav tm="100000">
                                          <p:val>
                                            <p:strVal val="#ppt_x"/>
                                          </p:val>
                                        </p:tav>
                                      </p:tavLst>
                                    </p:anim>
                                    <p:anim calcmode="lin" valueType="num">
                                      <p:cBhvr additive="base">
                                        <p:cTn id="127"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82"/>
                                        </p:tgtEl>
                                        <p:attrNameLst>
                                          <p:attrName>style.visibility</p:attrName>
                                        </p:attrNameLst>
                                      </p:cBhvr>
                                      <p:to>
                                        <p:strVal val="visible"/>
                                      </p:to>
                                    </p:set>
                                    <p:animEffect transition="in" filter="fade">
                                      <p:cBhvr>
                                        <p:cTn id="132" dur="1000"/>
                                        <p:tgtEl>
                                          <p:spTgt spid="82"/>
                                        </p:tgtEl>
                                      </p:cBhvr>
                                    </p:animEffect>
                                    <p:anim calcmode="lin" valueType="num">
                                      <p:cBhvr>
                                        <p:cTn id="133" dur="1000" fill="hold"/>
                                        <p:tgtEl>
                                          <p:spTgt spid="82"/>
                                        </p:tgtEl>
                                        <p:attrNameLst>
                                          <p:attrName>ppt_x</p:attrName>
                                        </p:attrNameLst>
                                      </p:cBhvr>
                                      <p:tavLst>
                                        <p:tav tm="0">
                                          <p:val>
                                            <p:strVal val="#ppt_x"/>
                                          </p:val>
                                        </p:tav>
                                        <p:tav tm="100000">
                                          <p:val>
                                            <p:strVal val="#ppt_x"/>
                                          </p:val>
                                        </p:tav>
                                      </p:tavLst>
                                    </p:anim>
                                    <p:anim calcmode="lin" valueType="num">
                                      <p:cBhvr>
                                        <p:cTn id="134"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64"/>
                                        </p:tgtEl>
                                        <p:attrNameLst>
                                          <p:attrName>style.visibility</p:attrName>
                                        </p:attrNameLst>
                                      </p:cBhvr>
                                      <p:to>
                                        <p:strVal val="visible"/>
                                      </p:to>
                                    </p:set>
                                    <p:anim calcmode="lin" valueType="num">
                                      <p:cBhvr additive="base">
                                        <p:cTn id="139" dur="500" fill="hold"/>
                                        <p:tgtEl>
                                          <p:spTgt spid="64"/>
                                        </p:tgtEl>
                                        <p:attrNameLst>
                                          <p:attrName>ppt_x</p:attrName>
                                        </p:attrNameLst>
                                      </p:cBhvr>
                                      <p:tavLst>
                                        <p:tav tm="0">
                                          <p:val>
                                            <p:strVal val="#ppt_x"/>
                                          </p:val>
                                        </p:tav>
                                        <p:tav tm="100000">
                                          <p:val>
                                            <p:strVal val="#ppt_x"/>
                                          </p:val>
                                        </p:tav>
                                      </p:tavLst>
                                    </p:anim>
                                    <p:anim calcmode="lin" valueType="num">
                                      <p:cBhvr additive="base">
                                        <p:cTn id="14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68"/>
                                        </p:tgtEl>
                                        <p:attrNameLst>
                                          <p:attrName>style.visibility</p:attrName>
                                        </p:attrNameLst>
                                      </p:cBhvr>
                                      <p:to>
                                        <p:strVal val="visible"/>
                                      </p:to>
                                    </p:set>
                                    <p:anim calcmode="lin" valueType="num">
                                      <p:cBhvr additive="base">
                                        <p:cTn id="145" dur="500" fill="hold"/>
                                        <p:tgtEl>
                                          <p:spTgt spid="68"/>
                                        </p:tgtEl>
                                        <p:attrNameLst>
                                          <p:attrName>ppt_x</p:attrName>
                                        </p:attrNameLst>
                                      </p:cBhvr>
                                      <p:tavLst>
                                        <p:tav tm="0">
                                          <p:val>
                                            <p:strVal val="#ppt_x"/>
                                          </p:val>
                                        </p:tav>
                                        <p:tav tm="100000">
                                          <p:val>
                                            <p:strVal val="#ppt_x"/>
                                          </p:val>
                                        </p:tav>
                                      </p:tavLst>
                                    </p:anim>
                                    <p:anim calcmode="lin" valueType="num">
                                      <p:cBhvr additive="base">
                                        <p:cTn id="146" dur="500" fill="hold"/>
                                        <p:tgtEl>
                                          <p:spTgt spid="68"/>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69"/>
                                        </p:tgtEl>
                                        <p:attrNameLst>
                                          <p:attrName>style.visibility</p:attrName>
                                        </p:attrNameLst>
                                      </p:cBhvr>
                                      <p:to>
                                        <p:strVal val="visible"/>
                                      </p:to>
                                    </p:set>
                                    <p:anim calcmode="lin" valueType="num">
                                      <p:cBhvr additive="base">
                                        <p:cTn id="149" dur="500" fill="hold"/>
                                        <p:tgtEl>
                                          <p:spTgt spid="69"/>
                                        </p:tgtEl>
                                        <p:attrNameLst>
                                          <p:attrName>ppt_x</p:attrName>
                                        </p:attrNameLst>
                                      </p:cBhvr>
                                      <p:tavLst>
                                        <p:tav tm="0">
                                          <p:val>
                                            <p:strVal val="#ppt_x"/>
                                          </p:val>
                                        </p:tav>
                                        <p:tav tm="100000">
                                          <p:val>
                                            <p:strVal val="#ppt_x"/>
                                          </p:val>
                                        </p:tav>
                                      </p:tavLst>
                                    </p:anim>
                                    <p:anim calcmode="lin" valueType="num">
                                      <p:cBhvr additive="base">
                                        <p:cTn id="15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66"/>
                                        </p:tgtEl>
                                        <p:attrNameLst>
                                          <p:attrName>style.visibility</p:attrName>
                                        </p:attrNameLst>
                                      </p:cBhvr>
                                      <p:to>
                                        <p:strVal val="visible"/>
                                      </p:to>
                                    </p:set>
                                    <p:anim calcmode="lin" valueType="num">
                                      <p:cBhvr additive="base">
                                        <p:cTn id="155" dur="500" fill="hold"/>
                                        <p:tgtEl>
                                          <p:spTgt spid="66"/>
                                        </p:tgtEl>
                                        <p:attrNameLst>
                                          <p:attrName>ppt_x</p:attrName>
                                        </p:attrNameLst>
                                      </p:cBhvr>
                                      <p:tavLst>
                                        <p:tav tm="0">
                                          <p:val>
                                            <p:strVal val="#ppt_x"/>
                                          </p:val>
                                        </p:tav>
                                        <p:tav tm="100000">
                                          <p:val>
                                            <p:strVal val="#ppt_x"/>
                                          </p:val>
                                        </p:tav>
                                      </p:tavLst>
                                    </p:anim>
                                    <p:anim calcmode="lin" valueType="num">
                                      <p:cBhvr additive="base">
                                        <p:cTn id="156"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nodeType="clickEffect">
                                  <p:stCondLst>
                                    <p:cond delay="0"/>
                                  </p:stCondLst>
                                  <p:childTnLst>
                                    <p:set>
                                      <p:cBhvr>
                                        <p:cTn id="160" dur="1" fill="hold">
                                          <p:stCondLst>
                                            <p:cond delay="0"/>
                                          </p:stCondLst>
                                        </p:cTn>
                                        <p:tgtEl>
                                          <p:spTgt spid="67"/>
                                        </p:tgtEl>
                                        <p:attrNameLst>
                                          <p:attrName>style.visibility</p:attrName>
                                        </p:attrNameLst>
                                      </p:cBhvr>
                                      <p:to>
                                        <p:strVal val="visible"/>
                                      </p:to>
                                    </p:set>
                                    <p:animEffect transition="in" filter="fade">
                                      <p:cBhvr>
                                        <p:cTn id="161" dur="1000"/>
                                        <p:tgtEl>
                                          <p:spTgt spid="67"/>
                                        </p:tgtEl>
                                      </p:cBhvr>
                                    </p:animEffect>
                                    <p:anim calcmode="lin" valueType="num">
                                      <p:cBhvr>
                                        <p:cTn id="162" dur="1000" fill="hold"/>
                                        <p:tgtEl>
                                          <p:spTgt spid="67"/>
                                        </p:tgtEl>
                                        <p:attrNameLst>
                                          <p:attrName>ppt_x</p:attrName>
                                        </p:attrNameLst>
                                      </p:cBhvr>
                                      <p:tavLst>
                                        <p:tav tm="0">
                                          <p:val>
                                            <p:strVal val="#ppt_x"/>
                                          </p:val>
                                        </p:tav>
                                        <p:tav tm="100000">
                                          <p:val>
                                            <p:strVal val="#ppt_x"/>
                                          </p:val>
                                        </p:tav>
                                      </p:tavLst>
                                    </p:anim>
                                    <p:anim calcmode="lin" valueType="num">
                                      <p:cBhvr>
                                        <p:cTn id="163"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 presetClass="entr" presetSubtype="4" fill="hold" grpId="0" nodeType="clickEffect">
                                  <p:stCondLst>
                                    <p:cond delay="0"/>
                                  </p:stCondLst>
                                  <p:childTnLst>
                                    <p:set>
                                      <p:cBhvr>
                                        <p:cTn id="167" dur="1" fill="hold">
                                          <p:stCondLst>
                                            <p:cond delay="0"/>
                                          </p:stCondLst>
                                        </p:cTn>
                                        <p:tgtEl>
                                          <p:spTgt spid="84"/>
                                        </p:tgtEl>
                                        <p:attrNameLst>
                                          <p:attrName>style.visibility</p:attrName>
                                        </p:attrNameLst>
                                      </p:cBhvr>
                                      <p:to>
                                        <p:strVal val="visible"/>
                                      </p:to>
                                    </p:set>
                                    <p:anim calcmode="lin" valueType="num">
                                      <p:cBhvr additive="base">
                                        <p:cTn id="168" dur="500" fill="hold"/>
                                        <p:tgtEl>
                                          <p:spTgt spid="84"/>
                                        </p:tgtEl>
                                        <p:attrNameLst>
                                          <p:attrName>ppt_x</p:attrName>
                                        </p:attrNameLst>
                                      </p:cBhvr>
                                      <p:tavLst>
                                        <p:tav tm="0">
                                          <p:val>
                                            <p:strVal val="#ppt_x"/>
                                          </p:val>
                                        </p:tav>
                                        <p:tav tm="100000">
                                          <p:val>
                                            <p:strVal val="#ppt_x"/>
                                          </p:val>
                                        </p:tav>
                                      </p:tavLst>
                                    </p:anim>
                                    <p:anim calcmode="lin" valueType="num">
                                      <p:cBhvr additive="base">
                                        <p:cTn id="169"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grpId="0" nodeType="clickEffect">
                                  <p:stCondLst>
                                    <p:cond delay="0"/>
                                  </p:stCondLst>
                                  <p:childTnLst>
                                    <p:set>
                                      <p:cBhvr>
                                        <p:cTn id="173" dur="1" fill="hold">
                                          <p:stCondLst>
                                            <p:cond delay="0"/>
                                          </p:stCondLst>
                                        </p:cTn>
                                        <p:tgtEl>
                                          <p:spTgt spid="86"/>
                                        </p:tgtEl>
                                        <p:attrNameLst>
                                          <p:attrName>style.visibility</p:attrName>
                                        </p:attrNameLst>
                                      </p:cBhvr>
                                      <p:to>
                                        <p:strVal val="visible"/>
                                      </p:to>
                                    </p:set>
                                    <p:anim calcmode="lin" valueType="num">
                                      <p:cBhvr additive="base">
                                        <p:cTn id="174" dur="500" fill="hold"/>
                                        <p:tgtEl>
                                          <p:spTgt spid="86"/>
                                        </p:tgtEl>
                                        <p:attrNameLst>
                                          <p:attrName>ppt_x</p:attrName>
                                        </p:attrNameLst>
                                      </p:cBhvr>
                                      <p:tavLst>
                                        <p:tav tm="0">
                                          <p:val>
                                            <p:strVal val="#ppt_x"/>
                                          </p:val>
                                        </p:tav>
                                        <p:tav tm="100000">
                                          <p:val>
                                            <p:strVal val="#ppt_x"/>
                                          </p:val>
                                        </p:tav>
                                      </p:tavLst>
                                    </p:anim>
                                    <p:anim calcmode="lin" valueType="num">
                                      <p:cBhvr additive="base">
                                        <p:cTn id="175"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42" presetClass="entr" presetSubtype="0" fill="hold" nodeType="clickEffect">
                                  <p:stCondLst>
                                    <p:cond delay="0"/>
                                  </p:stCondLst>
                                  <p:childTnLst>
                                    <p:set>
                                      <p:cBhvr>
                                        <p:cTn id="179" dur="1" fill="hold">
                                          <p:stCondLst>
                                            <p:cond delay="0"/>
                                          </p:stCondLst>
                                        </p:cTn>
                                        <p:tgtEl>
                                          <p:spTgt spid="74"/>
                                        </p:tgtEl>
                                        <p:attrNameLst>
                                          <p:attrName>style.visibility</p:attrName>
                                        </p:attrNameLst>
                                      </p:cBhvr>
                                      <p:to>
                                        <p:strVal val="visible"/>
                                      </p:to>
                                    </p:set>
                                    <p:animEffect transition="in" filter="fade">
                                      <p:cBhvr>
                                        <p:cTn id="180" dur="1000"/>
                                        <p:tgtEl>
                                          <p:spTgt spid="74"/>
                                        </p:tgtEl>
                                      </p:cBhvr>
                                    </p:animEffect>
                                    <p:anim calcmode="lin" valueType="num">
                                      <p:cBhvr>
                                        <p:cTn id="181" dur="1000" fill="hold"/>
                                        <p:tgtEl>
                                          <p:spTgt spid="74"/>
                                        </p:tgtEl>
                                        <p:attrNameLst>
                                          <p:attrName>ppt_x</p:attrName>
                                        </p:attrNameLst>
                                      </p:cBhvr>
                                      <p:tavLst>
                                        <p:tav tm="0">
                                          <p:val>
                                            <p:strVal val="#ppt_x"/>
                                          </p:val>
                                        </p:tav>
                                        <p:tav tm="100000">
                                          <p:val>
                                            <p:strVal val="#ppt_x"/>
                                          </p:val>
                                        </p:tav>
                                      </p:tavLst>
                                    </p:anim>
                                    <p:anim calcmode="lin" valueType="num">
                                      <p:cBhvr>
                                        <p:cTn id="182"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 calcmode="lin" valueType="num">
                                      <p:cBhvr additive="base">
                                        <p:cTn id="187" dur="500" fill="hold"/>
                                        <p:tgtEl>
                                          <p:spTgt spid="81"/>
                                        </p:tgtEl>
                                        <p:attrNameLst>
                                          <p:attrName>ppt_x</p:attrName>
                                        </p:attrNameLst>
                                      </p:cBhvr>
                                      <p:tavLst>
                                        <p:tav tm="0">
                                          <p:val>
                                            <p:strVal val="#ppt_x"/>
                                          </p:val>
                                        </p:tav>
                                        <p:tav tm="100000">
                                          <p:val>
                                            <p:strVal val="#ppt_x"/>
                                          </p:val>
                                        </p:tav>
                                      </p:tavLst>
                                    </p:anim>
                                    <p:anim calcmode="lin" valueType="num">
                                      <p:cBhvr additive="base">
                                        <p:cTn id="18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42" presetClass="entr" presetSubtype="0" fill="hold" nodeType="clickEffect">
                                  <p:stCondLst>
                                    <p:cond delay="0"/>
                                  </p:stCondLst>
                                  <p:childTnLst>
                                    <p:set>
                                      <p:cBhvr>
                                        <p:cTn id="192" dur="1" fill="hold">
                                          <p:stCondLst>
                                            <p:cond delay="0"/>
                                          </p:stCondLst>
                                        </p:cTn>
                                        <p:tgtEl>
                                          <p:spTgt spid="83"/>
                                        </p:tgtEl>
                                        <p:attrNameLst>
                                          <p:attrName>style.visibility</p:attrName>
                                        </p:attrNameLst>
                                      </p:cBhvr>
                                      <p:to>
                                        <p:strVal val="visible"/>
                                      </p:to>
                                    </p:set>
                                    <p:animEffect transition="in" filter="fade">
                                      <p:cBhvr>
                                        <p:cTn id="193" dur="1000"/>
                                        <p:tgtEl>
                                          <p:spTgt spid="83"/>
                                        </p:tgtEl>
                                      </p:cBhvr>
                                    </p:animEffect>
                                    <p:anim calcmode="lin" valueType="num">
                                      <p:cBhvr>
                                        <p:cTn id="194" dur="1000" fill="hold"/>
                                        <p:tgtEl>
                                          <p:spTgt spid="83"/>
                                        </p:tgtEl>
                                        <p:attrNameLst>
                                          <p:attrName>ppt_x</p:attrName>
                                        </p:attrNameLst>
                                      </p:cBhvr>
                                      <p:tavLst>
                                        <p:tav tm="0">
                                          <p:val>
                                            <p:strVal val="#ppt_x"/>
                                          </p:val>
                                        </p:tav>
                                        <p:tav tm="100000">
                                          <p:val>
                                            <p:strVal val="#ppt_x"/>
                                          </p:val>
                                        </p:tav>
                                      </p:tavLst>
                                    </p:anim>
                                    <p:anim calcmode="lin" valueType="num">
                                      <p:cBhvr>
                                        <p:cTn id="195"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animBg="1"/>
      <p:bldP spid="60" grpId="0" animBg="1"/>
      <p:bldP spid="61" grpId="0"/>
      <p:bldP spid="62" grpId="0"/>
      <p:bldP spid="63" grpId="0"/>
      <p:bldP spid="64" grpId="0" animBg="1"/>
      <p:bldP spid="65" grpId="0" animBg="1"/>
      <p:bldP spid="66" grpId="0" animBg="1"/>
      <p:bldP spid="68" grpId="0" animBg="1"/>
      <p:bldP spid="69" grpId="0" animBg="1"/>
      <p:bldP spid="70" grpId="0" animBg="1"/>
      <p:bldP spid="71" grpId="0" animBg="1"/>
      <p:bldP spid="72" grpId="0" animBg="1"/>
      <p:bldP spid="76" grpId="0" animBg="1"/>
      <p:bldP spid="77" grpId="0" animBg="1"/>
      <p:bldP spid="78" grpId="0" animBg="1"/>
      <p:bldP spid="79" grpId="0" animBg="1"/>
      <p:bldP spid="80" grpId="0" animBg="1"/>
      <p:bldP spid="81" grpId="0" animBg="1"/>
      <p:bldP spid="84" grpId="0" animBg="1"/>
      <p:bldP spid="85" grpId="0" animBg="1"/>
      <p:bldP spid="8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0"/>
          <p:cNvSpPr txBox="1">
            <a:spLocks noChangeArrowheads="1"/>
          </p:cNvSpPr>
          <p:nvPr/>
        </p:nvSpPr>
        <p:spPr bwMode="auto">
          <a:xfrm>
            <a:off x="1649543" y="289802"/>
            <a:ext cx="1111202"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dirty="0"/>
              <a:t>解：</a:t>
            </a:r>
          </a:p>
        </p:txBody>
      </p:sp>
      <p:grpSp>
        <p:nvGrpSpPr>
          <p:cNvPr id="3" name="Group 112"/>
          <p:cNvGrpSpPr>
            <a:grpSpLocks/>
          </p:cNvGrpSpPr>
          <p:nvPr/>
        </p:nvGrpSpPr>
        <p:grpSpPr bwMode="auto">
          <a:xfrm>
            <a:off x="5641053" y="209150"/>
            <a:ext cx="4826000" cy="4267201"/>
            <a:chOff x="-308" y="0"/>
            <a:chExt cx="3040" cy="2688"/>
          </a:xfrm>
        </p:grpSpPr>
        <p:sp>
          <p:nvSpPr>
            <p:cNvPr id="4" name="Text Box 113"/>
            <p:cNvSpPr txBox="1">
              <a:spLocks noChangeArrowheads="1"/>
            </p:cNvSpPr>
            <p:nvPr/>
          </p:nvSpPr>
          <p:spPr bwMode="auto">
            <a:xfrm>
              <a:off x="-308" y="1043"/>
              <a:ext cx="59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dirty="0">
                  <a:solidFill>
                    <a:srgbClr val="C00000"/>
                  </a:solidFill>
                </a:rPr>
                <a:t>-2</a:t>
              </a:r>
              <a:r>
                <a:rPr lang="zh-CN" altLang="zh-CN" i="1" dirty="0">
                  <a:solidFill>
                    <a:srgbClr val="C00000"/>
                  </a:solidFill>
                </a:rPr>
                <a:t>q</a:t>
              </a:r>
              <a:endParaRPr lang="zh-CN" altLang="zh-CN" dirty="0">
                <a:solidFill>
                  <a:srgbClr val="C00000"/>
                </a:solidFill>
              </a:endParaRPr>
            </a:p>
          </p:txBody>
        </p:sp>
        <p:grpSp>
          <p:nvGrpSpPr>
            <p:cNvPr id="5" name="Group 114"/>
            <p:cNvGrpSpPr>
              <a:grpSpLocks/>
            </p:cNvGrpSpPr>
            <p:nvPr/>
          </p:nvGrpSpPr>
          <p:grpSpPr bwMode="auto">
            <a:xfrm>
              <a:off x="49" y="0"/>
              <a:ext cx="2683" cy="2688"/>
              <a:chOff x="0" y="0"/>
              <a:chExt cx="2683" cy="2688"/>
            </a:xfrm>
          </p:grpSpPr>
          <p:sp>
            <p:nvSpPr>
              <p:cNvPr id="6" name="Line 115"/>
              <p:cNvSpPr>
                <a:spLocks noChangeShapeType="1"/>
              </p:cNvSpPr>
              <p:nvPr/>
            </p:nvSpPr>
            <p:spPr bwMode="auto">
              <a:xfrm>
                <a:off x="575" y="1296"/>
                <a:ext cx="432" cy="624"/>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 name="Line 116"/>
              <p:cNvSpPr>
                <a:spLocks noChangeShapeType="1"/>
              </p:cNvSpPr>
              <p:nvPr/>
            </p:nvSpPr>
            <p:spPr bwMode="auto">
              <a:xfrm>
                <a:off x="560" y="807"/>
                <a:ext cx="0" cy="99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117"/>
              <p:cNvSpPr>
                <a:spLocks noChangeArrowheads="1"/>
              </p:cNvSpPr>
              <p:nvPr/>
            </p:nvSpPr>
            <p:spPr bwMode="auto">
              <a:xfrm>
                <a:off x="480" y="1806"/>
                <a:ext cx="161" cy="160"/>
              </a:xfrm>
              <a:prstGeom prst="ellipse">
                <a:avLst/>
              </a:prstGeom>
              <a:gradFill rotWithShape="0">
                <a:gsLst>
                  <a:gs pos="0">
                    <a:schemeClr val="accent1"/>
                  </a:gs>
                  <a:gs pos="100000">
                    <a:schemeClr val="accent1">
                      <a:gamma/>
                      <a:shade val="6275"/>
                      <a:invGamma/>
                    </a:schemeClr>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9" name="Oval 118"/>
              <p:cNvSpPr>
                <a:spLocks noChangeArrowheads="1"/>
              </p:cNvSpPr>
              <p:nvPr/>
            </p:nvSpPr>
            <p:spPr bwMode="auto">
              <a:xfrm>
                <a:off x="480" y="647"/>
                <a:ext cx="161" cy="160"/>
              </a:xfrm>
              <a:prstGeom prst="ellipse">
                <a:avLst/>
              </a:prstGeom>
              <a:gradFill rotWithShape="0">
                <a:gsLst>
                  <a:gs pos="0">
                    <a:schemeClr val="accent1"/>
                  </a:gs>
                  <a:gs pos="100000">
                    <a:schemeClr val="accent1">
                      <a:gamma/>
                      <a:shade val="6275"/>
                      <a:invGamma/>
                    </a:schemeClr>
                  </a:gs>
                </a:gsLst>
                <a:path path="shape">
                  <a:fillToRect l="50000" t="50000" r="50000" b="50000"/>
                </a:path>
              </a:gra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10" name="Oval 119"/>
              <p:cNvSpPr>
                <a:spLocks noChangeArrowheads="1"/>
              </p:cNvSpPr>
              <p:nvPr/>
            </p:nvSpPr>
            <p:spPr bwMode="auto">
              <a:xfrm>
                <a:off x="480" y="1247"/>
                <a:ext cx="161" cy="159"/>
              </a:xfrm>
              <a:prstGeom prst="ellipse">
                <a:avLst/>
              </a:prstGeom>
              <a:gradFill rotWithShape="0">
                <a:gsLst>
                  <a:gs pos="0">
                    <a:srgbClr val="FF0000"/>
                  </a:gs>
                  <a:gs pos="100000">
                    <a:srgbClr val="1000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endParaRPr lang="zh-CN" altLang="en-US"/>
              </a:p>
            </p:txBody>
          </p:sp>
          <p:sp>
            <p:nvSpPr>
              <p:cNvPr id="11" name="Line 120"/>
              <p:cNvSpPr>
                <a:spLocks noChangeShapeType="1"/>
              </p:cNvSpPr>
              <p:nvPr/>
            </p:nvSpPr>
            <p:spPr bwMode="auto">
              <a:xfrm flipV="1">
                <a:off x="641" y="384"/>
                <a:ext cx="1854" cy="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121"/>
              <p:cNvSpPr txBox="1">
                <a:spLocks noChangeArrowheads="1"/>
              </p:cNvSpPr>
              <p:nvPr/>
            </p:nvSpPr>
            <p:spPr bwMode="auto">
              <a:xfrm>
                <a:off x="2447" y="0"/>
                <a:ext cx="2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sz="4400"/>
                  <a:t>.</a:t>
                </a:r>
              </a:p>
            </p:txBody>
          </p:sp>
          <p:sp>
            <p:nvSpPr>
              <p:cNvPr id="13" name="Rectangle 122"/>
              <p:cNvSpPr>
                <a:spLocks noChangeArrowheads="1"/>
              </p:cNvSpPr>
              <p:nvPr/>
            </p:nvSpPr>
            <p:spPr bwMode="auto">
              <a:xfrm>
                <a:off x="681" y="768"/>
                <a:ext cx="2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i="1" dirty="0">
                    <a:solidFill>
                      <a:srgbClr val="FF0000"/>
                    </a:solidFill>
                    <a:latin typeface="Symbol" panose="05050102010706020507" pitchFamily="18" charset="2"/>
                  </a:rPr>
                  <a:t>q</a:t>
                </a:r>
                <a:endParaRPr lang="zh-CN" altLang="zh-CN" sz="3200" i="1" dirty="0">
                  <a:solidFill>
                    <a:srgbClr val="FF0000"/>
                  </a:solidFill>
                  <a:latin typeface="Times New Roman" panose="02020603050405020304" pitchFamily="18" charset="0"/>
                </a:endParaRPr>
              </a:p>
            </p:txBody>
          </p:sp>
          <p:sp>
            <p:nvSpPr>
              <p:cNvPr id="14" name="Text Box 123"/>
              <p:cNvSpPr txBox="1">
                <a:spLocks noChangeArrowheads="1"/>
              </p:cNvSpPr>
              <p:nvPr/>
            </p:nvSpPr>
            <p:spPr bwMode="auto">
              <a:xfrm>
                <a:off x="181" y="172"/>
                <a:ext cx="47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dirty="0">
                    <a:solidFill>
                      <a:srgbClr val="CC0000"/>
                    </a:solidFill>
                  </a:rPr>
                  <a:t>+</a:t>
                </a:r>
                <a:r>
                  <a:rPr lang="zh-CN" altLang="zh-CN" i="1" dirty="0">
                    <a:solidFill>
                      <a:srgbClr val="CC0000"/>
                    </a:solidFill>
                  </a:rPr>
                  <a:t>q</a:t>
                </a:r>
                <a:endParaRPr lang="zh-CN" altLang="zh-CN" dirty="0">
                  <a:solidFill>
                    <a:srgbClr val="CC0000"/>
                  </a:solidFill>
                </a:endParaRPr>
              </a:p>
            </p:txBody>
          </p:sp>
          <p:sp>
            <p:nvSpPr>
              <p:cNvPr id="15" name="Text Box 124"/>
              <p:cNvSpPr txBox="1">
                <a:spLocks noChangeArrowheads="1"/>
              </p:cNvSpPr>
              <p:nvPr/>
            </p:nvSpPr>
            <p:spPr bwMode="auto">
              <a:xfrm>
                <a:off x="55" y="1959"/>
                <a:ext cx="47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dirty="0">
                    <a:solidFill>
                      <a:srgbClr val="CC0000"/>
                    </a:solidFill>
                  </a:rPr>
                  <a:t>+</a:t>
                </a:r>
                <a:r>
                  <a:rPr lang="zh-CN" altLang="zh-CN" i="1" dirty="0">
                    <a:solidFill>
                      <a:srgbClr val="CC0000"/>
                    </a:solidFill>
                  </a:rPr>
                  <a:t>q</a:t>
                </a:r>
                <a:endParaRPr lang="zh-CN" altLang="zh-CN" dirty="0">
                  <a:solidFill>
                    <a:srgbClr val="CC0000"/>
                  </a:solidFill>
                </a:endParaRPr>
              </a:p>
            </p:txBody>
          </p:sp>
          <p:sp>
            <p:nvSpPr>
              <p:cNvPr id="16" name="Line 125"/>
              <p:cNvSpPr>
                <a:spLocks noChangeShapeType="1"/>
              </p:cNvSpPr>
              <p:nvPr/>
            </p:nvSpPr>
            <p:spPr bwMode="auto">
              <a:xfrm>
                <a:off x="239" y="1327"/>
                <a:ext cx="241"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26"/>
              <p:cNvSpPr>
                <a:spLocks noChangeShapeType="1"/>
              </p:cNvSpPr>
              <p:nvPr/>
            </p:nvSpPr>
            <p:spPr bwMode="auto">
              <a:xfrm>
                <a:off x="239" y="1886"/>
                <a:ext cx="241"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27"/>
              <p:cNvSpPr>
                <a:spLocks noChangeShapeType="1"/>
              </p:cNvSpPr>
              <p:nvPr/>
            </p:nvSpPr>
            <p:spPr bwMode="auto">
              <a:xfrm>
                <a:off x="319" y="1327"/>
                <a:ext cx="0" cy="559"/>
              </a:xfrm>
              <a:prstGeom prst="line">
                <a:avLst/>
              </a:prstGeom>
              <a:noFill/>
              <a:ln w="952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28"/>
              <p:cNvSpPr txBox="1">
                <a:spLocks noChangeArrowheads="1"/>
              </p:cNvSpPr>
              <p:nvPr/>
            </p:nvSpPr>
            <p:spPr bwMode="auto">
              <a:xfrm>
                <a:off x="0" y="1344"/>
                <a:ext cx="22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en-US" altLang="zh-CN" i="1" dirty="0">
                    <a:solidFill>
                      <a:srgbClr val="FF00FF"/>
                    </a:solidFill>
                  </a:rPr>
                  <a:t>l</a:t>
                </a:r>
                <a:endParaRPr lang="zh-CN" altLang="zh-CN" i="1" baseline="-25000" dirty="0">
                  <a:solidFill>
                    <a:srgbClr val="FF00FF"/>
                  </a:solidFill>
                </a:endParaRPr>
              </a:p>
            </p:txBody>
          </p:sp>
          <p:sp>
            <p:nvSpPr>
              <p:cNvPr id="20" name="Text Box 129"/>
              <p:cNvSpPr txBox="1">
                <a:spLocks noChangeArrowheads="1"/>
              </p:cNvSpPr>
              <p:nvPr/>
            </p:nvSpPr>
            <p:spPr bwMode="auto">
              <a:xfrm>
                <a:off x="1276" y="551"/>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i="1"/>
                  <a:t>r</a:t>
                </a:r>
                <a:endParaRPr lang="zh-CN" altLang="zh-CN" i="1" baseline="-25000"/>
              </a:p>
            </p:txBody>
          </p:sp>
          <p:sp>
            <p:nvSpPr>
              <p:cNvPr id="21" name="Arc 130"/>
              <p:cNvSpPr>
                <a:spLocks/>
              </p:cNvSpPr>
              <p:nvPr/>
            </p:nvSpPr>
            <p:spPr bwMode="auto">
              <a:xfrm>
                <a:off x="560" y="1152"/>
                <a:ext cx="159" cy="175"/>
              </a:xfrm>
              <a:custGeom>
                <a:avLst/>
                <a:gdLst>
                  <a:gd name="T0" fmla="*/ 0 w 19519"/>
                  <a:gd name="T1" fmla="*/ 0 h 21600"/>
                  <a:gd name="T2" fmla="*/ 159 w 19519"/>
                  <a:gd name="T3" fmla="*/ 100 h 21600"/>
                  <a:gd name="T4" fmla="*/ 0 w 19519"/>
                  <a:gd name="T5" fmla="*/ 175 h 21600"/>
                  <a:gd name="T6" fmla="*/ 0 60000 65536"/>
                  <a:gd name="T7" fmla="*/ 0 60000 65536"/>
                  <a:gd name="T8" fmla="*/ 0 60000 65536"/>
                </a:gdLst>
                <a:ahLst/>
                <a:cxnLst>
                  <a:cxn ang="T6">
                    <a:pos x="T0" y="T1"/>
                  </a:cxn>
                  <a:cxn ang="T7">
                    <a:pos x="T2" y="T3"/>
                  </a:cxn>
                  <a:cxn ang="T8">
                    <a:pos x="T4" y="T5"/>
                  </a:cxn>
                </a:cxnLst>
                <a:rect l="0" t="0" r="r" b="b"/>
                <a:pathLst>
                  <a:path w="19519" h="21600" fill="none" extrusionOk="0">
                    <a:moveTo>
                      <a:pt x="0" y="0"/>
                    </a:moveTo>
                    <a:cubicBezTo>
                      <a:pt x="8345" y="0"/>
                      <a:pt x="15945" y="4808"/>
                      <a:pt x="19519" y="12349"/>
                    </a:cubicBezTo>
                  </a:path>
                  <a:path w="19519" h="21600" stroke="0" extrusionOk="0">
                    <a:moveTo>
                      <a:pt x="0" y="0"/>
                    </a:moveTo>
                    <a:cubicBezTo>
                      <a:pt x="8345" y="0"/>
                      <a:pt x="15945" y="4808"/>
                      <a:pt x="19519" y="12349"/>
                    </a:cubicBezTo>
                    <a:lnTo>
                      <a:pt x="0" y="21600"/>
                    </a:lnTo>
                    <a:lnTo>
                      <a:pt x="0" y="0"/>
                    </a:lnTo>
                    <a:close/>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31"/>
              <p:cNvSpPr>
                <a:spLocks noChangeShapeType="1"/>
              </p:cNvSpPr>
              <p:nvPr/>
            </p:nvSpPr>
            <p:spPr bwMode="auto">
              <a:xfrm flipV="1">
                <a:off x="623" y="336"/>
                <a:ext cx="1920" cy="384"/>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Line 132"/>
              <p:cNvSpPr>
                <a:spLocks noChangeShapeType="1"/>
              </p:cNvSpPr>
              <p:nvPr/>
            </p:nvSpPr>
            <p:spPr bwMode="auto">
              <a:xfrm flipH="1">
                <a:off x="575" y="336"/>
                <a:ext cx="1968" cy="15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Text Box 133"/>
              <p:cNvSpPr txBox="1">
                <a:spLocks noChangeArrowheads="1"/>
              </p:cNvSpPr>
              <p:nvPr/>
            </p:nvSpPr>
            <p:spPr bwMode="auto">
              <a:xfrm>
                <a:off x="2206" y="28"/>
                <a:ext cx="302"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i="1"/>
                  <a:t>P</a:t>
                </a:r>
              </a:p>
            </p:txBody>
          </p:sp>
          <p:sp>
            <p:nvSpPr>
              <p:cNvPr id="25" name="Text Box 134"/>
              <p:cNvSpPr txBox="1">
                <a:spLocks noChangeArrowheads="1"/>
              </p:cNvSpPr>
              <p:nvPr/>
            </p:nvSpPr>
            <p:spPr bwMode="auto">
              <a:xfrm>
                <a:off x="1151" y="218"/>
                <a:ext cx="348"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i="1" dirty="0"/>
                  <a:t>r</a:t>
                </a:r>
                <a:r>
                  <a:rPr lang="zh-CN" altLang="zh-CN" sz="2400" baseline="-25000" dirty="0"/>
                  <a:t>1</a:t>
                </a:r>
                <a:endParaRPr lang="zh-CN" altLang="zh-CN" baseline="-25000" dirty="0"/>
              </a:p>
            </p:txBody>
          </p:sp>
          <p:sp>
            <p:nvSpPr>
              <p:cNvPr id="26" name="Text Box 135"/>
              <p:cNvSpPr txBox="1">
                <a:spLocks noChangeArrowheads="1"/>
              </p:cNvSpPr>
              <p:nvPr/>
            </p:nvSpPr>
            <p:spPr bwMode="auto">
              <a:xfrm>
                <a:off x="1363" y="1104"/>
                <a:ext cx="348"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zh-CN" altLang="zh-CN" i="1"/>
                  <a:t>r</a:t>
                </a:r>
                <a:r>
                  <a:rPr lang="zh-CN" altLang="zh-CN" sz="2400" baseline="-25000"/>
                  <a:t>2</a:t>
                </a:r>
                <a:endParaRPr lang="zh-CN" altLang="zh-CN" baseline="-25000"/>
              </a:p>
            </p:txBody>
          </p:sp>
          <p:sp>
            <p:nvSpPr>
              <p:cNvPr id="27" name="Arc 136"/>
              <p:cNvSpPr>
                <a:spLocks/>
              </p:cNvSpPr>
              <p:nvPr/>
            </p:nvSpPr>
            <p:spPr bwMode="auto">
              <a:xfrm>
                <a:off x="575" y="1632"/>
                <a:ext cx="159" cy="175"/>
              </a:xfrm>
              <a:custGeom>
                <a:avLst/>
                <a:gdLst>
                  <a:gd name="T0" fmla="*/ 0 w 19519"/>
                  <a:gd name="T1" fmla="*/ 0 h 21600"/>
                  <a:gd name="T2" fmla="*/ 159 w 19519"/>
                  <a:gd name="T3" fmla="*/ 100 h 21600"/>
                  <a:gd name="T4" fmla="*/ 0 w 19519"/>
                  <a:gd name="T5" fmla="*/ 175 h 21600"/>
                  <a:gd name="T6" fmla="*/ 0 60000 65536"/>
                  <a:gd name="T7" fmla="*/ 0 60000 65536"/>
                  <a:gd name="T8" fmla="*/ 0 60000 65536"/>
                </a:gdLst>
                <a:ahLst/>
                <a:cxnLst>
                  <a:cxn ang="T6">
                    <a:pos x="T0" y="T1"/>
                  </a:cxn>
                  <a:cxn ang="T7">
                    <a:pos x="T2" y="T3"/>
                  </a:cxn>
                  <a:cxn ang="T8">
                    <a:pos x="T4" y="T5"/>
                  </a:cxn>
                </a:cxnLst>
                <a:rect l="0" t="0" r="r" b="b"/>
                <a:pathLst>
                  <a:path w="19519" h="21600" fill="none" extrusionOk="0">
                    <a:moveTo>
                      <a:pt x="0" y="0"/>
                    </a:moveTo>
                    <a:cubicBezTo>
                      <a:pt x="8345" y="0"/>
                      <a:pt x="15945" y="4808"/>
                      <a:pt x="19519" y="12349"/>
                    </a:cubicBezTo>
                  </a:path>
                  <a:path w="19519" h="21600" stroke="0" extrusionOk="0">
                    <a:moveTo>
                      <a:pt x="0" y="0"/>
                    </a:moveTo>
                    <a:cubicBezTo>
                      <a:pt x="8345" y="0"/>
                      <a:pt x="15945" y="4808"/>
                      <a:pt x="19519" y="12349"/>
                    </a:cubicBezTo>
                    <a:lnTo>
                      <a:pt x="0" y="21600"/>
                    </a:lnTo>
                    <a:lnTo>
                      <a:pt x="0" y="0"/>
                    </a:lnTo>
                    <a:close/>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37"/>
              <p:cNvSpPr>
                <a:spLocks noChangeShapeType="1"/>
              </p:cNvSpPr>
              <p:nvPr/>
            </p:nvSpPr>
            <p:spPr bwMode="auto">
              <a:xfrm>
                <a:off x="575" y="1920"/>
                <a:ext cx="144" cy="24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Line 138"/>
              <p:cNvSpPr>
                <a:spLocks noChangeShapeType="1"/>
              </p:cNvSpPr>
              <p:nvPr/>
            </p:nvSpPr>
            <p:spPr bwMode="auto">
              <a:xfrm flipH="1">
                <a:off x="623" y="1776"/>
                <a:ext cx="288" cy="240"/>
              </a:xfrm>
              <a:prstGeom prst="line">
                <a:avLst/>
              </a:prstGeom>
              <a:noFill/>
              <a:ln w="952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Rectangle 139"/>
              <p:cNvSpPr>
                <a:spLocks noChangeArrowheads="1"/>
              </p:cNvSpPr>
              <p:nvPr/>
            </p:nvSpPr>
            <p:spPr bwMode="auto">
              <a:xfrm>
                <a:off x="664" y="1990"/>
                <a:ext cx="75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algn="dist" eaLnBrk="1" hangingPunct="1"/>
                <a:r>
                  <a:rPr lang="en-US" altLang="zh-CN" i="1" dirty="0" err="1">
                    <a:solidFill>
                      <a:srgbClr val="009900"/>
                    </a:solidFill>
                  </a:rPr>
                  <a:t>lcos</a:t>
                </a:r>
                <a:r>
                  <a:rPr lang="zh-CN" altLang="zh-CN" i="1" dirty="0">
                    <a:solidFill>
                      <a:srgbClr val="009900"/>
                    </a:solidFill>
                    <a:latin typeface="Symbol" panose="05050102010706020507" pitchFamily="18" charset="2"/>
                  </a:rPr>
                  <a:t>q</a:t>
                </a:r>
                <a:endParaRPr lang="zh-CN" altLang="zh-CN" i="1" dirty="0">
                  <a:solidFill>
                    <a:srgbClr val="009900"/>
                  </a:solidFill>
                  <a:latin typeface="Times New Roman" panose="02020603050405020304" pitchFamily="18" charset="0"/>
                </a:endParaRPr>
              </a:p>
              <a:p>
                <a:pPr algn="dist" eaLnBrk="1" hangingPunct="1"/>
                <a:endParaRPr lang="zh-CN" altLang="zh-CN" dirty="0">
                  <a:solidFill>
                    <a:srgbClr val="009900"/>
                  </a:solidFill>
                  <a:latin typeface="Times New Roman" panose="02020603050405020304" pitchFamily="18" charset="0"/>
                </a:endParaRPr>
              </a:p>
            </p:txBody>
          </p:sp>
        </p:grpSp>
      </p:grpSp>
      <p:graphicFrame>
        <p:nvGraphicFramePr>
          <p:cNvPr id="31" name="Object 4"/>
          <p:cNvGraphicFramePr>
            <a:graphicFrameLocks/>
          </p:cNvGraphicFramePr>
          <p:nvPr>
            <p:extLst>
              <p:ext uri="{D42A27DB-BD31-4B8C-83A1-F6EECF244321}">
                <p14:modId xmlns:p14="http://schemas.microsoft.com/office/powerpoint/2010/main" val="742909152"/>
              </p:ext>
            </p:extLst>
          </p:nvPr>
        </p:nvGraphicFramePr>
        <p:xfrm>
          <a:off x="1704227" y="635801"/>
          <a:ext cx="4519612" cy="1382712"/>
        </p:xfrm>
        <a:graphic>
          <a:graphicData uri="http://schemas.openxmlformats.org/presentationml/2006/ole">
            <mc:AlternateContent xmlns:mc="http://schemas.openxmlformats.org/markup-compatibility/2006">
              <mc:Choice xmlns:v="urn:schemas-microsoft-com:vml" Requires="v">
                <p:oleObj spid="_x0000_s102827" name="公式" r:id="rId3" imgW="1384200" imgH="482400" progId="Equation.3">
                  <p:embed/>
                </p:oleObj>
              </mc:Choice>
              <mc:Fallback>
                <p:oleObj name="公式" r:id="rId3" imgW="1384200" imgH="482400" progId="Equation.3">
                  <p:embed/>
                  <p:pic>
                    <p:nvPicPr>
                      <p:cNvPr id="0" name=""/>
                      <p:cNvPicPr>
                        <a:picLocks noChangeArrowheads="1"/>
                      </p:cNvPicPr>
                      <p:nvPr/>
                    </p:nvPicPr>
                    <p:blipFill>
                      <a:blip r:embed="rId4"/>
                      <a:srcRect/>
                      <a:stretch>
                        <a:fillRect/>
                      </a:stretch>
                    </p:blipFill>
                    <p:spPr bwMode="auto">
                      <a:xfrm>
                        <a:off x="1704227" y="635801"/>
                        <a:ext cx="4519612" cy="1382712"/>
                      </a:xfrm>
                      <a:prstGeom prst="rect">
                        <a:avLst/>
                      </a:prstGeom>
                      <a:noFill/>
                      <a:ln>
                        <a:noFill/>
                      </a:ln>
                      <a:effectLst/>
                      <a:extLst/>
                    </p:spPr>
                  </p:pic>
                </p:oleObj>
              </mc:Fallback>
            </mc:AlternateContent>
          </a:graphicData>
        </a:graphic>
      </p:graphicFrame>
      <p:sp>
        <p:nvSpPr>
          <p:cNvPr id="32" name="Line 115"/>
          <p:cNvSpPr>
            <a:spLocks noChangeShapeType="1"/>
          </p:cNvSpPr>
          <p:nvPr/>
        </p:nvSpPr>
        <p:spPr bwMode="auto">
          <a:xfrm>
            <a:off x="7211091" y="1428348"/>
            <a:ext cx="735013" cy="1027114"/>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Line 138"/>
          <p:cNvSpPr>
            <a:spLocks noChangeShapeType="1"/>
          </p:cNvSpPr>
          <p:nvPr/>
        </p:nvSpPr>
        <p:spPr bwMode="auto">
          <a:xfrm flipH="1">
            <a:off x="7335063" y="2201552"/>
            <a:ext cx="457200" cy="381000"/>
          </a:xfrm>
          <a:prstGeom prst="line">
            <a:avLst/>
          </a:prstGeom>
          <a:noFill/>
          <a:ln w="952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 name="Rectangle 139"/>
          <p:cNvSpPr>
            <a:spLocks noChangeArrowheads="1"/>
          </p:cNvSpPr>
          <p:nvPr/>
        </p:nvSpPr>
        <p:spPr bwMode="auto">
          <a:xfrm>
            <a:off x="7667248" y="2376414"/>
            <a:ext cx="12006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algn="dist" eaLnBrk="1" hangingPunct="1"/>
            <a:r>
              <a:rPr lang="en-US" altLang="zh-CN" i="1" dirty="0" err="1">
                <a:solidFill>
                  <a:srgbClr val="FF0000"/>
                </a:solidFill>
              </a:rPr>
              <a:t>lcos</a:t>
            </a:r>
            <a:r>
              <a:rPr lang="zh-CN" altLang="zh-CN" i="1" dirty="0">
                <a:solidFill>
                  <a:srgbClr val="FF0000"/>
                </a:solidFill>
                <a:latin typeface="Symbol" panose="05050102010706020507" pitchFamily="18" charset="2"/>
              </a:rPr>
              <a:t>q</a:t>
            </a:r>
            <a:endParaRPr lang="zh-CN" altLang="zh-CN" i="1" dirty="0">
              <a:solidFill>
                <a:srgbClr val="FF0000"/>
              </a:solidFill>
              <a:latin typeface="Times New Roman" panose="02020603050405020304" pitchFamily="18" charset="0"/>
            </a:endParaRPr>
          </a:p>
          <a:p>
            <a:pPr algn="dist" eaLnBrk="1" hangingPunct="1"/>
            <a:endParaRPr lang="zh-CN" altLang="zh-CN" dirty="0">
              <a:solidFill>
                <a:srgbClr val="FF0000"/>
              </a:solidFill>
              <a:latin typeface="Times New Roman" panose="02020603050405020304" pitchFamily="18" charset="0"/>
            </a:endParaRPr>
          </a:p>
        </p:txBody>
      </p:sp>
      <p:graphicFrame>
        <p:nvGraphicFramePr>
          <p:cNvPr id="35" name="Object 4"/>
          <p:cNvGraphicFramePr>
            <a:graphicFrameLocks/>
          </p:cNvGraphicFramePr>
          <p:nvPr>
            <p:extLst>
              <p:ext uri="{D42A27DB-BD31-4B8C-83A1-F6EECF244321}">
                <p14:modId xmlns:p14="http://schemas.microsoft.com/office/powerpoint/2010/main" val="2897888543"/>
              </p:ext>
            </p:extLst>
          </p:nvPr>
        </p:nvGraphicFramePr>
        <p:xfrm>
          <a:off x="1545155" y="2484424"/>
          <a:ext cx="4645025" cy="1382713"/>
        </p:xfrm>
        <a:graphic>
          <a:graphicData uri="http://schemas.openxmlformats.org/presentationml/2006/ole">
            <mc:AlternateContent xmlns:mc="http://schemas.openxmlformats.org/markup-compatibility/2006">
              <mc:Choice xmlns:v="urn:schemas-microsoft-com:vml" Requires="v">
                <p:oleObj spid="_x0000_s102828" name="公式" r:id="rId5" imgW="1422360" imgH="482400" progId="Equation.3">
                  <p:embed/>
                </p:oleObj>
              </mc:Choice>
              <mc:Fallback>
                <p:oleObj name="公式" r:id="rId5" imgW="1422360" imgH="482400" progId="Equation.3">
                  <p:embed/>
                  <p:pic>
                    <p:nvPicPr>
                      <p:cNvPr id="0" name=""/>
                      <p:cNvPicPr>
                        <a:picLocks noChangeArrowheads="1"/>
                      </p:cNvPicPr>
                      <p:nvPr/>
                    </p:nvPicPr>
                    <p:blipFill>
                      <a:blip r:embed="rId6"/>
                      <a:srcRect/>
                      <a:stretch>
                        <a:fillRect/>
                      </a:stretch>
                    </p:blipFill>
                    <p:spPr bwMode="auto">
                      <a:xfrm>
                        <a:off x="1545155" y="2484424"/>
                        <a:ext cx="4645025" cy="1382713"/>
                      </a:xfrm>
                      <a:prstGeom prst="rect">
                        <a:avLst/>
                      </a:prstGeom>
                      <a:noFill/>
                      <a:ln>
                        <a:noFill/>
                      </a:ln>
                      <a:effectLst/>
                      <a:extLst/>
                    </p:spPr>
                  </p:pic>
                </p:oleObj>
              </mc:Fallback>
            </mc:AlternateContent>
          </a:graphicData>
        </a:graphic>
      </p:graphicFrame>
      <p:sp>
        <p:nvSpPr>
          <p:cNvPr id="36" name="Line 126"/>
          <p:cNvSpPr>
            <a:spLocks noChangeShapeType="1"/>
          </p:cNvSpPr>
          <p:nvPr/>
        </p:nvSpPr>
        <p:spPr bwMode="auto">
          <a:xfrm>
            <a:off x="6633241" y="1406571"/>
            <a:ext cx="3825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27"/>
          <p:cNvSpPr>
            <a:spLocks noChangeShapeType="1"/>
          </p:cNvSpPr>
          <p:nvPr/>
        </p:nvSpPr>
        <p:spPr bwMode="auto">
          <a:xfrm>
            <a:off x="6714204" y="1415650"/>
            <a:ext cx="0" cy="887413"/>
          </a:xfrm>
          <a:prstGeom prst="line">
            <a:avLst/>
          </a:prstGeom>
          <a:noFill/>
          <a:ln w="952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128"/>
          <p:cNvSpPr txBox="1">
            <a:spLocks noChangeArrowheads="1"/>
          </p:cNvSpPr>
          <p:nvPr/>
        </p:nvSpPr>
        <p:spPr bwMode="auto">
          <a:xfrm>
            <a:off x="6193505" y="1363263"/>
            <a:ext cx="35877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rgbClr val="0000FF"/>
                </a:solidFill>
                <a:latin typeface="Bookman Old Style" panose="02050604050505020204" pitchFamily="18" charset="0"/>
                <a:ea typeface="宋体" panose="02010600030101010101" pitchFamily="2" charset="-122"/>
              </a:defRPr>
            </a:lvl1pPr>
            <a:lvl2pPr marL="742950" indent="-285750">
              <a:defRPr sz="3600">
                <a:solidFill>
                  <a:srgbClr val="0000FF"/>
                </a:solidFill>
                <a:latin typeface="Bookman Old Style" panose="02050604050505020204" pitchFamily="18" charset="0"/>
                <a:ea typeface="宋体" panose="02010600030101010101" pitchFamily="2" charset="-122"/>
              </a:defRPr>
            </a:lvl2pPr>
            <a:lvl3pPr marL="1143000" indent="-228600">
              <a:defRPr sz="3600">
                <a:solidFill>
                  <a:srgbClr val="0000FF"/>
                </a:solidFill>
                <a:latin typeface="Bookman Old Style" panose="02050604050505020204" pitchFamily="18" charset="0"/>
                <a:ea typeface="宋体" panose="02010600030101010101" pitchFamily="2" charset="-122"/>
              </a:defRPr>
            </a:lvl3pPr>
            <a:lvl4pPr marL="1600200" indent="-228600">
              <a:defRPr sz="3600">
                <a:solidFill>
                  <a:srgbClr val="0000FF"/>
                </a:solidFill>
                <a:latin typeface="Bookman Old Style" panose="02050604050505020204" pitchFamily="18" charset="0"/>
                <a:ea typeface="宋体" panose="02010600030101010101" pitchFamily="2" charset="-122"/>
              </a:defRPr>
            </a:lvl4pPr>
            <a:lvl5pPr marL="2057400" indent="-228600">
              <a:defRPr sz="3600">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sz="3600">
                <a:solidFill>
                  <a:srgbClr val="0000FF"/>
                </a:solidFill>
                <a:latin typeface="Bookman Old Style" panose="02050604050505020204" pitchFamily="18" charset="0"/>
                <a:ea typeface="宋体" panose="02010600030101010101" pitchFamily="2" charset="-122"/>
              </a:defRPr>
            </a:lvl9pPr>
          </a:lstStyle>
          <a:p>
            <a:pPr eaLnBrk="1" hangingPunct="1"/>
            <a:r>
              <a:rPr lang="en-US" altLang="zh-CN" i="1" dirty="0">
                <a:solidFill>
                  <a:srgbClr val="FF00FF"/>
                </a:solidFill>
              </a:rPr>
              <a:t>l</a:t>
            </a:r>
            <a:endParaRPr lang="zh-CN" altLang="zh-CN" i="1" baseline="-25000" dirty="0">
              <a:solidFill>
                <a:srgbClr val="FF00FF"/>
              </a:solidFill>
            </a:endParaRPr>
          </a:p>
        </p:txBody>
      </p:sp>
      <p:graphicFrame>
        <p:nvGraphicFramePr>
          <p:cNvPr id="39" name="Object 4"/>
          <p:cNvGraphicFramePr>
            <a:graphicFrameLocks/>
          </p:cNvGraphicFramePr>
          <p:nvPr>
            <p:extLst>
              <p:ext uri="{D42A27DB-BD31-4B8C-83A1-F6EECF244321}">
                <p14:modId xmlns:p14="http://schemas.microsoft.com/office/powerpoint/2010/main" val="1964172280"/>
              </p:ext>
            </p:extLst>
          </p:nvPr>
        </p:nvGraphicFramePr>
        <p:xfrm>
          <a:off x="1777001" y="4027604"/>
          <a:ext cx="5432426" cy="1384300"/>
        </p:xfrm>
        <a:graphic>
          <a:graphicData uri="http://schemas.openxmlformats.org/presentationml/2006/ole">
            <mc:AlternateContent xmlns:mc="http://schemas.openxmlformats.org/markup-compatibility/2006">
              <mc:Choice xmlns:v="urn:schemas-microsoft-com:vml" Requires="v">
                <p:oleObj spid="_x0000_s102829" name="公式" r:id="rId7" imgW="1663560" imgH="482400" progId="Equation.3">
                  <p:embed/>
                </p:oleObj>
              </mc:Choice>
              <mc:Fallback>
                <p:oleObj name="公式" r:id="rId7" imgW="1663560" imgH="482400" progId="Equation.3">
                  <p:embed/>
                  <p:pic>
                    <p:nvPicPr>
                      <p:cNvPr id="0" name=""/>
                      <p:cNvPicPr>
                        <a:picLocks noChangeArrowheads="1"/>
                      </p:cNvPicPr>
                      <p:nvPr/>
                    </p:nvPicPr>
                    <p:blipFill>
                      <a:blip r:embed="rId8"/>
                      <a:srcRect/>
                      <a:stretch>
                        <a:fillRect/>
                      </a:stretch>
                    </p:blipFill>
                    <p:spPr bwMode="auto">
                      <a:xfrm>
                        <a:off x="1777001" y="4027604"/>
                        <a:ext cx="5432426" cy="1384300"/>
                      </a:xfrm>
                      <a:prstGeom prst="rect">
                        <a:avLst/>
                      </a:prstGeom>
                      <a:noFill/>
                      <a:ln>
                        <a:noFill/>
                      </a:ln>
                      <a:effectLst/>
                      <a:extLst/>
                    </p:spPr>
                  </p:pic>
                </p:oleObj>
              </mc:Fallback>
            </mc:AlternateContent>
          </a:graphicData>
        </a:graphic>
      </p:graphicFrame>
      <p:graphicFrame>
        <p:nvGraphicFramePr>
          <p:cNvPr id="40" name="Object 4"/>
          <p:cNvGraphicFramePr>
            <a:graphicFrameLocks/>
          </p:cNvGraphicFramePr>
          <p:nvPr>
            <p:extLst>
              <p:ext uri="{D42A27DB-BD31-4B8C-83A1-F6EECF244321}">
                <p14:modId xmlns:p14="http://schemas.microsoft.com/office/powerpoint/2010/main" val="3522457546"/>
              </p:ext>
            </p:extLst>
          </p:nvPr>
        </p:nvGraphicFramePr>
        <p:xfrm>
          <a:off x="7154445" y="4137367"/>
          <a:ext cx="3317875" cy="1239838"/>
        </p:xfrm>
        <a:graphic>
          <a:graphicData uri="http://schemas.openxmlformats.org/presentationml/2006/ole">
            <mc:AlternateContent xmlns:mc="http://schemas.openxmlformats.org/markup-compatibility/2006">
              <mc:Choice xmlns:v="urn:schemas-microsoft-com:vml" Requires="v">
                <p:oleObj spid="_x0000_s102830" name="公式" r:id="rId9" imgW="1015920" imgH="431640" progId="Equation.3">
                  <p:embed/>
                </p:oleObj>
              </mc:Choice>
              <mc:Fallback>
                <p:oleObj name="公式" r:id="rId9" imgW="1015920" imgH="431640" progId="Equation.3">
                  <p:embed/>
                  <p:pic>
                    <p:nvPicPr>
                      <p:cNvPr id="0" name=""/>
                      <p:cNvPicPr>
                        <a:picLocks noChangeArrowheads="1"/>
                      </p:cNvPicPr>
                      <p:nvPr/>
                    </p:nvPicPr>
                    <p:blipFill>
                      <a:blip r:embed="rId10"/>
                      <a:srcRect/>
                      <a:stretch>
                        <a:fillRect/>
                      </a:stretch>
                    </p:blipFill>
                    <p:spPr bwMode="auto">
                      <a:xfrm>
                        <a:off x="7154445" y="4137367"/>
                        <a:ext cx="3317875" cy="1239838"/>
                      </a:xfrm>
                      <a:prstGeom prst="rect">
                        <a:avLst/>
                      </a:prstGeom>
                      <a:noFill/>
                      <a:ln>
                        <a:noFill/>
                      </a:ln>
                      <a:effectLst/>
                      <a:extLst/>
                    </p:spPr>
                  </p:pic>
                </p:oleObj>
              </mc:Fallback>
            </mc:AlternateContent>
          </a:graphicData>
        </a:graphic>
      </p:graphicFrame>
      <p:graphicFrame>
        <p:nvGraphicFramePr>
          <p:cNvPr id="41" name="Object 4"/>
          <p:cNvGraphicFramePr>
            <a:graphicFrameLocks/>
          </p:cNvGraphicFramePr>
          <p:nvPr>
            <p:extLst>
              <p:ext uri="{D42A27DB-BD31-4B8C-83A1-F6EECF244321}">
                <p14:modId xmlns:p14="http://schemas.microsoft.com/office/powerpoint/2010/main" val="1311838158"/>
              </p:ext>
            </p:extLst>
          </p:nvPr>
        </p:nvGraphicFramePr>
        <p:xfrm>
          <a:off x="1950115" y="5410235"/>
          <a:ext cx="3690938" cy="1239837"/>
        </p:xfrm>
        <a:graphic>
          <a:graphicData uri="http://schemas.openxmlformats.org/presentationml/2006/ole">
            <mc:AlternateContent xmlns:mc="http://schemas.openxmlformats.org/markup-compatibility/2006">
              <mc:Choice xmlns:v="urn:schemas-microsoft-com:vml" Requires="v">
                <p:oleObj spid="_x0000_s102831" name="公式" r:id="rId11" imgW="1130040" imgH="431640" progId="Equation.3">
                  <p:embed/>
                </p:oleObj>
              </mc:Choice>
              <mc:Fallback>
                <p:oleObj name="公式" r:id="rId11" imgW="1130040" imgH="431640" progId="Equation.3">
                  <p:embed/>
                  <p:pic>
                    <p:nvPicPr>
                      <p:cNvPr id="0" name=""/>
                      <p:cNvPicPr>
                        <a:picLocks noChangeArrowheads="1"/>
                      </p:cNvPicPr>
                      <p:nvPr/>
                    </p:nvPicPr>
                    <p:blipFill>
                      <a:blip r:embed="rId12"/>
                      <a:srcRect/>
                      <a:stretch>
                        <a:fillRect/>
                      </a:stretch>
                    </p:blipFill>
                    <p:spPr bwMode="auto">
                      <a:xfrm>
                        <a:off x="1950115" y="5410235"/>
                        <a:ext cx="3690938" cy="1239837"/>
                      </a:xfrm>
                      <a:prstGeom prst="rect">
                        <a:avLst/>
                      </a:prstGeom>
                      <a:noFill/>
                      <a:ln>
                        <a:noFill/>
                      </a:ln>
                      <a:effectLst/>
                      <a:extLst/>
                    </p:spPr>
                  </p:pic>
                </p:oleObj>
              </mc:Fallback>
            </mc:AlternateContent>
          </a:graphicData>
        </a:graphic>
      </p:graphicFrame>
      <p:graphicFrame>
        <p:nvGraphicFramePr>
          <p:cNvPr id="42" name="Object 4"/>
          <p:cNvGraphicFramePr>
            <a:graphicFrameLocks/>
          </p:cNvGraphicFramePr>
          <p:nvPr>
            <p:extLst>
              <p:ext uri="{D42A27DB-BD31-4B8C-83A1-F6EECF244321}">
                <p14:modId xmlns:p14="http://schemas.microsoft.com/office/powerpoint/2010/main" val="73598743"/>
              </p:ext>
            </p:extLst>
          </p:nvPr>
        </p:nvGraphicFramePr>
        <p:xfrm>
          <a:off x="5723313" y="5260630"/>
          <a:ext cx="2862263" cy="1349375"/>
        </p:xfrm>
        <a:graphic>
          <a:graphicData uri="http://schemas.openxmlformats.org/presentationml/2006/ole">
            <mc:AlternateContent xmlns:mc="http://schemas.openxmlformats.org/markup-compatibility/2006">
              <mc:Choice xmlns:v="urn:schemas-microsoft-com:vml" Requires="v">
                <p:oleObj spid="_x0000_s102832" name="公式" r:id="rId13" imgW="876240" imgH="469800" progId="Equation.3">
                  <p:embed/>
                </p:oleObj>
              </mc:Choice>
              <mc:Fallback>
                <p:oleObj name="公式" r:id="rId13" imgW="876240" imgH="469800" progId="Equation.3">
                  <p:embed/>
                  <p:pic>
                    <p:nvPicPr>
                      <p:cNvPr id="0" name=""/>
                      <p:cNvPicPr>
                        <a:picLocks noChangeArrowheads="1"/>
                      </p:cNvPicPr>
                      <p:nvPr/>
                    </p:nvPicPr>
                    <p:blipFill>
                      <a:blip r:embed="rId14"/>
                      <a:srcRect/>
                      <a:stretch>
                        <a:fillRect/>
                      </a:stretch>
                    </p:blipFill>
                    <p:spPr bwMode="auto">
                      <a:xfrm>
                        <a:off x="5723313" y="5260630"/>
                        <a:ext cx="2862263" cy="13493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8422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ppt_x"/>
                                          </p:val>
                                        </p:tav>
                                        <p:tav tm="100000">
                                          <p:val>
                                            <p:strVal val="#ppt_x"/>
                                          </p:val>
                                        </p:tav>
                                      </p:tavLst>
                                    </p:anim>
                                    <p:anim calcmode="lin" valueType="num">
                                      <p:cBhvr additive="base">
                                        <p:cTn id="1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ppt_x"/>
                                          </p:val>
                                        </p:tav>
                                        <p:tav tm="100000">
                                          <p:val>
                                            <p:strVal val="#ppt_x"/>
                                          </p:val>
                                        </p:tav>
                                      </p:tavLst>
                                    </p:anim>
                                    <p:anim calcmode="lin" valueType="num">
                                      <p:cBhvr additive="base">
                                        <p:cTn id="2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ppt_x"/>
                                          </p:val>
                                        </p:tav>
                                        <p:tav tm="100000">
                                          <p:val>
                                            <p:strVal val="#ppt_x"/>
                                          </p:val>
                                        </p:tav>
                                      </p:tavLst>
                                    </p:anim>
                                    <p:anim calcmode="lin" valueType="num">
                                      <p:cBhvr additive="base">
                                        <p:cTn id="3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ppt_x"/>
                                          </p:val>
                                        </p:tav>
                                        <p:tav tm="100000">
                                          <p:val>
                                            <p:strVal val="#ppt_x"/>
                                          </p:val>
                                        </p:tav>
                                      </p:tavLst>
                                    </p:anim>
                                    <p:anim calcmode="lin" valueType="num">
                                      <p:cBhvr additive="base">
                                        <p:cTn id="37"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additive="base">
                                        <p:cTn id="42" dur="500" fill="hold"/>
                                        <p:tgtEl>
                                          <p:spTgt spid="42"/>
                                        </p:tgtEl>
                                        <p:attrNameLst>
                                          <p:attrName>ppt_x</p:attrName>
                                        </p:attrNameLst>
                                      </p:cBhvr>
                                      <p:tavLst>
                                        <p:tav tm="0">
                                          <p:val>
                                            <p:strVal val="#ppt_x"/>
                                          </p:val>
                                        </p:tav>
                                        <p:tav tm="100000">
                                          <p:val>
                                            <p:strVal val="#ppt_x"/>
                                          </p:val>
                                        </p:tav>
                                      </p:tavLst>
                                    </p:anim>
                                    <p:anim calcmode="lin" valueType="num">
                                      <p:cBhvr additive="base">
                                        <p:cTn id="4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54935" y="154301"/>
            <a:ext cx="8686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00"/>
                </a:solidFill>
                <a:latin typeface="Symbol" panose="05050102010706020507" pitchFamily="18" charset="2"/>
              </a:rPr>
              <a:t>练习：</a:t>
            </a:r>
            <a:r>
              <a:rPr lang="zh-CN" altLang="en-US" sz="2800" dirty="0">
                <a:solidFill>
                  <a:srgbClr val="008000"/>
                </a:solidFill>
              </a:rPr>
              <a:t>讨论电偶极子在均匀外电场中受到的作用力、力矩及它所具有的电势能。</a:t>
            </a:r>
          </a:p>
        </p:txBody>
      </p:sp>
      <p:sp>
        <p:nvSpPr>
          <p:cNvPr id="3" name="Text Box 3"/>
          <p:cNvSpPr txBox="1">
            <a:spLocks noChangeArrowheads="1"/>
          </p:cNvSpPr>
          <p:nvPr/>
        </p:nvSpPr>
        <p:spPr bwMode="auto">
          <a:xfrm>
            <a:off x="1600200" y="1066801"/>
            <a:ext cx="175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C00000"/>
                </a:solidFill>
              </a:rPr>
              <a:t>解：</a:t>
            </a:r>
          </a:p>
        </p:txBody>
      </p:sp>
      <p:grpSp>
        <p:nvGrpSpPr>
          <p:cNvPr id="4" name="Group 39"/>
          <p:cNvGrpSpPr>
            <a:grpSpLocks/>
          </p:cNvGrpSpPr>
          <p:nvPr/>
        </p:nvGrpSpPr>
        <p:grpSpPr bwMode="auto">
          <a:xfrm>
            <a:off x="6808786" y="1316040"/>
            <a:ext cx="3556000" cy="1287463"/>
            <a:chOff x="3329" y="829"/>
            <a:chExt cx="2240" cy="811"/>
          </a:xfrm>
        </p:grpSpPr>
        <p:sp>
          <p:nvSpPr>
            <p:cNvPr id="5" name="Line 5"/>
            <p:cNvSpPr>
              <a:spLocks noChangeShapeType="1"/>
            </p:cNvSpPr>
            <p:nvPr/>
          </p:nvSpPr>
          <p:spPr bwMode="auto">
            <a:xfrm>
              <a:off x="3504" y="939"/>
              <a:ext cx="1824"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6"/>
            <p:cNvSpPr>
              <a:spLocks noChangeShapeType="1"/>
            </p:cNvSpPr>
            <p:nvPr/>
          </p:nvSpPr>
          <p:spPr bwMode="auto">
            <a:xfrm flipV="1">
              <a:off x="3504" y="1275"/>
              <a:ext cx="1824"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7"/>
            <p:cNvSpPr>
              <a:spLocks noChangeShapeType="1"/>
            </p:cNvSpPr>
            <p:nvPr/>
          </p:nvSpPr>
          <p:spPr bwMode="auto">
            <a:xfrm flipV="1">
              <a:off x="3504" y="1611"/>
              <a:ext cx="1824"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Text Box 8"/>
            <p:cNvSpPr txBox="1">
              <a:spLocks noChangeArrowheads="1"/>
            </p:cNvSpPr>
            <p:nvPr/>
          </p:nvSpPr>
          <p:spPr bwMode="auto">
            <a:xfrm>
              <a:off x="4502" y="887"/>
              <a:ext cx="3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t>。</a:t>
              </a:r>
            </a:p>
          </p:txBody>
        </p:sp>
        <p:sp>
          <p:nvSpPr>
            <p:cNvPr id="9" name="Text Box 9"/>
            <p:cNvSpPr txBox="1">
              <a:spLocks noChangeArrowheads="1"/>
            </p:cNvSpPr>
            <p:nvPr/>
          </p:nvSpPr>
          <p:spPr bwMode="auto">
            <a:xfrm>
              <a:off x="4046" y="1271"/>
              <a:ext cx="3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a:t>
              </a:r>
            </a:p>
          </p:txBody>
        </p:sp>
        <p:sp>
          <p:nvSpPr>
            <p:cNvPr id="10" name="Line 10"/>
            <p:cNvSpPr>
              <a:spLocks noChangeShapeType="1"/>
            </p:cNvSpPr>
            <p:nvPr/>
          </p:nvSpPr>
          <p:spPr bwMode="auto">
            <a:xfrm flipV="1">
              <a:off x="4176" y="1131"/>
              <a:ext cx="432" cy="336"/>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11"/>
            <p:cNvSpPr txBox="1">
              <a:spLocks noChangeArrowheads="1"/>
            </p:cNvSpPr>
            <p:nvPr/>
          </p:nvSpPr>
          <p:spPr bwMode="auto">
            <a:xfrm>
              <a:off x="4272" y="1291"/>
              <a:ext cx="30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t>-</a:t>
              </a:r>
              <a:r>
                <a:rPr lang="en-US" altLang="zh-CN" sz="2800" i="1" dirty="0"/>
                <a:t>q</a:t>
              </a:r>
            </a:p>
          </p:txBody>
        </p:sp>
        <p:sp>
          <p:nvSpPr>
            <p:cNvPr id="12" name="Text Box 12"/>
            <p:cNvSpPr txBox="1">
              <a:spLocks noChangeArrowheads="1"/>
            </p:cNvSpPr>
            <p:nvPr/>
          </p:nvSpPr>
          <p:spPr bwMode="auto">
            <a:xfrm>
              <a:off x="4272" y="859"/>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t>+</a:t>
              </a:r>
              <a:r>
                <a:rPr lang="en-US" altLang="zh-CN" sz="2800" i="1" dirty="0"/>
                <a:t>q</a:t>
              </a:r>
            </a:p>
          </p:txBody>
        </p:sp>
        <p:sp>
          <p:nvSpPr>
            <p:cNvPr id="13" name="Arc 13"/>
            <p:cNvSpPr>
              <a:spLocks/>
            </p:cNvSpPr>
            <p:nvPr/>
          </p:nvSpPr>
          <p:spPr bwMode="auto">
            <a:xfrm>
              <a:off x="4512" y="1227"/>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Text Box 14"/>
            <p:cNvSpPr txBox="1">
              <a:spLocks noChangeArrowheads="1"/>
            </p:cNvSpPr>
            <p:nvPr/>
          </p:nvSpPr>
          <p:spPr bwMode="auto">
            <a:xfrm>
              <a:off x="5366" y="1031"/>
              <a:ext cx="1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a:p>
          </p:txBody>
        </p:sp>
        <p:graphicFrame>
          <p:nvGraphicFramePr>
            <p:cNvPr id="15" name="Object 15"/>
            <p:cNvGraphicFramePr>
              <a:graphicFrameLocks noChangeAspect="1"/>
            </p:cNvGraphicFramePr>
            <p:nvPr>
              <p:extLst>
                <p:ext uri="{D42A27DB-BD31-4B8C-83A1-F6EECF244321}">
                  <p14:modId xmlns:p14="http://schemas.microsoft.com/office/powerpoint/2010/main" val="602221079"/>
                </p:ext>
              </p:extLst>
            </p:nvPr>
          </p:nvGraphicFramePr>
          <p:xfrm>
            <a:off x="5230" y="1182"/>
            <a:ext cx="339" cy="406"/>
          </p:xfrm>
          <a:graphic>
            <a:graphicData uri="http://schemas.openxmlformats.org/presentationml/2006/ole">
              <mc:AlternateContent xmlns:mc="http://schemas.openxmlformats.org/markup-compatibility/2006">
                <mc:Choice xmlns:v="urn:schemas-microsoft-com:vml" Requires="v">
                  <p:oleObj spid="_x0000_s110190" name="公式" r:id="rId3" imgW="152280" imgH="203040" progId="Equation.3">
                    <p:embed/>
                  </p:oleObj>
                </mc:Choice>
                <mc:Fallback>
                  <p:oleObj name="公式" r:id="rId3" imgW="152280" imgH="203040" progId="Equation.3">
                    <p:embed/>
                    <p:pic>
                      <p:nvPicPr>
                        <p:cNvPr id="0" name=""/>
                        <p:cNvPicPr>
                          <a:picLocks noChangeAspect="1" noChangeArrowheads="1"/>
                        </p:cNvPicPr>
                        <p:nvPr/>
                      </p:nvPicPr>
                      <p:blipFill>
                        <a:blip r:embed="rId4"/>
                        <a:srcRect/>
                        <a:stretch>
                          <a:fillRect/>
                        </a:stretch>
                      </p:blipFill>
                      <p:spPr bwMode="auto">
                        <a:xfrm>
                          <a:off x="5230" y="1182"/>
                          <a:ext cx="339" cy="406"/>
                        </a:xfrm>
                        <a:prstGeom prst="rect">
                          <a:avLst/>
                        </a:prstGeom>
                        <a:noFill/>
                        <a:ln>
                          <a:noFill/>
                        </a:ln>
                        <a:effectLst/>
                        <a:extLst/>
                      </p:spPr>
                    </p:pic>
                  </p:oleObj>
                </mc:Fallback>
              </mc:AlternateContent>
            </a:graphicData>
          </a:graphic>
        </p:graphicFrame>
        <p:sp>
          <p:nvSpPr>
            <p:cNvPr id="16" name="Line 16"/>
            <p:cNvSpPr>
              <a:spLocks noChangeShapeType="1"/>
            </p:cNvSpPr>
            <p:nvPr/>
          </p:nvSpPr>
          <p:spPr bwMode="auto">
            <a:xfrm flipH="1">
              <a:off x="3888" y="1488"/>
              <a:ext cx="238"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7"/>
            <p:cNvSpPr>
              <a:spLocks noChangeShapeType="1"/>
            </p:cNvSpPr>
            <p:nvPr/>
          </p:nvSpPr>
          <p:spPr bwMode="auto">
            <a:xfrm flipV="1">
              <a:off x="4656" y="1104"/>
              <a:ext cx="288"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8"/>
            <p:cNvSpPr txBox="1">
              <a:spLocks noChangeArrowheads="1"/>
            </p:cNvSpPr>
            <p:nvPr/>
          </p:nvSpPr>
          <p:spPr bwMode="auto">
            <a:xfrm>
              <a:off x="4934" y="935"/>
              <a:ext cx="1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a:p>
          </p:txBody>
        </p:sp>
        <p:graphicFrame>
          <p:nvGraphicFramePr>
            <p:cNvPr id="19" name="Object 19"/>
            <p:cNvGraphicFramePr>
              <a:graphicFrameLocks noChangeAspect="1"/>
            </p:cNvGraphicFramePr>
            <p:nvPr>
              <p:extLst>
                <p:ext uri="{D42A27DB-BD31-4B8C-83A1-F6EECF244321}">
                  <p14:modId xmlns:p14="http://schemas.microsoft.com/office/powerpoint/2010/main" val="2908307987"/>
                </p:ext>
              </p:extLst>
            </p:nvPr>
          </p:nvGraphicFramePr>
          <p:xfrm>
            <a:off x="4922" y="829"/>
            <a:ext cx="315" cy="484"/>
          </p:xfrm>
          <a:graphic>
            <a:graphicData uri="http://schemas.openxmlformats.org/presentationml/2006/ole">
              <mc:AlternateContent xmlns:mc="http://schemas.openxmlformats.org/markup-compatibility/2006">
                <mc:Choice xmlns:v="urn:schemas-microsoft-com:vml" Requires="v">
                  <p:oleObj spid="_x0000_s110191" name="公式" r:id="rId5" imgW="190440" imgH="241200" progId="Equation.3">
                    <p:embed/>
                  </p:oleObj>
                </mc:Choice>
                <mc:Fallback>
                  <p:oleObj name="公式" r:id="rId5" imgW="190440" imgH="241200" progId="Equation.3">
                    <p:embed/>
                    <p:pic>
                      <p:nvPicPr>
                        <p:cNvPr id="0" name=""/>
                        <p:cNvPicPr>
                          <a:picLocks noChangeAspect="1" noChangeArrowheads="1"/>
                        </p:cNvPicPr>
                        <p:nvPr/>
                      </p:nvPicPr>
                      <p:blipFill>
                        <a:blip r:embed="rId6"/>
                        <a:srcRect/>
                        <a:stretch>
                          <a:fillRect/>
                        </a:stretch>
                      </p:blipFill>
                      <p:spPr bwMode="auto">
                        <a:xfrm>
                          <a:off x="4922" y="829"/>
                          <a:ext cx="315" cy="484"/>
                        </a:xfrm>
                        <a:prstGeom prst="rect">
                          <a:avLst/>
                        </a:prstGeom>
                        <a:noFill/>
                        <a:ln>
                          <a:noFill/>
                        </a:ln>
                        <a:effectLst/>
                        <a:extLst/>
                      </p:spPr>
                    </p:pic>
                  </p:oleObj>
                </mc:Fallback>
              </mc:AlternateContent>
            </a:graphicData>
          </a:graphic>
        </p:graphicFrame>
        <p:sp>
          <p:nvSpPr>
            <p:cNvPr id="20" name="Text Box 20"/>
            <p:cNvSpPr txBox="1">
              <a:spLocks noChangeArrowheads="1"/>
            </p:cNvSpPr>
            <p:nvPr/>
          </p:nvSpPr>
          <p:spPr bwMode="auto">
            <a:xfrm>
              <a:off x="3638" y="1271"/>
              <a:ext cx="1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a:p>
          </p:txBody>
        </p:sp>
        <p:graphicFrame>
          <p:nvGraphicFramePr>
            <p:cNvPr id="21" name="Object 21"/>
            <p:cNvGraphicFramePr>
              <a:graphicFrameLocks noChangeAspect="1"/>
            </p:cNvGraphicFramePr>
            <p:nvPr>
              <p:extLst>
                <p:ext uri="{D42A27DB-BD31-4B8C-83A1-F6EECF244321}">
                  <p14:modId xmlns:p14="http://schemas.microsoft.com/office/powerpoint/2010/main" val="809488539"/>
                </p:ext>
              </p:extLst>
            </p:nvPr>
          </p:nvGraphicFramePr>
          <p:xfrm>
            <a:off x="3329" y="1255"/>
            <a:ext cx="290" cy="385"/>
          </p:xfrm>
          <a:graphic>
            <a:graphicData uri="http://schemas.openxmlformats.org/presentationml/2006/ole">
              <mc:AlternateContent xmlns:mc="http://schemas.openxmlformats.org/markup-compatibility/2006">
                <mc:Choice xmlns:v="urn:schemas-microsoft-com:vml" Requires="v">
                  <p:oleObj spid="_x0000_s110192" name="公式" r:id="rId7" imgW="190440" imgH="241200" progId="Equation.3">
                    <p:embed/>
                  </p:oleObj>
                </mc:Choice>
                <mc:Fallback>
                  <p:oleObj name="公式" r:id="rId7" imgW="190440" imgH="241200" progId="Equation.3">
                    <p:embed/>
                    <p:pic>
                      <p:nvPicPr>
                        <p:cNvPr id="0" name=""/>
                        <p:cNvPicPr>
                          <a:picLocks noChangeAspect="1" noChangeArrowheads="1"/>
                        </p:cNvPicPr>
                        <p:nvPr/>
                      </p:nvPicPr>
                      <p:blipFill>
                        <a:blip r:embed="rId8"/>
                        <a:srcRect/>
                        <a:stretch>
                          <a:fillRect/>
                        </a:stretch>
                      </p:blipFill>
                      <p:spPr bwMode="auto">
                        <a:xfrm>
                          <a:off x="3329" y="1255"/>
                          <a:ext cx="290" cy="385"/>
                        </a:xfrm>
                        <a:prstGeom prst="rect">
                          <a:avLst/>
                        </a:prstGeom>
                        <a:noFill/>
                        <a:ln>
                          <a:noFill/>
                        </a:ln>
                        <a:effectLst/>
                        <a:extLst/>
                      </p:spPr>
                    </p:pic>
                  </p:oleObj>
                </mc:Fallback>
              </mc:AlternateContent>
            </a:graphicData>
          </a:graphic>
        </p:graphicFrame>
        <p:graphicFrame>
          <p:nvGraphicFramePr>
            <p:cNvPr id="22" name="Object 22"/>
            <p:cNvGraphicFramePr>
              <a:graphicFrameLocks noChangeAspect="1"/>
            </p:cNvGraphicFramePr>
            <p:nvPr/>
          </p:nvGraphicFramePr>
          <p:xfrm>
            <a:off x="4560" y="1131"/>
            <a:ext cx="177" cy="248"/>
          </p:xfrm>
          <a:graphic>
            <a:graphicData uri="http://schemas.openxmlformats.org/presentationml/2006/ole">
              <mc:AlternateContent xmlns:mc="http://schemas.openxmlformats.org/markup-compatibility/2006">
                <mc:Choice xmlns:v="urn:schemas-microsoft-com:vml" Requires="v">
                  <p:oleObj spid="_x0000_s110193" name="公式" r:id="rId9" imgW="0" imgH="47511" progId="Equation.3">
                    <p:embed/>
                  </p:oleObj>
                </mc:Choice>
                <mc:Fallback>
                  <p:oleObj name="公式" r:id="rId9" imgW="0" imgH="4751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0" y="1131"/>
                          <a:ext cx="177"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 name="Object 23"/>
          <p:cNvGraphicFramePr>
            <a:graphicFrameLocks noChangeAspect="1"/>
          </p:cNvGraphicFramePr>
          <p:nvPr>
            <p:extLst>
              <p:ext uri="{D42A27DB-BD31-4B8C-83A1-F6EECF244321}">
                <p14:modId xmlns:p14="http://schemas.microsoft.com/office/powerpoint/2010/main" val="94894795"/>
              </p:ext>
            </p:extLst>
          </p:nvPr>
        </p:nvGraphicFramePr>
        <p:xfrm>
          <a:off x="1919536" y="1780081"/>
          <a:ext cx="3547814" cy="703485"/>
        </p:xfrm>
        <a:graphic>
          <a:graphicData uri="http://schemas.openxmlformats.org/presentationml/2006/ole">
            <mc:AlternateContent xmlns:mc="http://schemas.openxmlformats.org/markup-compatibility/2006">
              <mc:Choice xmlns:v="urn:schemas-microsoft-com:vml" Requires="v">
                <p:oleObj spid="_x0000_s110194" name="公式" r:id="rId11" imgW="1130040" imgH="241200" progId="Equation.3">
                  <p:embed/>
                </p:oleObj>
              </mc:Choice>
              <mc:Fallback>
                <p:oleObj name="公式" r:id="rId11" imgW="1130040" imgH="241200" progId="Equation.3">
                  <p:embed/>
                  <p:pic>
                    <p:nvPicPr>
                      <p:cNvPr id="0" name=""/>
                      <p:cNvPicPr>
                        <a:picLocks noChangeAspect="1" noChangeArrowheads="1"/>
                      </p:cNvPicPr>
                      <p:nvPr/>
                    </p:nvPicPr>
                    <p:blipFill>
                      <a:blip r:embed="rId12"/>
                      <a:srcRect/>
                      <a:stretch>
                        <a:fillRect/>
                      </a:stretch>
                    </p:blipFill>
                    <p:spPr bwMode="auto">
                      <a:xfrm>
                        <a:off x="1919536" y="1780081"/>
                        <a:ext cx="3547814" cy="703485"/>
                      </a:xfrm>
                      <a:prstGeom prst="rect">
                        <a:avLst/>
                      </a:prstGeom>
                      <a:noFill/>
                      <a:ln>
                        <a:noFill/>
                      </a:ln>
                      <a:effectLst/>
                      <a:extLst/>
                    </p:spPr>
                  </p:pic>
                </p:oleObj>
              </mc:Fallback>
            </mc:AlternateContent>
          </a:graphicData>
        </a:graphic>
      </p:graphicFrame>
      <p:sp>
        <p:nvSpPr>
          <p:cNvPr id="24" name="Text Box 24"/>
          <p:cNvSpPr txBox="1">
            <a:spLocks noChangeArrowheads="1"/>
          </p:cNvSpPr>
          <p:nvPr/>
        </p:nvSpPr>
        <p:spPr bwMode="auto">
          <a:xfrm>
            <a:off x="2209800" y="2743201"/>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FF"/>
                </a:solidFill>
              </a:rPr>
              <a:t>但力偶矩不为零！</a:t>
            </a:r>
          </a:p>
        </p:txBody>
      </p:sp>
      <p:sp>
        <p:nvSpPr>
          <p:cNvPr id="25" name="Text Box 25"/>
          <p:cNvSpPr txBox="1">
            <a:spLocks noChangeArrowheads="1"/>
          </p:cNvSpPr>
          <p:nvPr/>
        </p:nvSpPr>
        <p:spPr bwMode="auto">
          <a:xfrm>
            <a:off x="2212976" y="3505201"/>
            <a:ext cx="3121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CC6600"/>
                </a:solidFill>
              </a:rPr>
              <a:t>力偶矩为：</a:t>
            </a:r>
          </a:p>
        </p:txBody>
      </p:sp>
      <p:graphicFrame>
        <p:nvGraphicFramePr>
          <p:cNvPr id="26" name="Object 26"/>
          <p:cNvGraphicFramePr>
            <a:graphicFrameLocks noChangeAspect="1"/>
          </p:cNvGraphicFramePr>
          <p:nvPr>
            <p:extLst>
              <p:ext uri="{D42A27DB-BD31-4B8C-83A1-F6EECF244321}">
                <p14:modId xmlns:p14="http://schemas.microsoft.com/office/powerpoint/2010/main" val="610069761"/>
              </p:ext>
            </p:extLst>
          </p:nvPr>
        </p:nvGraphicFramePr>
        <p:xfrm>
          <a:off x="4673601" y="3382963"/>
          <a:ext cx="3059113" cy="838200"/>
        </p:xfrm>
        <a:graphic>
          <a:graphicData uri="http://schemas.openxmlformats.org/presentationml/2006/ole">
            <mc:AlternateContent xmlns:mc="http://schemas.openxmlformats.org/markup-compatibility/2006">
              <mc:Choice xmlns:v="urn:schemas-microsoft-com:vml" Requires="v">
                <p:oleObj spid="_x0000_s110195" name="公式" r:id="rId13" imgW="799920" imgH="177480" progId="Equation.3">
                  <p:embed/>
                </p:oleObj>
              </mc:Choice>
              <mc:Fallback>
                <p:oleObj name="公式" r:id="rId13" imgW="799920" imgH="177480" progId="Equation.3">
                  <p:embed/>
                  <p:pic>
                    <p:nvPicPr>
                      <p:cNvPr id="0" name=""/>
                      <p:cNvPicPr>
                        <a:picLocks noChangeAspect="1" noChangeArrowheads="1"/>
                      </p:cNvPicPr>
                      <p:nvPr/>
                    </p:nvPicPr>
                    <p:blipFill>
                      <a:blip r:embed="rId14"/>
                      <a:srcRect/>
                      <a:stretch>
                        <a:fillRect/>
                      </a:stretch>
                    </p:blipFill>
                    <p:spPr bwMode="auto">
                      <a:xfrm>
                        <a:off x="4673601" y="3382963"/>
                        <a:ext cx="30591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7"/>
          <p:cNvGraphicFramePr>
            <a:graphicFrameLocks noChangeAspect="1"/>
          </p:cNvGraphicFramePr>
          <p:nvPr>
            <p:extLst>
              <p:ext uri="{D42A27DB-BD31-4B8C-83A1-F6EECF244321}">
                <p14:modId xmlns:p14="http://schemas.microsoft.com/office/powerpoint/2010/main" val="4035903896"/>
              </p:ext>
            </p:extLst>
          </p:nvPr>
        </p:nvGraphicFramePr>
        <p:xfrm>
          <a:off x="5575301" y="5379398"/>
          <a:ext cx="3214687" cy="1270641"/>
        </p:xfrm>
        <a:graphic>
          <a:graphicData uri="http://schemas.openxmlformats.org/presentationml/2006/ole">
            <mc:AlternateContent xmlns:mc="http://schemas.openxmlformats.org/markup-compatibility/2006">
              <mc:Choice xmlns:v="urn:schemas-microsoft-com:vml" Requires="v">
                <p:oleObj spid="_x0000_s110196" name="公式" r:id="rId15" imgW="685800" imgH="241200" progId="Equation.3">
                  <p:embed/>
                </p:oleObj>
              </mc:Choice>
              <mc:Fallback>
                <p:oleObj name="公式" r:id="rId15" imgW="685800" imgH="241200" progId="Equation.3">
                  <p:embed/>
                  <p:pic>
                    <p:nvPicPr>
                      <p:cNvPr id="0" name=""/>
                      <p:cNvPicPr>
                        <a:picLocks noChangeAspect="1" noChangeArrowheads="1"/>
                      </p:cNvPicPr>
                      <p:nvPr/>
                    </p:nvPicPr>
                    <p:blipFill>
                      <a:blip r:embed="rId16"/>
                      <a:srcRect/>
                      <a:stretch>
                        <a:fillRect/>
                      </a:stretch>
                    </p:blipFill>
                    <p:spPr bwMode="auto">
                      <a:xfrm>
                        <a:off x="5575301" y="5379398"/>
                        <a:ext cx="3214687" cy="1270641"/>
                      </a:xfrm>
                      <a:prstGeom prst="rect">
                        <a:avLst/>
                      </a:prstGeom>
                      <a:noFill/>
                      <a:ln>
                        <a:noFill/>
                      </a:ln>
                      <a:effectLst/>
                      <a:extLst/>
                    </p:spPr>
                  </p:pic>
                </p:oleObj>
              </mc:Fallback>
            </mc:AlternateContent>
          </a:graphicData>
        </a:graphic>
      </p:graphicFrame>
      <p:graphicFrame>
        <p:nvGraphicFramePr>
          <p:cNvPr id="28" name="Object 28"/>
          <p:cNvGraphicFramePr>
            <a:graphicFrameLocks noChangeAspect="1"/>
          </p:cNvGraphicFramePr>
          <p:nvPr>
            <p:extLst>
              <p:ext uri="{D42A27DB-BD31-4B8C-83A1-F6EECF244321}">
                <p14:modId xmlns:p14="http://schemas.microsoft.com/office/powerpoint/2010/main" val="1748767152"/>
              </p:ext>
            </p:extLst>
          </p:nvPr>
        </p:nvGraphicFramePr>
        <p:xfrm>
          <a:off x="4146380" y="4435476"/>
          <a:ext cx="2786234" cy="833723"/>
        </p:xfrm>
        <a:graphic>
          <a:graphicData uri="http://schemas.openxmlformats.org/presentationml/2006/ole">
            <mc:AlternateContent xmlns:mc="http://schemas.openxmlformats.org/markup-compatibility/2006">
              <mc:Choice xmlns:v="urn:schemas-microsoft-com:vml" Requires="v">
                <p:oleObj spid="_x0000_s110197" name="公式" r:id="rId17" imgW="685800" imgH="203040" progId="Equation.3">
                  <p:embed/>
                </p:oleObj>
              </mc:Choice>
              <mc:Fallback>
                <p:oleObj name="公式" r:id="rId17" imgW="685800" imgH="203040" progId="Equation.3">
                  <p:embed/>
                  <p:pic>
                    <p:nvPicPr>
                      <p:cNvPr id="0" name=""/>
                      <p:cNvPicPr>
                        <a:picLocks noChangeAspect="1" noChangeArrowheads="1"/>
                      </p:cNvPicPr>
                      <p:nvPr/>
                    </p:nvPicPr>
                    <p:blipFill>
                      <a:blip r:embed="rId18"/>
                      <a:srcRect/>
                      <a:stretch>
                        <a:fillRect/>
                      </a:stretch>
                    </p:blipFill>
                    <p:spPr bwMode="auto">
                      <a:xfrm>
                        <a:off x="4146380" y="4435476"/>
                        <a:ext cx="2786234" cy="833723"/>
                      </a:xfrm>
                      <a:prstGeom prst="rect">
                        <a:avLst/>
                      </a:prstGeom>
                      <a:noFill/>
                      <a:ln>
                        <a:noFill/>
                      </a:ln>
                      <a:effectLst/>
                      <a:extLst/>
                    </p:spPr>
                  </p:pic>
                </p:oleObj>
              </mc:Fallback>
            </mc:AlternateContent>
          </a:graphicData>
        </a:graphic>
      </p:graphicFrame>
      <p:sp>
        <p:nvSpPr>
          <p:cNvPr id="29" name="AutoShape 29"/>
          <p:cNvSpPr>
            <a:spLocks noChangeArrowheads="1"/>
          </p:cNvSpPr>
          <p:nvPr/>
        </p:nvSpPr>
        <p:spPr bwMode="auto">
          <a:xfrm>
            <a:off x="3330669" y="5978058"/>
            <a:ext cx="1447800" cy="271463"/>
          </a:xfrm>
          <a:prstGeom prst="rightArrow">
            <a:avLst>
              <a:gd name="adj1" fmla="val 50000"/>
              <a:gd name="adj2" fmla="val 133333"/>
            </a:avLst>
          </a:prstGeom>
          <a:solidFill>
            <a:srgbClr val="FFFF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30" name="Object 30"/>
          <p:cNvGraphicFramePr>
            <a:graphicFrameLocks noChangeAspect="1"/>
          </p:cNvGraphicFramePr>
          <p:nvPr>
            <p:extLst>
              <p:ext uri="{D42A27DB-BD31-4B8C-83A1-F6EECF244321}">
                <p14:modId xmlns:p14="http://schemas.microsoft.com/office/powerpoint/2010/main" val="3004392293"/>
              </p:ext>
            </p:extLst>
          </p:nvPr>
        </p:nvGraphicFramePr>
        <p:xfrm>
          <a:off x="7155329" y="4265614"/>
          <a:ext cx="2806700" cy="1003585"/>
        </p:xfrm>
        <a:graphic>
          <a:graphicData uri="http://schemas.openxmlformats.org/presentationml/2006/ole">
            <mc:AlternateContent xmlns:mc="http://schemas.openxmlformats.org/markup-compatibility/2006">
              <mc:Choice xmlns:v="urn:schemas-microsoft-com:vml" Requires="v">
                <p:oleObj spid="_x0000_s110198" name="公式" r:id="rId19" imgW="660240" imgH="203040" progId="Equation.3">
                  <p:embed/>
                </p:oleObj>
              </mc:Choice>
              <mc:Fallback>
                <p:oleObj name="公式" r:id="rId19" imgW="660240" imgH="203040" progId="Equation.3">
                  <p:embed/>
                  <p:pic>
                    <p:nvPicPr>
                      <p:cNvPr id="0" name=""/>
                      <p:cNvPicPr>
                        <a:picLocks noChangeAspect="1" noChangeArrowheads="1"/>
                      </p:cNvPicPr>
                      <p:nvPr/>
                    </p:nvPicPr>
                    <p:blipFill>
                      <a:blip r:embed="rId20"/>
                      <a:srcRect/>
                      <a:stretch>
                        <a:fillRect/>
                      </a:stretch>
                    </p:blipFill>
                    <p:spPr bwMode="auto">
                      <a:xfrm>
                        <a:off x="7155329" y="4265614"/>
                        <a:ext cx="2806700" cy="1003585"/>
                      </a:xfrm>
                      <a:prstGeom prst="rect">
                        <a:avLst/>
                      </a:prstGeom>
                      <a:noFill/>
                      <a:ln>
                        <a:noFill/>
                      </a:ln>
                      <a:effectLst/>
                      <a:extLst/>
                    </p:spPr>
                  </p:pic>
                </p:oleObj>
              </mc:Fallback>
            </mc:AlternateContent>
          </a:graphicData>
        </a:graphic>
      </p:graphicFrame>
      <p:sp>
        <p:nvSpPr>
          <p:cNvPr id="31" name="Text Box 31"/>
          <p:cNvSpPr txBox="1">
            <a:spLocks noChangeArrowheads="1"/>
          </p:cNvSpPr>
          <p:nvPr/>
        </p:nvSpPr>
        <p:spPr bwMode="auto">
          <a:xfrm>
            <a:off x="2209801" y="1066801"/>
            <a:ext cx="2646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0000CC"/>
                </a:solidFill>
              </a:rPr>
              <a:t>电偶极子受力</a:t>
            </a:r>
          </a:p>
        </p:txBody>
      </p:sp>
      <p:graphicFrame>
        <p:nvGraphicFramePr>
          <p:cNvPr id="32" name="Object 37"/>
          <p:cNvGraphicFramePr>
            <a:graphicFrameLocks noChangeAspect="1"/>
          </p:cNvGraphicFramePr>
          <p:nvPr>
            <p:extLst>
              <p:ext uri="{D42A27DB-BD31-4B8C-83A1-F6EECF244321}">
                <p14:modId xmlns:p14="http://schemas.microsoft.com/office/powerpoint/2010/main" val="2295087586"/>
              </p:ext>
            </p:extLst>
          </p:nvPr>
        </p:nvGraphicFramePr>
        <p:xfrm>
          <a:off x="5428498" y="1699731"/>
          <a:ext cx="964365" cy="841297"/>
        </p:xfrm>
        <a:graphic>
          <a:graphicData uri="http://schemas.openxmlformats.org/presentationml/2006/ole">
            <mc:AlternateContent xmlns:mc="http://schemas.openxmlformats.org/markup-compatibility/2006">
              <mc:Choice xmlns:v="urn:schemas-microsoft-com:vml" Requires="v">
                <p:oleObj spid="_x0000_s110199" name="公式" r:id="rId21" imgW="241200" imgH="177480" progId="Equation.3">
                  <p:embed/>
                </p:oleObj>
              </mc:Choice>
              <mc:Fallback>
                <p:oleObj name="公式" r:id="rId21" imgW="241200" imgH="177480" progId="Equation.3">
                  <p:embed/>
                  <p:pic>
                    <p:nvPicPr>
                      <p:cNvPr id="0" name=""/>
                      <p:cNvPicPr>
                        <a:picLocks noChangeAspect="1" noChangeArrowheads="1"/>
                      </p:cNvPicPr>
                      <p:nvPr/>
                    </p:nvPicPr>
                    <p:blipFill>
                      <a:blip r:embed="rId22"/>
                      <a:srcRect/>
                      <a:stretch>
                        <a:fillRect/>
                      </a:stretch>
                    </p:blipFill>
                    <p:spPr bwMode="auto">
                      <a:xfrm>
                        <a:off x="5428498" y="1699731"/>
                        <a:ext cx="964365" cy="84129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1254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left)">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left)">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24" grpId="0" autoUpdateAnimBg="0"/>
      <p:bldP spid="25" grpId="0" autoUpdateAnimBg="0"/>
      <p:bldP spid="29" grpId="0" animBg="1"/>
      <p:bldP spid="3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6960096" y="1063983"/>
            <a:ext cx="3303588" cy="1273176"/>
            <a:chOff x="3504" y="859"/>
            <a:chExt cx="2081" cy="802"/>
          </a:xfrm>
        </p:grpSpPr>
        <p:sp>
          <p:nvSpPr>
            <p:cNvPr id="3" name="Line 42"/>
            <p:cNvSpPr>
              <a:spLocks noChangeShapeType="1"/>
            </p:cNvSpPr>
            <p:nvPr/>
          </p:nvSpPr>
          <p:spPr bwMode="auto">
            <a:xfrm>
              <a:off x="3504" y="939"/>
              <a:ext cx="1824"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Line 43"/>
            <p:cNvSpPr>
              <a:spLocks noChangeShapeType="1"/>
            </p:cNvSpPr>
            <p:nvPr/>
          </p:nvSpPr>
          <p:spPr bwMode="auto">
            <a:xfrm flipV="1">
              <a:off x="3504" y="1275"/>
              <a:ext cx="1824"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44"/>
            <p:cNvSpPr>
              <a:spLocks noChangeShapeType="1"/>
            </p:cNvSpPr>
            <p:nvPr/>
          </p:nvSpPr>
          <p:spPr bwMode="auto">
            <a:xfrm flipV="1">
              <a:off x="3504" y="1611"/>
              <a:ext cx="1824"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Text Box 45"/>
            <p:cNvSpPr txBox="1">
              <a:spLocks noChangeArrowheads="1"/>
            </p:cNvSpPr>
            <p:nvPr/>
          </p:nvSpPr>
          <p:spPr bwMode="auto">
            <a:xfrm>
              <a:off x="4502" y="887"/>
              <a:ext cx="32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a:t>。</a:t>
              </a:r>
            </a:p>
          </p:txBody>
        </p:sp>
        <p:sp>
          <p:nvSpPr>
            <p:cNvPr id="7" name="Text Box 46"/>
            <p:cNvSpPr txBox="1">
              <a:spLocks noChangeArrowheads="1"/>
            </p:cNvSpPr>
            <p:nvPr/>
          </p:nvSpPr>
          <p:spPr bwMode="auto">
            <a:xfrm>
              <a:off x="4046" y="1271"/>
              <a:ext cx="32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a:t>。</a:t>
              </a:r>
            </a:p>
          </p:txBody>
        </p:sp>
        <p:sp>
          <p:nvSpPr>
            <p:cNvPr id="8" name="Line 47"/>
            <p:cNvSpPr>
              <a:spLocks noChangeShapeType="1"/>
            </p:cNvSpPr>
            <p:nvPr/>
          </p:nvSpPr>
          <p:spPr bwMode="auto">
            <a:xfrm flipV="1">
              <a:off x="4176" y="1131"/>
              <a:ext cx="432" cy="336"/>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48"/>
            <p:cNvSpPr txBox="1">
              <a:spLocks noChangeArrowheads="1"/>
            </p:cNvSpPr>
            <p:nvPr/>
          </p:nvSpPr>
          <p:spPr bwMode="auto">
            <a:xfrm>
              <a:off x="4272" y="1291"/>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dirty="0"/>
                <a:t>-</a:t>
              </a:r>
              <a:r>
                <a:rPr lang="en-US" altLang="zh-CN" sz="2600" i="1" dirty="0"/>
                <a:t>q</a:t>
              </a:r>
            </a:p>
          </p:txBody>
        </p:sp>
        <p:sp>
          <p:nvSpPr>
            <p:cNvPr id="10" name="Text Box 49"/>
            <p:cNvSpPr txBox="1">
              <a:spLocks noChangeArrowheads="1"/>
            </p:cNvSpPr>
            <p:nvPr/>
          </p:nvSpPr>
          <p:spPr bwMode="auto">
            <a:xfrm>
              <a:off x="4272" y="859"/>
              <a:ext cx="33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a:t>+</a:t>
              </a:r>
              <a:r>
                <a:rPr lang="en-US" altLang="zh-CN" sz="2600" i="1"/>
                <a:t>q</a:t>
              </a:r>
            </a:p>
          </p:txBody>
        </p:sp>
        <p:sp>
          <p:nvSpPr>
            <p:cNvPr id="11" name="Arc 50"/>
            <p:cNvSpPr>
              <a:spLocks/>
            </p:cNvSpPr>
            <p:nvPr/>
          </p:nvSpPr>
          <p:spPr bwMode="auto">
            <a:xfrm>
              <a:off x="4512" y="1227"/>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Text Box 51"/>
            <p:cNvSpPr txBox="1">
              <a:spLocks noChangeArrowheads="1"/>
            </p:cNvSpPr>
            <p:nvPr/>
          </p:nvSpPr>
          <p:spPr bwMode="auto">
            <a:xfrm>
              <a:off x="5366" y="1031"/>
              <a:ext cx="1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600"/>
            </a:p>
          </p:txBody>
        </p:sp>
        <p:graphicFrame>
          <p:nvGraphicFramePr>
            <p:cNvPr id="13" name="Object 52"/>
            <p:cNvGraphicFramePr>
              <a:graphicFrameLocks noChangeAspect="1"/>
            </p:cNvGraphicFramePr>
            <p:nvPr>
              <p:extLst>
                <p:ext uri="{D42A27DB-BD31-4B8C-83A1-F6EECF244321}">
                  <p14:modId xmlns:p14="http://schemas.microsoft.com/office/powerpoint/2010/main" val="1835413745"/>
                </p:ext>
              </p:extLst>
            </p:nvPr>
          </p:nvGraphicFramePr>
          <p:xfrm>
            <a:off x="5312" y="1050"/>
            <a:ext cx="273" cy="494"/>
          </p:xfrm>
          <a:graphic>
            <a:graphicData uri="http://schemas.openxmlformats.org/presentationml/2006/ole">
              <mc:AlternateContent xmlns:mc="http://schemas.openxmlformats.org/markup-compatibility/2006">
                <mc:Choice xmlns:v="urn:schemas-microsoft-com:vml" Requires="v">
                  <p:oleObj spid="_x0000_s111375" name="公式" r:id="rId3" imgW="152280" imgH="203040" progId="Equation.3">
                    <p:embed/>
                  </p:oleObj>
                </mc:Choice>
                <mc:Fallback>
                  <p:oleObj name="公式" r:id="rId3" imgW="152280" imgH="203040" progId="Equation.3">
                    <p:embed/>
                    <p:pic>
                      <p:nvPicPr>
                        <p:cNvPr id="0" name=""/>
                        <p:cNvPicPr>
                          <a:picLocks noChangeAspect="1" noChangeArrowheads="1"/>
                        </p:cNvPicPr>
                        <p:nvPr/>
                      </p:nvPicPr>
                      <p:blipFill>
                        <a:blip r:embed="rId4"/>
                        <a:srcRect/>
                        <a:stretch>
                          <a:fillRect/>
                        </a:stretch>
                      </p:blipFill>
                      <p:spPr bwMode="auto">
                        <a:xfrm>
                          <a:off x="5312" y="1050"/>
                          <a:ext cx="273" cy="494"/>
                        </a:xfrm>
                        <a:prstGeom prst="rect">
                          <a:avLst/>
                        </a:prstGeom>
                        <a:noFill/>
                        <a:ln>
                          <a:noFill/>
                        </a:ln>
                        <a:effectLst/>
                        <a:extLst/>
                      </p:spPr>
                    </p:pic>
                  </p:oleObj>
                </mc:Fallback>
              </mc:AlternateContent>
            </a:graphicData>
          </a:graphic>
        </p:graphicFrame>
        <p:sp>
          <p:nvSpPr>
            <p:cNvPr id="14" name="Line 53"/>
            <p:cNvSpPr>
              <a:spLocks noChangeShapeType="1"/>
            </p:cNvSpPr>
            <p:nvPr/>
          </p:nvSpPr>
          <p:spPr bwMode="auto">
            <a:xfrm flipH="1">
              <a:off x="3888" y="1488"/>
              <a:ext cx="238"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54"/>
            <p:cNvSpPr>
              <a:spLocks noChangeShapeType="1"/>
            </p:cNvSpPr>
            <p:nvPr/>
          </p:nvSpPr>
          <p:spPr bwMode="auto">
            <a:xfrm flipV="1">
              <a:off x="4656" y="1104"/>
              <a:ext cx="288"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55"/>
            <p:cNvSpPr txBox="1">
              <a:spLocks noChangeArrowheads="1"/>
            </p:cNvSpPr>
            <p:nvPr/>
          </p:nvSpPr>
          <p:spPr bwMode="auto">
            <a:xfrm>
              <a:off x="4934" y="935"/>
              <a:ext cx="1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600"/>
            </a:p>
          </p:txBody>
        </p:sp>
        <p:graphicFrame>
          <p:nvGraphicFramePr>
            <p:cNvPr id="17" name="Object 56"/>
            <p:cNvGraphicFramePr>
              <a:graphicFrameLocks noChangeAspect="1"/>
            </p:cNvGraphicFramePr>
            <p:nvPr>
              <p:extLst>
                <p:ext uri="{D42A27DB-BD31-4B8C-83A1-F6EECF244321}">
                  <p14:modId xmlns:p14="http://schemas.microsoft.com/office/powerpoint/2010/main" val="1217559148"/>
                </p:ext>
              </p:extLst>
            </p:nvPr>
          </p:nvGraphicFramePr>
          <p:xfrm>
            <a:off x="4934" y="904"/>
            <a:ext cx="375" cy="401"/>
          </p:xfrm>
          <a:graphic>
            <a:graphicData uri="http://schemas.openxmlformats.org/presentationml/2006/ole">
              <mc:AlternateContent xmlns:mc="http://schemas.openxmlformats.org/markup-compatibility/2006">
                <mc:Choice xmlns:v="urn:schemas-microsoft-com:vml" Requires="v">
                  <p:oleObj spid="_x0000_s111376" name="公式" r:id="rId5" imgW="190440" imgH="241200" progId="Equation.3">
                    <p:embed/>
                  </p:oleObj>
                </mc:Choice>
                <mc:Fallback>
                  <p:oleObj name="公式" r:id="rId5" imgW="190440" imgH="241200" progId="Equation.3">
                    <p:embed/>
                    <p:pic>
                      <p:nvPicPr>
                        <p:cNvPr id="0" name=""/>
                        <p:cNvPicPr>
                          <a:picLocks noChangeAspect="1" noChangeArrowheads="1"/>
                        </p:cNvPicPr>
                        <p:nvPr/>
                      </p:nvPicPr>
                      <p:blipFill>
                        <a:blip r:embed="rId6"/>
                        <a:srcRect/>
                        <a:stretch>
                          <a:fillRect/>
                        </a:stretch>
                      </p:blipFill>
                      <p:spPr bwMode="auto">
                        <a:xfrm>
                          <a:off x="4934" y="904"/>
                          <a:ext cx="375" cy="401"/>
                        </a:xfrm>
                        <a:prstGeom prst="rect">
                          <a:avLst/>
                        </a:prstGeom>
                        <a:noFill/>
                        <a:ln>
                          <a:noFill/>
                        </a:ln>
                        <a:effectLst/>
                        <a:extLst/>
                      </p:spPr>
                    </p:pic>
                  </p:oleObj>
                </mc:Fallback>
              </mc:AlternateContent>
            </a:graphicData>
          </a:graphic>
        </p:graphicFrame>
        <p:sp>
          <p:nvSpPr>
            <p:cNvPr id="18" name="Text Box 57"/>
            <p:cNvSpPr txBox="1">
              <a:spLocks noChangeArrowheads="1"/>
            </p:cNvSpPr>
            <p:nvPr/>
          </p:nvSpPr>
          <p:spPr bwMode="auto">
            <a:xfrm>
              <a:off x="3638" y="1271"/>
              <a:ext cx="1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600"/>
            </a:p>
          </p:txBody>
        </p:sp>
        <p:graphicFrame>
          <p:nvGraphicFramePr>
            <p:cNvPr id="19" name="Object 58"/>
            <p:cNvGraphicFramePr>
              <a:graphicFrameLocks noChangeAspect="1"/>
            </p:cNvGraphicFramePr>
            <p:nvPr>
              <p:extLst>
                <p:ext uri="{D42A27DB-BD31-4B8C-83A1-F6EECF244321}">
                  <p14:modId xmlns:p14="http://schemas.microsoft.com/office/powerpoint/2010/main" val="21822722"/>
                </p:ext>
              </p:extLst>
            </p:nvPr>
          </p:nvGraphicFramePr>
          <p:xfrm>
            <a:off x="3543" y="1227"/>
            <a:ext cx="317" cy="434"/>
          </p:xfrm>
          <a:graphic>
            <a:graphicData uri="http://schemas.openxmlformats.org/presentationml/2006/ole">
              <mc:AlternateContent xmlns:mc="http://schemas.openxmlformats.org/markup-compatibility/2006">
                <mc:Choice xmlns:v="urn:schemas-microsoft-com:vml" Requires="v">
                  <p:oleObj spid="_x0000_s111377" name="公式" r:id="rId7" imgW="190440" imgH="241200" progId="Equation.3">
                    <p:embed/>
                  </p:oleObj>
                </mc:Choice>
                <mc:Fallback>
                  <p:oleObj name="公式" r:id="rId7" imgW="190440" imgH="241200" progId="Equation.3">
                    <p:embed/>
                    <p:pic>
                      <p:nvPicPr>
                        <p:cNvPr id="0" name=""/>
                        <p:cNvPicPr>
                          <a:picLocks noChangeAspect="1" noChangeArrowheads="1"/>
                        </p:cNvPicPr>
                        <p:nvPr/>
                      </p:nvPicPr>
                      <p:blipFill>
                        <a:blip r:embed="rId8"/>
                        <a:srcRect/>
                        <a:stretch>
                          <a:fillRect/>
                        </a:stretch>
                      </p:blipFill>
                      <p:spPr bwMode="auto">
                        <a:xfrm>
                          <a:off x="3543" y="1227"/>
                          <a:ext cx="317" cy="434"/>
                        </a:xfrm>
                        <a:prstGeom prst="rect">
                          <a:avLst/>
                        </a:prstGeom>
                        <a:noFill/>
                        <a:ln>
                          <a:noFill/>
                        </a:ln>
                        <a:effectLst/>
                        <a:extLst/>
                      </p:spPr>
                    </p:pic>
                  </p:oleObj>
                </mc:Fallback>
              </mc:AlternateContent>
            </a:graphicData>
          </a:graphic>
        </p:graphicFrame>
        <p:graphicFrame>
          <p:nvGraphicFramePr>
            <p:cNvPr id="20" name="Object 59"/>
            <p:cNvGraphicFramePr>
              <a:graphicFrameLocks noChangeAspect="1"/>
            </p:cNvGraphicFramePr>
            <p:nvPr>
              <p:extLst>
                <p:ext uri="{D42A27DB-BD31-4B8C-83A1-F6EECF244321}">
                  <p14:modId xmlns:p14="http://schemas.microsoft.com/office/powerpoint/2010/main" val="2483368086"/>
                </p:ext>
              </p:extLst>
            </p:nvPr>
          </p:nvGraphicFramePr>
          <p:xfrm>
            <a:off x="4573" y="1103"/>
            <a:ext cx="205" cy="206"/>
          </p:xfrm>
          <a:graphic>
            <a:graphicData uri="http://schemas.openxmlformats.org/presentationml/2006/ole">
              <mc:AlternateContent xmlns:mc="http://schemas.openxmlformats.org/markup-compatibility/2006">
                <mc:Choice xmlns:v="urn:schemas-microsoft-com:vml" Requires="v">
                  <p:oleObj spid="_x0000_s111378" name="公式" r:id="rId9" imgW="126720" imgH="177480" progId="Equation.3">
                    <p:embed/>
                  </p:oleObj>
                </mc:Choice>
                <mc:Fallback>
                  <p:oleObj name="公式" r:id="rId9" imgW="126720" imgH="177480" progId="Equation.3">
                    <p:embed/>
                    <p:pic>
                      <p:nvPicPr>
                        <p:cNvPr id="0" name=""/>
                        <p:cNvPicPr>
                          <a:picLocks noChangeAspect="1" noChangeArrowheads="1"/>
                        </p:cNvPicPr>
                        <p:nvPr/>
                      </p:nvPicPr>
                      <p:blipFill>
                        <a:blip r:embed="rId10"/>
                        <a:srcRect/>
                        <a:stretch>
                          <a:fillRect/>
                        </a:stretch>
                      </p:blipFill>
                      <p:spPr bwMode="auto">
                        <a:xfrm>
                          <a:off x="4573" y="1103"/>
                          <a:ext cx="205" cy="206"/>
                        </a:xfrm>
                        <a:prstGeom prst="rect">
                          <a:avLst/>
                        </a:prstGeom>
                        <a:noFill/>
                        <a:ln>
                          <a:noFill/>
                        </a:ln>
                        <a:effectLst/>
                        <a:extLst/>
                      </p:spPr>
                    </p:pic>
                  </p:oleObj>
                </mc:Fallback>
              </mc:AlternateContent>
            </a:graphicData>
          </a:graphic>
        </p:graphicFrame>
      </p:grpSp>
      <p:sp>
        <p:nvSpPr>
          <p:cNvPr id="21" name="Text Box 67"/>
          <p:cNvSpPr txBox="1">
            <a:spLocks noChangeArrowheads="1"/>
          </p:cNvSpPr>
          <p:nvPr/>
        </p:nvSpPr>
        <p:spPr bwMode="auto">
          <a:xfrm>
            <a:off x="1752601" y="139523"/>
            <a:ext cx="1260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00CC"/>
                </a:solidFill>
              </a:rPr>
              <a:t>电势能</a:t>
            </a:r>
          </a:p>
        </p:txBody>
      </p:sp>
      <p:graphicFrame>
        <p:nvGraphicFramePr>
          <p:cNvPr id="22" name="Object 68"/>
          <p:cNvGraphicFramePr>
            <a:graphicFrameLocks noChangeAspect="1"/>
          </p:cNvGraphicFramePr>
          <p:nvPr>
            <p:extLst>
              <p:ext uri="{D42A27DB-BD31-4B8C-83A1-F6EECF244321}">
                <p14:modId xmlns:p14="http://schemas.microsoft.com/office/powerpoint/2010/main" val="4121206564"/>
              </p:ext>
            </p:extLst>
          </p:nvPr>
        </p:nvGraphicFramePr>
        <p:xfrm>
          <a:off x="1916922" y="736414"/>
          <a:ext cx="2294717" cy="704850"/>
        </p:xfrm>
        <a:graphic>
          <a:graphicData uri="http://schemas.openxmlformats.org/presentationml/2006/ole">
            <mc:AlternateContent xmlns:mc="http://schemas.openxmlformats.org/markup-compatibility/2006">
              <mc:Choice xmlns:v="urn:schemas-microsoft-com:vml" Requires="v">
                <p:oleObj spid="_x0000_s111379" name="公式" r:id="rId11" imgW="812520" imgH="215640" progId="Equation.3">
                  <p:embed/>
                </p:oleObj>
              </mc:Choice>
              <mc:Fallback>
                <p:oleObj name="公式" r:id="rId11" imgW="812520" imgH="215640" progId="Equation.3">
                  <p:embed/>
                  <p:pic>
                    <p:nvPicPr>
                      <p:cNvPr id="0" name=""/>
                      <p:cNvPicPr>
                        <a:picLocks noChangeAspect="1" noChangeArrowheads="1"/>
                      </p:cNvPicPr>
                      <p:nvPr/>
                    </p:nvPicPr>
                    <p:blipFill>
                      <a:blip r:embed="rId12"/>
                      <a:srcRect/>
                      <a:stretch>
                        <a:fillRect/>
                      </a:stretch>
                    </p:blipFill>
                    <p:spPr bwMode="auto">
                      <a:xfrm>
                        <a:off x="1916922" y="736414"/>
                        <a:ext cx="2294717" cy="704850"/>
                      </a:xfrm>
                      <a:prstGeom prst="rect">
                        <a:avLst/>
                      </a:prstGeom>
                      <a:noFill/>
                      <a:ln>
                        <a:noFill/>
                      </a:ln>
                      <a:effectLst/>
                      <a:extLst/>
                    </p:spPr>
                  </p:pic>
                </p:oleObj>
              </mc:Fallback>
            </mc:AlternateContent>
          </a:graphicData>
        </a:graphic>
      </p:graphicFrame>
      <p:graphicFrame>
        <p:nvGraphicFramePr>
          <p:cNvPr id="25" name="Object 71"/>
          <p:cNvGraphicFramePr>
            <a:graphicFrameLocks noChangeAspect="1"/>
          </p:cNvGraphicFramePr>
          <p:nvPr>
            <p:extLst>
              <p:ext uri="{D42A27DB-BD31-4B8C-83A1-F6EECF244321}">
                <p14:modId xmlns:p14="http://schemas.microsoft.com/office/powerpoint/2010/main" val="494446522"/>
              </p:ext>
            </p:extLst>
          </p:nvPr>
        </p:nvGraphicFramePr>
        <p:xfrm>
          <a:off x="2494608" y="1506166"/>
          <a:ext cx="2855819" cy="802417"/>
        </p:xfrm>
        <a:graphic>
          <a:graphicData uri="http://schemas.openxmlformats.org/presentationml/2006/ole">
            <mc:AlternateContent xmlns:mc="http://schemas.openxmlformats.org/markup-compatibility/2006">
              <mc:Choice xmlns:v="urn:schemas-microsoft-com:vml" Requires="v">
                <p:oleObj spid="_x0000_s111380" name="公式" r:id="rId13" imgW="939600" imgH="215640" progId="Equation.3">
                  <p:embed/>
                </p:oleObj>
              </mc:Choice>
              <mc:Fallback>
                <p:oleObj name="公式" r:id="rId13" imgW="939600" imgH="215640" progId="Equation.3">
                  <p:embed/>
                  <p:pic>
                    <p:nvPicPr>
                      <p:cNvPr id="0" name=""/>
                      <p:cNvPicPr>
                        <a:picLocks noChangeAspect="1" noChangeArrowheads="1"/>
                      </p:cNvPicPr>
                      <p:nvPr/>
                    </p:nvPicPr>
                    <p:blipFill>
                      <a:blip r:embed="rId14"/>
                      <a:srcRect/>
                      <a:stretch>
                        <a:fillRect/>
                      </a:stretch>
                    </p:blipFill>
                    <p:spPr bwMode="auto">
                      <a:xfrm>
                        <a:off x="2494608" y="1506166"/>
                        <a:ext cx="2855819" cy="802417"/>
                      </a:xfrm>
                      <a:prstGeom prst="rect">
                        <a:avLst/>
                      </a:prstGeom>
                      <a:noFill/>
                      <a:ln>
                        <a:noFill/>
                      </a:ln>
                      <a:effectLst/>
                      <a:extLst/>
                    </p:spPr>
                  </p:pic>
                </p:oleObj>
              </mc:Fallback>
            </mc:AlternateContent>
          </a:graphicData>
        </a:graphic>
      </p:graphicFrame>
      <p:graphicFrame>
        <p:nvGraphicFramePr>
          <p:cNvPr id="26" name="Object 72"/>
          <p:cNvGraphicFramePr>
            <a:graphicFrameLocks noChangeAspect="1"/>
          </p:cNvGraphicFramePr>
          <p:nvPr>
            <p:extLst>
              <p:ext uri="{D42A27DB-BD31-4B8C-83A1-F6EECF244321}">
                <p14:modId xmlns:p14="http://schemas.microsoft.com/office/powerpoint/2010/main" val="2552838491"/>
              </p:ext>
            </p:extLst>
          </p:nvPr>
        </p:nvGraphicFramePr>
        <p:xfrm>
          <a:off x="2554209" y="2481598"/>
          <a:ext cx="3314858" cy="836593"/>
        </p:xfrm>
        <a:graphic>
          <a:graphicData uri="http://schemas.openxmlformats.org/presentationml/2006/ole">
            <mc:AlternateContent xmlns:mc="http://schemas.openxmlformats.org/markup-compatibility/2006">
              <mc:Choice xmlns:v="urn:schemas-microsoft-com:vml" Requires="v">
                <p:oleObj spid="_x0000_s111381" name="公式" r:id="rId15" imgW="761760" imgH="215640" progId="Equation.3">
                  <p:embed/>
                </p:oleObj>
              </mc:Choice>
              <mc:Fallback>
                <p:oleObj name="公式" r:id="rId15" imgW="761760" imgH="215640" progId="Equation.3">
                  <p:embed/>
                  <p:pic>
                    <p:nvPicPr>
                      <p:cNvPr id="0" name=""/>
                      <p:cNvPicPr>
                        <a:picLocks noChangeAspect="1" noChangeArrowheads="1"/>
                      </p:cNvPicPr>
                      <p:nvPr/>
                    </p:nvPicPr>
                    <p:blipFill>
                      <a:blip r:embed="rId16"/>
                      <a:srcRect/>
                      <a:stretch>
                        <a:fillRect/>
                      </a:stretch>
                    </p:blipFill>
                    <p:spPr bwMode="auto">
                      <a:xfrm>
                        <a:off x="2554209" y="2481598"/>
                        <a:ext cx="3314858" cy="836593"/>
                      </a:xfrm>
                      <a:prstGeom prst="rect">
                        <a:avLst/>
                      </a:prstGeom>
                      <a:noFill/>
                      <a:ln>
                        <a:noFill/>
                      </a:ln>
                      <a:effectLst/>
                      <a:extLst/>
                    </p:spPr>
                  </p:pic>
                </p:oleObj>
              </mc:Fallback>
            </mc:AlternateContent>
          </a:graphicData>
        </a:graphic>
      </p:graphicFrame>
      <p:graphicFrame>
        <p:nvGraphicFramePr>
          <p:cNvPr id="31" name="Object 40"/>
          <p:cNvGraphicFramePr>
            <a:graphicFrameLocks/>
          </p:cNvGraphicFramePr>
          <p:nvPr>
            <p:extLst>
              <p:ext uri="{D42A27DB-BD31-4B8C-83A1-F6EECF244321}">
                <p14:modId xmlns:p14="http://schemas.microsoft.com/office/powerpoint/2010/main" val="3040997733"/>
              </p:ext>
            </p:extLst>
          </p:nvPr>
        </p:nvGraphicFramePr>
        <p:xfrm>
          <a:off x="7463421" y="2811290"/>
          <a:ext cx="2387426" cy="712926"/>
        </p:xfrm>
        <a:graphic>
          <a:graphicData uri="http://schemas.openxmlformats.org/presentationml/2006/ole">
            <mc:AlternateContent xmlns:mc="http://schemas.openxmlformats.org/markup-compatibility/2006">
              <mc:Choice xmlns:v="urn:schemas-microsoft-com:vml" Requires="v">
                <p:oleObj spid="_x0000_s111382" name="公式" r:id="rId17" imgW="812447" imgH="215806" progId="Equation.3">
                  <p:embed/>
                </p:oleObj>
              </mc:Choice>
              <mc:Fallback>
                <p:oleObj name="公式" r:id="rId17" imgW="812447" imgH="215806" progId="Equation.3">
                  <p:embed/>
                  <p:pic>
                    <p:nvPicPr>
                      <p:cNvPr id="25" name="Object 4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63421" y="2811290"/>
                        <a:ext cx="2387426" cy="712926"/>
                      </a:xfrm>
                      <a:prstGeom prst="rect">
                        <a:avLst/>
                      </a:prstGeom>
                      <a:solidFill>
                        <a:srgbClr val="FFFF00"/>
                      </a:solidFill>
                      <a:ln>
                        <a:noFill/>
                      </a:ln>
                      <a:effectLst/>
                      <a:extLst/>
                    </p:spPr>
                  </p:pic>
                </p:oleObj>
              </mc:Fallback>
            </mc:AlternateContent>
          </a:graphicData>
        </a:graphic>
      </p:graphicFrame>
      <p:graphicFrame>
        <p:nvGraphicFramePr>
          <p:cNvPr id="32" name="Object 69"/>
          <p:cNvGraphicFramePr>
            <a:graphicFrameLocks noChangeAspect="1"/>
          </p:cNvGraphicFramePr>
          <p:nvPr>
            <p:extLst>
              <p:ext uri="{D42A27DB-BD31-4B8C-83A1-F6EECF244321}">
                <p14:modId xmlns:p14="http://schemas.microsoft.com/office/powerpoint/2010/main" val="2407714702"/>
              </p:ext>
            </p:extLst>
          </p:nvPr>
        </p:nvGraphicFramePr>
        <p:xfrm>
          <a:off x="1877584" y="3503793"/>
          <a:ext cx="4668109" cy="1104342"/>
        </p:xfrm>
        <a:graphic>
          <a:graphicData uri="http://schemas.openxmlformats.org/presentationml/2006/ole">
            <mc:AlternateContent xmlns:mc="http://schemas.openxmlformats.org/markup-compatibility/2006">
              <mc:Choice xmlns:v="urn:schemas-microsoft-com:vml" Requires="v">
                <p:oleObj spid="_x0000_s111383" name="公式" r:id="rId19" imgW="1333440" imgH="330120" progId="Equation.3">
                  <p:embed/>
                </p:oleObj>
              </mc:Choice>
              <mc:Fallback>
                <p:oleObj name="公式" r:id="rId19" imgW="1333440" imgH="330120" progId="Equation.3">
                  <p:embed/>
                  <p:pic>
                    <p:nvPicPr>
                      <p:cNvPr id="23" name="Object 69"/>
                      <p:cNvPicPr>
                        <a:picLocks noChangeAspect="1" noChangeArrowheads="1"/>
                      </p:cNvPicPr>
                      <p:nvPr/>
                    </p:nvPicPr>
                    <p:blipFill>
                      <a:blip r:embed="rId20"/>
                      <a:srcRect/>
                      <a:stretch>
                        <a:fillRect/>
                      </a:stretch>
                    </p:blipFill>
                    <p:spPr bwMode="auto">
                      <a:xfrm>
                        <a:off x="1877584" y="3503793"/>
                        <a:ext cx="4668109" cy="1104342"/>
                      </a:xfrm>
                      <a:prstGeom prst="rect">
                        <a:avLst/>
                      </a:prstGeom>
                      <a:noFill/>
                      <a:ln>
                        <a:noFill/>
                      </a:ln>
                      <a:effectLst/>
                      <a:extLst/>
                    </p:spPr>
                  </p:pic>
                </p:oleObj>
              </mc:Fallback>
            </mc:AlternateContent>
          </a:graphicData>
        </a:graphic>
      </p:graphicFrame>
      <p:graphicFrame>
        <p:nvGraphicFramePr>
          <p:cNvPr id="33" name="Object 70"/>
          <p:cNvGraphicFramePr>
            <a:graphicFrameLocks noChangeAspect="1"/>
          </p:cNvGraphicFramePr>
          <p:nvPr>
            <p:extLst>
              <p:ext uri="{D42A27DB-BD31-4B8C-83A1-F6EECF244321}">
                <p14:modId xmlns:p14="http://schemas.microsoft.com/office/powerpoint/2010/main" val="1170880626"/>
              </p:ext>
            </p:extLst>
          </p:nvPr>
        </p:nvGraphicFramePr>
        <p:xfrm>
          <a:off x="3922517" y="4861223"/>
          <a:ext cx="3365177" cy="782833"/>
        </p:xfrm>
        <a:graphic>
          <a:graphicData uri="http://schemas.openxmlformats.org/presentationml/2006/ole">
            <mc:AlternateContent xmlns:mc="http://schemas.openxmlformats.org/markup-compatibility/2006">
              <mc:Choice xmlns:v="urn:schemas-microsoft-com:vml" Requires="v">
                <p:oleObj spid="_x0000_s111384" name="公式" r:id="rId21" imgW="965160" imgH="203040" progId="Equation.3">
                  <p:embed/>
                </p:oleObj>
              </mc:Choice>
              <mc:Fallback>
                <p:oleObj name="公式" r:id="rId21" imgW="965160" imgH="203040" progId="Equation.3">
                  <p:embed/>
                  <p:pic>
                    <p:nvPicPr>
                      <p:cNvPr id="24" name="Object 70"/>
                      <p:cNvPicPr>
                        <a:picLocks noChangeAspect="1" noChangeArrowheads="1"/>
                      </p:cNvPicPr>
                      <p:nvPr/>
                    </p:nvPicPr>
                    <p:blipFill>
                      <a:blip r:embed="rId22"/>
                      <a:srcRect/>
                      <a:stretch>
                        <a:fillRect/>
                      </a:stretch>
                    </p:blipFill>
                    <p:spPr bwMode="auto">
                      <a:xfrm>
                        <a:off x="3922517" y="4861223"/>
                        <a:ext cx="3365177" cy="782833"/>
                      </a:xfrm>
                      <a:prstGeom prst="rect">
                        <a:avLst/>
                      </a:prstGeom>
                      <a:noFill/>
                      <a:ln>
                        <a:noFill/>
                      </a:ln>
                      <a:effectLst/>
                      <a:extLst/>
                    </p:spPr>
                  </p:pic>
                </p:oleObj>
              </mc:Fallback>
            </mc:AlternateContent>
          </a:graphicData>
        </a:graphic>
      </p:graphicFrame>
      <p:graphicFrame>
        <p:nvGraphicFramePr>
          <p:cNvPr id="34" name="Object 73"/>
          <p:cNvGraphicFramePr>
            <a:graphicFrameLocks noChangeAspect="1"/>
          </p:cNvGraphicFramePr>
          <p:nvPr>
            <p:extLst>
              <p:ext uri="{D42A27DB-BD31-4B8C-83A1-F6EECF244321}">
                <p14:modId xmlns:p14="http://schemas.microsoft.com/office/powerpoint/2010/main" val="1720399816"/>
              </p:ext>
            </p:extLst>
          </p:nvPr>
        </p:nvGraphicFramePr>
        <p:xfrm>
          <a:off x="6500522" y="3709954"/>
          <a:ext cx="2262188" cy="692021"/>
        </p:xfrm>
        <a:graphic>
          <a:graphicData uri="http://schemas.openxmlformats.org/presentationml/2006/ole">
            <mc:AlternateContent xmlns:mc="http://schemas.openxmlformats.org/markup-compatibility/2006">
              <mc:Choice xmlns:v="urn:schemas-microsoft-com:vml" Requires="v">
                <p:oleObj spid="_x0000_s111385" name="公式" r:id="rId23" imgW="634680" imgH="177480" progId="Equation.3">
                  <p:embed/>
                </p:oleObj>
              </mc:Choice>
              <mc:Fallback>
                <p:oleObj name="公式" r:id="rId23" imgW="634680" imgH="177480" progId="Equation.3">
                  <p:embed/>
                  <p:pic>
                    <p:nvPicPr>
                      <p:cNvPr id="27" name="Object 73"/>
                      <p:cNvPicPr>
                        <a:picLocks noChangeAspect="1" noChangeArrowheads="1"/>
                      </p:cNvPicPr>
                      <p:nvPr/>
                    </p:nvPicPr>
                    <p:blipFill>
                      <a:blip r:embed="rId24"/>
                      <a:srcRect/>
                      <a:stretch>
                        <a:fillRect/>
                      </a:stretch>
                    </p:blipFill>
                    <p:spPr bwMode="auto">
                      <a:xfrm>
                        <a:off x="6500522" y="3709954"/>
                        <a:ext cx="2262188" cy="692021"/>
                      </a:xfrm>
                      <a:prstGeom prst="rect">
                        <a:avLst/>
                      </a:prstGeom>
                      <a:noFill/>
                      <a:ln>
                        <a:noFill/>
                      </a:ln>
                      <a:effectLst/>
                      <a:extLst/>
                    </p:spPr>
                  </p:pic>
                </p:oleObj>
              </mc:Fallback>
            </mc:AlternateContent>
          </a:graphicData>
        </a:graphic>
      </p:graphicFrame>
      <p:graphicFrame>
        <p:nvGraphicFramePr>
          <p:cNvPr id="35" name="Object 74"/>
          <p:cNvGraphicFramePr>
            <a:graphicFrameLocks noChangeAspect="1"/>
          </p:cNvGraphicFramePr>
          <p:nvPr>
            <p:extLst>
              <p:ext uri="{D42A27DB-BD31-4B8C-83A1-F6EECF244321}">
                <p14:modId xmlns:p14="http://schemas.microsoft.com/office/powerpoint/2010/main" val="2392386019"/>
              </p:ext>
            </p:extLst>
          </p:nvPr>
        </p:nvGraphicFramePr>
        <p:xfrm>
          <a:off x="7521285" y="4861223"/>
          <a:ext cx="3224959" cy="827531"/>
        </p:xfrm>
        <a:graphic>
          <a:graphicData uri="http://schemas.openxmlformats.org/presentationml/2006/ole">
            <mc:AlternateContent xmlns:mc="http://schemas.openxmlformats.org/markup-compatibility/2006">
              <mc:Choice xmlns:v="urn:schemas-microsoft-com:vml" Requires="v">
                <p:oleObj spid="_x0000_s111386" name="公式" r:id="rId25" imgW="774360" imgH="203040" progId="Equation.3">
                  <p:embed/>
                </p:oleObj>
              </mc:Choice>
              <mc:Fallback>
                <p:oleObj name="公式" r:id="rId25" imgW="774360" imgH="203040" progId="Equation.3">
                  <p:embed/>
                  <p:pic>
                    <p:nvPicPr>
                      <p:cNvPr id="28" name="Object 74"/>
                      <p:cNvPicPr>
                        <a:picLocks noChangeAspect="1" noChangeArrowheads="1"/>
                      </p:cNvPicPr>
                      <p:nvPr/>
                    </p:nvPicPr>
                    <p:blipFill>
                      <a:blip r:embed="rId26"/>
                      <a:srcRect/>
                      <a:stretch>
                        <a:fillRect/>
                      </a:stretch>
                    </p:blipFill>
                    <p:spPr bwMode="auto">
                      <a:xfrm>
                        <a:off x="7521285" y="4861223"/>
                        <a:ext cx="3224959" cy="827531"/>
                      </a:xfrm>
                      <a:prstGeom prst="rect">
                        <a:avLst/>
                      </a:prstGeom>
                      <a:noFill/>
                      <a:ln>
                        <a:noFill/>
                      </a:ln>
                      <a:effectLst/>
                      <a:extLst/>
                    </p:spPr>
                  </p:pic>
                </p:oleObj>
              </mc:Fallback>
            </mc:AlternateContent>
          </a:graphicData>
        </a:graphic>
      </p:graphicFrame>
      <p:graphicFrame>
        <p:nvGraphicFramePr>
          <p:cNvPr id="36" name="Object 75"/>
          <p:cNvGraphicFramePr>
            <a:graphicFrameLocks noChangeAspect="1"/>
          </p:cNvGraphicFramePr>
          <p:nvPr>
            <p:extLst>
              <p:ext uri="{D42A27DB-BD31-4B8C-83A1-F6EECF244321}">
                <p14:modId xmlns:p14="http://schemas.microsoft.com/office/powerpoint/2010/main" val="872406686"/>
              </p:ext>
            </p:extLst>
          </p:nvPr>
        </p:nvGraphicFramePr>
        <p:xfrm>
          <a:off x="4596248" y="5644056"/>
          <a:ext cx="2017712" cy="936625"/>
        </p:xfrm>
        <a:graphic>
          <a:graphicData uri="http://schemas.openxmlformats.org/presentationml/2006/ole">
            <mc:AlternateContent xmlns:mc="http://schemas.openxmlformats.org/markup-compatibility/2006">
              <mc:Choice xmlns:v="urn:schemas-microsoft-com:vml" Requires="v">
                <p:oleObj spid="_x0000_s111387" name="公式" r:id="rId27" imgW="533160" imgH="241200" progId="Equation.3">
                  <p:embed/>
                </p:oleObj>
              </mc:Choice>
              <mc:Fallback>
                <p:oleObj name="公式" r:id="rId27" imgW="533160" imgH="241200" progId="Equation.3">
                  <p:embed/>
                  <p:pic>
                    <p:nvPicPr>
                      <p:cNvPr id="29" name="Object 75"/>
                      <p:cNvPicPr>
                        <a:picLocks noChangeAspect="1" noChangeArrowheads="1"/>
                      </p:cNvPicPr>
                      <p:nvPr/>
                    </p:nvPicPr>
                    <p:blipFill>
                      <a:blip r:embed="rId28"/>
                      <a:srcRect/>
                      <a:stretch>
                        <a:fillRect/>
                      </a:stretch>
                    </p:blipFill>
                    <p:spPr bwMode="auto">
                      <a:xfrm>
                        <a:off x="4596248" y="5644056"/>
                        <a:ext cx="2017712" cy="936625"/>
                      </a:xfrm>
                      <a:prstGeom prst="rect">
                        <a:avLst/>
                      </a:prstGeom>
                      <a:noFill/>
                      <a:ln>
                        <a:noFill/>
                      </a:ln>
                      <a:effectLst/>
                      <a:extLst/>
                    </p:spPr>
                  </p:pic>
                </p:oleObj>
              </mc:Fallback>
            </mc:AlternateContent>
          </a:graphicData>
        </a:graphic>
      </p:graphicFrame>
      <p:sp>
        <p:nvSpPr>
          <p:cNvPr id="37" name="AutoShape 29"/>
          <p:cNvSpPr>
            <a:spLocks noChangeArrowheads="1"/>
          </p:cNvSpPr>
          <p:nvPr/>
        </p:nvSpPr>
        <p:spPr bwMode="auto">
          <a:xfrm>
            <a:off x="1812827" y="5140863"/>
            <a:ext cx="1447800" cy="271463"/>
          </a:xfrm>
          <a:prstGeom prst="rightArrow">
            <a:avLst>
              <a:gd name="adj1" fmla="val 50000"/>
              <a:gd name="adj2" fmla="val 133333"/>
            </a:avLst>
          </a:prstGeom>
          <a:solidFill>
            <a:srgbClr val="FFFF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Tree>
    <p:extLst>
      <p:ext uri="{BB962C8B-B14F-4D97-AF65-F5344CB8AC3E}">
        <p14:creationId xmlns:p14="http://schemas.microsoft.com/office/powerpoint/2010/main" val="143702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1000" fill="hold"/>
                                        <p:tgtEl>
                                          <p:spTgt spid="25"/>
                                        </p:tgtEl>
                                        <p:attrNameLst>
                                          <p:attrName>ppt_w</p:attrName>
                                        </p:attrNameLst>
                                      </p:cBhvr>
                                      <p:tavLst>
                                        <p:tav tm="0">
                                          <p:val>
                                            <p:fltVal val="0"/>
                                          </p:val>
                                        </p:tav>
                                        <p:tav tm="100000">
                                          <p:val>
                                            <p:strVal val="#ppt_w"/>
                                          </p:val>
                                        </p:tav>
                                      </p:tavLst>
                                    </p:anim>
                                    <p:anim calcmode="lin" valueType="num">
                                      <p:cBhvr>
                                        <p:cTn id="25" dur="1000" fill="hold"/>
                                        <p:tgtEl>
                                          <p:spTgt spid="25"/>
                                        </p:tgtEl>
                                        <p:attrNameLst>
                                          <p:attrName>ppt_h</p:attrName>
                                        </p:attrNameLst>
                                      </p:cBhvr>
                                      <p:tavLst>
                                        <p:tav tm="0">
                                          <p:val>
                                            <p:fltVal val="0"/>
                                          </p:val>
                                        </p:tav>
                                        <p:tav tm="100000">
                                          <p:val>
                                            <p:strVal val="#ppt_h"/>
                                          </p:val>
                                        </p:tav>
                                      </p:tavLst>
                                    </p:anim>
                                    <p:anim calcmode="lin" valueType="num">
                                      <p:cBhvr>
                                        <p:cTn id="26" dur="1000" fill="hold"/>
                                        <p:tgtEl>
                                          <p:spTgt spid="25"/>
                                        </p:tgtEl>
                                        <p:attrNameLst>
                                          <p:attrName>style.rotation</p:attrName>
                                        </p:attrNameLst>
                                      </p:cBhvr>
                                      <p:tavLst>
                                        <p:tav tm="0">
                                          <p:val>
                                            <p:fltVal val="90"/>
                                          </p:val>
                                        </p:tav>
                                        <p:tav tm="100000">
                                          <p:val>
                                            <p:fltVal val="0"/>
                                          </p:val>
                                        </p:tav>
                                      </p:tavLst>
                                    </p:anim>
                                    <p:animEffect transition="in" filter="fade">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ppt_x"/>
                                          </p:val>
                                        </p:tav>
                                        <p:tav tm="100000">
                                          <p:val>
                                            <p:strVal val="#ppt_x"/>
                                          </p:val>
                                        </p:tav>
                                      </p:tavLst>
                                    </p:anim>
                                    <p:anim calcmode="lin" valueType="num">
                                      <p:cBhvr additive="base">
                                        <p:cTn id="4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1000" fill="hold"/>
                                        <p:tgtEl>
                                          <p:spTgt spid="34"/>
                                        </p:tgtEl>
                                        <p:attrNameLst>
                                          <p:attrName>ppt_w</p:attrName>
                                        </p:attrNameLst>
                                      </p:cBhvr>
                                      <p:tavLst>
                                        <p:tav tm="0">
                                          <p:val>
                                            <p:fltVal val="0"/>
                                          </p:val>
                                        </p:tav>
                                        <p:tav tm="100000">
                                          <p:val>
                                            <p:strVal val="#ppt_w"/>
                                          </p:val>
                                        </p:tav>
                                      </p:tavLst>
                                    </p:anim>
                                    <p:anim calcmode="lin" valueType="num">
                                      <p:cBhvr>
                                        <p:cTn id="52" dur="1000" fill="hold"/>
                                        <p:tgtEl>
                                          <p:spTgt spid="34"/>
                                        </p:tgtEl>
                                        <p:attrNameLst>
                                          <p:attrName>ppt_h</p:attrName>
                                        </p:attrNameLst>
                                      </p:cBhvr>
                                      <p:tavLst>
                                        <p:tav tm="0">
                                          <p:val>
                                            <p:fltVal val="0"/>
                                          </p:val>
                                        </p:tav>
                                        <p:tav tm="100000">
                                          <p:val>
                                            <p:strVal val="#ppt_h"/>
                                          </p:val>
                                        </p:tav>
                                      </p:tavLst>
                                    </p:anim>
                                    <p:anim calcmode="lin" valueType="num">
                                      <p:cBhvr>
                                        <p:cTn id="53" dur="1000" fill="hold"/>
                                        <p:tgtEl>
                                          <p:spTgt spid="34"/>
                                        </p:tgtEl>
                                        <p:attrNameLst>
                                          <p:attrName>style.rotation</p:attrName>
                                        </p:attrNameLst>
                                      </p:cBhvr>
                                      <p:tavLst>
                                        <p:tav tm="0">
                                          <p:val>
                                            <p:fltVal val="90"/>
                                          </p:val>
                                        </p:tav>
                                        <p:tav tm="100000">
                                          <p:val>
                                            <p:fltVal val="0"/>
                                          </p:val>
                                        </p:tav>
                                      </p:tavLst>
                                    </p:anim>
                                    <p:animEffect transition="in" filter="fade">
                                      <p:cBhvr>
                                        <p:cTn id="54" dur="10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left)">
                                      <p:cBhvr>
                                        <p:cTn id="59" dur="500"/>
                                        <p:tgtEl>
                                          <p:spTgt spid="37"/>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ppt_x"/>
                                          </p:val>
                                        </p:tav>
                                        <p:tav tm="100000">
                                          <p:val>
                                            <p:strVal val="#ppt_x"/>
                                          </p:val>
                                        </p:tav>
                                      </p:tavLst>
                                    </p:anim>
                                    <p:anim calcmode="lin" valueType="num">
                                      <p:cBhvr additive="base">
                                        <p:cTn id="6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p:cTn id="70" dur="1000" fill="hold"/>
                                        <p:tgtEl>
                                          <p:spTgt spid="35"/>
                                        </p:tgtEl>
                                        <p:attrNameLst>
                                          <p:attrName>ppt_w</p:attrName>
                                        </p:attrNameLst>
                                      </p:cBhvr>
                                      <p:tavLst>
                                        <p:tav tm="0">
                                          <p:val>
                                            <p:fltVal val="0"/>
                                          </p:val>
                                        </p:tav>
                                        <p:tav tm="100000">
                                          <p:val>
                                            <p:strVal val="#ppt_w"/>
                                          </p:val>
                                        </p:tav>
                                      </p:tavLst>
                                    </p:anim>
                                    <p:anim calcmode="lin" valueType="num">
                                      <p:cBhvr>
                                        <p:cTn id="71" dur="1000" fill="hold"/>
                                        <p:tgtEl>
                                          <p:spTgt spid="35"/>
                                        </p:tgtEl>
                                        <p:attrNameLst>
                                          <p:attrName>ppt_h</p:attrName>
                                        </p:attrNameLst>
                                      </p:cBhvr>
                                      <p:tavLst>
                                        <p:tav tm="0">
                                          <p:val>
                                            <p:fltVal val="0"/>
                                          </p:val>
                                        </p:tav>
                                        <p:tav tm="100000">
                                          <p:val>
                                            <p:strVal val="#ppt_h"/>
                                          </p:val>
                                        </p:tav>
                                      </p:tavLst>
                                    </p:anim>
                                    <p:anim calcmode="lin" valueType="num">
                                      <p:cBhvr>
                                        <p:cTn id="72" dur="1000" fill="hold"/>
                                        <p:tgtEl>
                                          <p:spTgt spid="35"/>
                                        </p:tgtEl>
                                        <p:attrNameLst>
                                          <p:attrName>style.rotation</p:attrName>
                                        </p:attrNameLst>
                                      </p:cBhvr>
                                      <p:tavLst>
                                        <p:tav tm="0">
                                          <p:val>
                                            <p:fltVal val="90"/>
                                          </p:val>
                                        </p:tav>
                                        <p:tav tm="100000">
                                          <p:val>
                                            <p:fltVal val="0"/>
                                          </p:val>
                                        </p:tav>
                                      </p:tavLst>
                                    </p:anim>
                                    <p:animEffect transition="in" filter="fade">
                                      <p:cBhvr>
                                        <p:cTn id="73" dur="10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1000"/>
                                        <p:tgtEl>
                                          <p:spTgt spid="36"/>
                                        </p:tgtEl>
                                      </p:cBhvr>
                                    </p:animEffect>
                                    <p:anim calcmode="lin" valueType="num">
                                      <p:cBhvr>
                                        <p:cTn id="79" dur="1000" fill="hold"/>
                                        <p:tgtEl>
                                          <p:spTgt spid="36"/>
                                        </p:tgtEl>
                                        <p:attrNameLst>
                                          <p:attrName>ppt_x</p:attrName>
                                        </p:attrNameLst>
                                      </p:cBhvr>
                                      <p:tavLst>
                                        <p:tav tm="0">
                                          <p:val>
                                            <p:strVal val="#ppt_x"/>
                                          </p:val>
                                        </p:tav>
                                        <p:tav tm="100000">
                                          <p:val>
                                            <p:strVal val="#ppt_x"/>
                                          </p:val>
                                        </p:tav>
                                      </p:tavLst>
                                    </p:anim>
                                    <p:anim calcmode="lin" valueType="num">
                                      <p:cBhvr>
                                        <p:cTn id="8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19536" y="247825"/>
            <a:ext cx="845820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nSpc>
                <a:spcPct val="120000"/>
              </a:lnSpc>
              <a:spcBef>
                <a:spcPct val="50000"/>
              </a:spcBef>
            </a:pPr>
            <a:r>
              <a:rPr lang="zh-CN" altLang="en-US" dirty="0">
                <a:solidFill>
                  <a:srgbClr val="FF0000"/>
                </a:solidFill>
              </a:rPr>
              <a:t>练习：</a:t>
            </a:r>
            <a:r>
              <a:rPr lang="zh-CN" altLang="en-US" dirty="0">
                <a:solidFill>
                  <a:srgbClr val="9900CC"/>
                </a:solidFill>
              </a:rPr>
              <a:t>已知电偶极子的</a:t>
            </a:r>
            <a:r>
              <a:rPr lang="zh-CN" altLang="en-US" dirty="0">
                <a:solidFill>
                  <a:srgbClr val="9900CC"/>
                </a:solidFill>
                <a:latin typeface="宋体" panose="02010600030101010101" pitchFamily="2" charset="-122"/>
              </a:rPr>
              <a:t>电偶极矩与</a:t>
            </a:r>
            <a:r>
              <a:rPr lang="zh-CN" altLang="en-US" dirty="0">
                <a:solidFill>
                  <a:srgbClr val="9900CC"/>
                </a:solidFill>
                <a:ea typeface="宋体" panose="02010600030101010101" pitchFamily="2" charset="-122"/>
              </a:rPr>
              <a:t>电场垂直时力矩大小为</a:t>
            </a:r>
            <a:r>
              <a:rPr lang="en-US" altLang="zh-CN" dirty="0">
                <a:solidFill>
                  <a:srgbClr val="FF0000"/>
                </a:solidFill>
                <a:ea typeface="宋体" panose="02010600030101010101" pitchFamily="2" charset="-122"/>
              </a:rPr>
              <a:t>M</a:t>
            </a:r>
            <a:r>
              <a:rPr lang="en-US" altLang="zh-CN" sz="2000" dirty="0">
                <a:solidFill>
                  <a:srgbClr val="FF0000"/>
                </a:solidFill>
                <a:ea typeface="宋体" panose="02010600030101010101" pitchFamily="2" charset="-122"/>
              </a:rPr>
              <a:t>0</a:t>
            </a:r>
            <a:r>
              <a:rPr lang="zh-CN" altLang="en-US" dirty="0">
                <a:solidFill>
                  <a:srgbClr val="9900CC"/>
                </a:solidFill>
                <a:ea typeface="宋体" panose="02010600030101010101" pitchFamily="2" charset="-122"/>
              </a:rPr>
              <a:t>，</a:t>
            </a:r>
            <a:r>
              <a:rPr lang="zh-CN" altLang="en-US" dirty="0">
                <a:solidFill>
                  <a:srgbClr val="009900"/>
                </a:solidFill>
              </a:rPr>
              <a:t>电偶极子的</a:t>
            </a:r>
            <a:r>
              <a:rPr lang="zh-CN" altLang="en-US" dirty="0">
                <a:solidFill>
                  <a:srgbClr val="009900"/>
                </a:solidFill>
                <a:latin typeface="宋体" panose="02010600030101010101" pitchFamily="2" charset="-122"/>
              </a:rPr>
              <a:t>电偶极矩与</a:t>
            </a:r>
            <a:r>
              <a:rPr lang="zh-CN" altLang="en-US" dirty="0">
                <a:solidFill>
                  <a:srgbClr val="009900"/>
                </a:solidFill>
                <a:ea typeface="宋体" panose="02010600030101010101" pitchFamily="2" charset="-122"/>
              </a:rPr>
              <a:t>电场</a:t>
            </a:r>
            <a:r>
              <a:rPr lang="zh-CN" altLang="en-US" dirty="0">
                <a:solidFill>
                  <a:srgbClr val="009900"/>
                </a:solidFill>
                <a:latin typeface="宋体" panose="02010600030101010101" pitchFamily="2" charset="-122"/>
              </a:rPr>
              <a:t>夹角为</a:t>
            </a:r>
            <a:r>
              <a:rPr lang="en-US" altLang="zh-CN" dirty="0">
                <a:solidFill>
                  <a:srgbClr val="FF0000"/>
                </a:solidFill>
                <a:latin typeface="宋体" panose="02010600030101010101" pitchFamily="2" charset="-122"/>
              </a:rPr>
              <a:t>π/3</a:t>
            </a:r>
            <a:r>
              <a:rPr lang="zh-CN" altLang="en-US" dirty="0">
                <a:solidFill>
                  <a:srgbClr val="009900"/>
                </a:solidFill>
                <a:latin typeface="宋体" panose="02010600030101010101" pitchFamily="2" charset="-122"/>
              </a:rPr>
              <a:t>时，力矩大小</a:t>
            </a:r>
            <a:r>
              <a:rPr lang="en-US" altLang="zh-CN" dirty="0">
                <a:solidFill>
                  <a:srgbClr val="009900"/>
                </a:solidFill>
                <a:latin typeface="宋体" panose="02010600030101010101" pitchFamily="2" charset="-122"/>
              </a:rPr>
              <a:t>=____,</a:t>
            </a:r>
            <a:r>
              <a:rPr lang="zh-CN" altLang="en-US" dirty="0">
                <a:solidFill>
                  <a:srgbClr val="0000FF"/>
                </a:solidFill>
                <a:latin typeface="宋体" panose="02010600030101010101" pitchFamily="2" charset="-122"/>
              </a:rPr>
              <a:t>把</a:t>
            </a:r>
            <a:r>
              <a:rPr lang="zh-CN" altLang="en-US" dirty="0">
                <a:solidFill>
                  <a:srgbClr val="0000FF"/>
                </a:solidFill>
              </a:rPr>
              <a:t>电偶极子从其</a:t>
            </a:r>
            <a:r>
              <a:rPr lang="zh-CN" altLang="en-US" dirty="0">
                <a:solidFill>
                  <a:srgbClr val="0000FF"/>
                </a:solidFill>
                <a:latin typeface="宋体" panose="02010600030101010101" pitchFamily="2" charset="-122"/>
              </a:rPr>
              <a:t>电偶极矩与</a:t>
            </a:r>
            <a:r>
              <a:rPr lang="zh-CN" altLang="en-US" dirty="0">
                <a:solidFill>
                  <a:srgbClr val="0000FF"/>
                </a:solidFill>
                <a:ea typeface="宋体" panose="02010600030101010101" pitchFamily="2" charset="-122"/>
              </a:rPr>
              <a:t>电场</a:t>
            </a:r>
            <a:r>
              <a:rPr lang="zh-CN" altLang="en-US" dirty="0">
                <a:solidFill>
                  <a:srgbClr val="0000FF"/>
                </a:solidFill>
                <a:latin typeface="宋体" panose="02010600030101010101" pitchFamily="2" charset="-122"/>
              </a:rPr>
              <a:t>平行的位置转</a:t>
            </a:r>
            <a:r>
              <a:rPr lang="zh-CN" altLang="en-US" dirty="0">
                <a:solidFill>
                  <a:srgbClr val="0000FF"/>
                </a:solidFill>
              </a:rPr>
              <a:t>到反平行位置，外力作功</a:t>
            </a:r>
            <a:r>
              <a:rPr lang="en-US" altLang="zh-CN" dirty="0">
                <a:solidFill>
                  <a:srgbClr val="0000FF"/>
                </a:solidFill>
                <a:latin typeface="宋体" panose="02010600030101010101" pitchFamily="2" charset="-122"/>
              </a:rPr>
              <a:t>=____</a:t>
            </a:r>
            <a:endParaRPr lang="en-US" altLang="zh-CN" dirty="0">
              <a:solidFill>
                <a:srgbClr val="0000FF"/>
              </a:solidFill>
            </a:endParaRPr>
          </a:p>
        </p:txBody>
      </p:sp>
      <p:graphicFrame>
        <p:nvGraphicFramePr>
          <p:cNvPr id="3" name="Object 27"/>
          <p:cNvGraphicFramePr>
            <a:graphicFrameLocks noChangeAspect="1"/>
          </p:cNvGraphicFramePr>
          <p:nvPr>
            <p:extLst>
              <p:ext uri="{D42A27DB-BD31-4B8C-83A1-F6EECF244321}">
                <p14:modId xmlns:p14="http://schemas.microsoft.com/office/powerpoint/2010/main" val="1532083527"/>
              </p:ext>
            </p:extLst>
          </p:nvPr>
        </p:nvGraphicFramePr>
        <p:xfrm>
          <a:off x="3110144" y="2553996"/>
          <a:ext cx="2124626" cy="839782"/>
        </p:xfrm>
        <a:graphic>
          <a:graphicData uri="http://schemas.openxmlformats.org/presentationml/2006/ole">
            <mc:AlternateContent xmlns:mc="http://schemas.openxmlformats.org/markup-compatibility/2006">
              <mc:Choice xmlns:v="urn:schemas-microsoft-com:vml" Requires="v">
                <p:oleObj spid="_x0000_s130359" name="公式" r:id="rId3" imgW="685800" imgH="241200" progId="Equation.3">
                  <p:embed/>
                </p:oleObj>
              </mc:Choice>
              <mc:Fallback>
                <p:oleObj name="公式" r:id="rId3" imgW="685800" imgH="241200" progId="Equation.3">
                  <p:embed/>
                  <p:pic>
                    <p:nvPicPr>
                      <p:cNvPr id="27" name="Object 27"/>
                      <p:cNvPicPr>
                        <a:picLocks noChangeAspect="1" noChangeArrowheads="1"/>
                      </p:cNvPicPr>
                      <p:nvPr/>
                    </p:nvPicPr>
                    <p:blipFill>
                      <a:blip r:embed="rId4"/>
                      <a:srcRect/>
                      <a:stretch>
                        <a:fillRect/>
                      </a:stretch>
                    </p:blipFill>
                    <p:spPr bwMode="auto">
                      <a:xfrm>
                        <a:off x="3110144" y="2553996"/>
                        <a:ext cx="2124626" cy="839782"/>
                      </a:xfrm>
                      <a:prstGeom prst="rect">
                        <a:avLst/>
                      </a:prstGeom>
                      <a:solidFill>
                        <a:srgbClr val="FFFF00"/>
                      </a:solidFill>
                      <a:ln>
                        <a:noFill/>
                      </a:ln>
                      <a:effectLst/>
                      <a:extLst/>
                    </p:spPr>
                  </p:pic>
                </p:oleObj>
              </mc:Fallback>
            </mc:AlternateContent>
          </a:graphicData>
        </a:graphic>
      </p:graphicFrame>
      <p:graphicFrame>
        <p:nvGraphicFramePr>
          <p:cNvPr id="8" name="Object 75"/>
          <p:cNvGraphicFramePr>
            <a:graphicFrameLocks noChangeAspect="1"/>
          </p:cNvGraphicFramePr>
          <p:nvPr>
            <p:extLst>
              <p:ext uri="{D42A27DB-BD31-4B8C-83A1-F6EECF244321}">
                <p14:modId xmlns:p14="http://schemas.microsoft.com/office/powerpoint/2010/main" val="327565231"/>
              </p:ext>
            </p:extLst>
          </p:nvPr>
        </p:nvGraphicFramePr>
        <p:xfrm>
          <a:off x="6712431" y="2585890"/>
          <a:ext cx="2041417" cy="803022"/>
        </p:xfrm>
        <a:graphic>
          <a:graphicData uri="http://schemas.openxmlformats.org/presentationml/2006/ole">
            <mc:AlternateContent xmlns:mc="http://schemas.openxmlformats.org/markup-compatibility/2006">
              <mc:Choice xmlns:v="urn:schemas-microsoft-com:vml" Requires="v">
                <p:oleObj spid="_x0000_s130360" name="Equation" r:id="rId5" imgW="596880" imgH="228600" progId="Equation.DSMT4">
                  <p:embed/>
                </p:oleObj>
              </mc:Choice>
              <mc:Fallback>
                <p:oleObj name="Equation" r:id="rId5" imgW="596880" imgH="228600" progId="Equation.DSMT4">
                  <p:embed/>
                  <p:pic>
                    <p:nvPicPr>
                      <p:cNvPr id="7" name="Object 75"/>
                      <p:cNvPicPr>
                        <a:picLocks noChangeAspect="1" noChangeArrowheads="1"/>
                      </p:cNvPicPr>
                      <p:nvPr/>
                    </p:nvPicPr>
                    <p:blipFill>
                      <a:blip r:embed="rId6"/>
                      <a:srcRect/>
                      <a:stretch>
                        <a:fillRect/>
                      </a:stretch>
                    </p:blipFill>
                    <p:spPr bwMode="auto">
                      <a:xfrm>
                        <a:off x="6712431" y="2585890"/>
                        <a:ext cx="2041417" cy="803022"/>
                      </a:xfrm>
                      <a:prstGeom prst="rect">
                        <a:avLst/>
                      </a:prstGeom>
                      <a:noFill/>
                      <a:ln>
                        <a:noFill/>
                      </a:ln>
                      <a:effectLst/>
                      <a:extLst/>
                    </p:spPr>
                  </p:pic>
                </p:oleObj>
              </mc:Fallback>
            </mc:AlternateContent>
          </a:graphicData>
        </a:graphic>
      </p:graphicFrame>
      <p:graphicFrame>
        <p:nvGraphicFramePr>
          <p:cNvPr id="11" name="Object 70"/>
          <p:cNvGraphicFramePr>
            <a:graphicFrameLocks noChangeAspect="1"/>
          </p:cNvGraphicFramePr>
          <p:nvPr>
            <p:extLst>
              <p:ext uri="{D42A27DB-BD31-4B8C-83A1-F6EECF244321}">
                <p14:modId xmlns:p14="http://schemas.microsoft.com/office/powerpoint/2010/main" val="857764301"/>
              </p:ext>
            </p:extLst>
          </p:nvPr>
        </p:nvGraphicFramePr>
        <p:xfrm>
          <a:off x="2232193" y="3636170"/>
          <a:ext cx="3756189" cy="1237521"/>
        </p:xfrm>
        <a:graphic>
          <a:graphicData uri="http://schemas.openxmlformats.org/presentationml/2006/ole">
            <mc:AlternateContent xmlns:mc="http://schemas.openxmlformats.org/markup-compatibility/2006">
              <mc:Choice xmlns:v="urn:schemas-microsoft-com:vml" Requires="v">
                <p:oleObj spid="_x0000_s130361" name="Equation" r:id="rId7" imgW="1447560" imgH="431640" progId="Equation.DSMT4">
                  <p:embed/>
                </p:oleObj>
              </mc:Choice>
              <mc:Fallback>
                <p:oleObj name="Equation" r:id="rId7" imgW="1447560" imgH="431640" progId="Equation.DSMT4">
                  <p:embed/>
                  <p:pic>
                    <p:nvPicPr>
                      <p:cNvPr id="5" name="Object 70"/>
                      <p:cNvPicPr>
                        <a:picLocks noChangeAspect="1" noChangeArrowheads="1"/>
                      </p:cNvPicPr>
                      <p:nvPr/>
                    </p:nvPicPr>
                    <p:blipFill>
                      <a:blip r:embed="rId8"/>
                      <a:srcRect/>
                      <a:stretch>
                        <a:fillRect/>
                      </a:stretch>
                    </p:blipFill>
                    <p:spPr bwMode="auto">
                      <a:xfrm>
                        <a:off x="2232193" y="3636170"/>
                        <a:ext cx="3756189" cy="1237521"/>
                      </a:xfrm>
                      <a:prstGeom prst="rect">
                        <a:avLst/>
                      </a:prstGeom>
                      <a:noFill/>
                      <a:ln>
                        <a:noFill/>
                      </a:ln>
                      <a:effectLst/>
                      <a:extLst/>
                    </p:spPr>
                  </p:pic>
                </p:oleObj>
              </mc:Fallback>
            </mc:AlternateContent>
          </a:graphicData>
        </a:graphic>
      </p:graphicFrame>
      <p:graphicFrame>
        <p:nvGraphicFramePr>
          <p:cNvPr id="15" name="Object 75"/>
          <p:cNvGraphicFramePr>
            <a:graphicFrameLocks noChangeAspect="1"/>
          </p:cNvGraphicFramePr>
          <p:nvPr>
            <p:extLst>
              <p:ext uri="{D42A27DB-BD31-4B8C-83A1-F6EECF244321}">
                <p14:modId xmlns:p14="http://schemas.microsoft.com/office/powerpoint/2010/main" val="3972026002"/>
              </p:ext>
            </p:extLst>
          </p:nvPr>
        </p:nvGraphicFramePr>
        <p:xfrm>
          <a:off x="7190879" y="3786617"/>
          <a:ext cx="2194793" cy="778202"/>
        </p:xfrm>
        <a:graphic>
          <a:graphicData uri="http://schemas.openxmlformats.org/presentationml/2006/ole">
            <mc:AlternateContent xmlns:mc="http://schemas.openxmlformats.org/markup-compatibility/2006">
              <mc:Choice xmlns:v="urn:schemas-microsoft-com:vml" Requires="v">
                <p:oleObj spid="_x0000_s130362" name="Equation" r:id="rId9" imgW="698400" imgH="241200" progId="Equation.DSMT4">
                  <p:embed/>
                </p:oleObj>
              </mc:Choice>
              <mc:Fallback>
                <p:oleObj name="Equation" r:id="rId9" imgW="698400" imgH="241200" progId="Equation.DSMT4">
                  <p:embed/>
                  <p:pic>
                    <p:nvPicPr>
                      <p:cNvPr id="10" name="Object 75"/>
                      <p:cNvPicPr>
                        <a:picLocks noChangeAspect="1" noChangeArrowheads="1"/>
                      </p:cNvPicPr>
                      <p:nvPr/>
                    </p:nvPicPr>
                    <p:blipFill>
                      <a:blip r:embed="rId10"/>
                      <a:srcRect/>
                      <a:stretch>
                        <a:fillRect/>
                      </a:stretch>
                    </p:blipFill>
                    <p:spPr bwMode="auto">
                      <a:xfrm>
                        <a:off x="7190879" y="3786617"/>
                        <a:ext cx="2194793" cy="778202"/>
                      </a:xfrm>
                      <a:prstGeom prst="rect">
                        <a:avLst/>
                      </a:prstGeom>
                      <a:solidFill>
                        <a:srgbClr val="FFC000"/>
                      </a:solidFill>
                      <a:ln>
                        <a:noFill/>
                      </a:ln>
                      <a:effectLst/>
                      <a:extLst/>
                    </p:spPr>
                  </p:pic>
                </p:oleObj>
              </mc:Fallback>
            </mc:AlternateContent>
          </a:graphicData>
        </a:graphic>
      </p:graphicFrame>
      <p:graphicFrame>
        <p:nvGraphicFramePr>
          <p:cNvPr id="16" name="Object 75"/>
          <p:cNvGraphicFramePr>
            <a:graphicFrameLocks noChangeAspect="1"/>
          </p:cNvGraphicFramePr>
          <p:nvPr>
            <p:extLst>
              <p:ext uri="{D42A27DB-BD31-4B8C-83A1-F6EECF244321}">
                <p14:modId xmlns:p14="http://schemas.microsoft.com/office/powerpoint/2010/main" val="4166029766"/>
              </p:ext>
            </p:extLst>
          </p:nvPr>
        </p:nvGraphicFramePr>
        <p:xfrm>
          <a:off x="2555835" y="4962524"/>
          <a:ext cx="1787348" cy="660362"/>
        </p:xfrm>
        <a:graphic>
          <a:graphicData uri="http://schemas.openxmlformats.org/presentationml/2006/ole">
            <mc:AlternateContent xmlns:mc="http://schemas.openxmlformats.org/markup-compatibility/2006">
              <mc:Choice xmlns:v="urn:schemas-microsoft-com:vml" Requires="v">
                <p:oleObj spid="_x0000_s130363" name="Equation" r:id="rId11" imgW="634680" imgH="228600" progId="Equation.DSMT4">
                  <p:embed/>
                </p:oleObj>
              </mc:Choice>
              <mc:Fallback>
                <p:oleObj name="Equation" r:id="rId11" imgW="634680" imgH="228600" progId="Equation.DSMT4">
                  <p:embed/>
                  <p:pic>
                    <p:nvPicPr>
                      <p:cNvPr id="12" name="Object 75"/>
                      <p:cNvPicPr>
                        <a:picLocks noChangeAspect="1" noChangeArrowheads="1"/>
                      </p:cNvPicPr>
                      <p:nvPr/>
                    </p:nvPicPr>
                    <p:blipFill>
                      <a:blip r:embed="rId12"/>
                      <a:srcRect/>
                      <a:stretch>
                        <a:fillRect/>
                      </a:stretch>
                    </p:blipFill>
                    <p:spPr bwMode="auto">
                      <a:xfrm>
                        <a:off x="2555835" y="4962524"/>
                        <a:ext cx="1787348" cy="660362"/>
                      </a:xfrm>
                      <a:prstGeom prst="rect">
                        <a:avLst/>
                      </a:prstGeom>
                      <a:noFill/>
                      <a:ln>
                        <a:noFill/>
                      </a:ln>
                      <a:effectLst/>
                      <a:extLst/>
                    </p:spPr>
                  </p:pic>
                </p:oleObj>
              </mc:Fallback>
            </mc:AlternateContent>
          </a:graphicData>
        </a:graphic>
      </p:graphicFrame>
      <p:graphicFrame>
        <p:nvGraphicFramePr>
          <p:cNvPr id="17" name="Object 75"/>
          <p:cNvGraphicFramePr>
            <a:graphicFrameLocks noChangeAspect="1"/>
          </p:cNvGraphicFramePr>
          <p:nvPr>
            <p:extLst>
              <p:ext uri="{D42A27DB-BD31-4B8C-83A1-F6EECF244321}">
                <p14:modId xmlns:p14="http://schemas.microsoft.com/office/powerpoint/2010/main" val="1184060026"/>
              </p:ext>
            </p:extLst>
          </p:nvPr>
        </p:nvGraphicFramePr>
        <p:xfrm>
          <a:off x="5480913" y="4937919"/>
          <a:ext cx="1709967" cy="724771"/>
        </p:xfrm>
        <a:graphic>
          <a:graphicData uri="http://schemas.openxmlformats.org/presentationml/2006/ole">
            <mc:AlternateContent xmlns:mc="http://schemas.openxmlformats.org/markup-compatibility/2006">
              <mc:Choice xmlns:v="urn:schemas-microsoft-com:vml" Requires="v">
                <p:oleObj spid="_x0000_s130364" name="Equation" r:id="rId13" imgW="583920" imgH="241200" progId="Equation.DSMT4">
                  <p:embed/>
                </p:oleObj>
              </mc:Choice>
              <mc:Fallback>
                <p:oleObj name="Equation" r:id="rId13" imgW="583920" imgH="241200" progId="Equation.DSMT4">
                  <p:embed/>
                  <p:pic>
                    <p:nvPicPr>
                      <p:cNvPr id="13" name="Object 75"/>
                      <p:cNvPicPr>
                        <a:picLocks noChangeAspect="1" noChangeArrowheads="1"/>
                      </p:cNvPicPr>
                      <p:nvPr/>
                    </p:nvPicPr>
                    <p:blipFill>
                      <a:blip r:embed="rId14"/>
                      <a:srcRect/>
                      <a:stretch>
                        <a:fillRect/>
                      </a:stretch>
                    </p:blipFill>
                    <p:spPr bwMode="auto">
                      <a:xfrm>
                        <a:off x="5480913" y="4937919"/>
                        <a:ext cx="1709967" cy="724771"/>
                      </a:xfrm>
                      <a:prstGeom prst="rect">
                        <a:avLst/>
                      </a:prstGeom>
                      <a:noFill/>
                      <a:ln>
                        <a:noFill/>
                      </a:ln>
                      <a:effectLst/>
                      <a:extLst/>
                    </p:spPr>
                  </p:pic>
                </p:oleObj>
              </mc:Fallback>
            </mc:AlternateContent>
          </a:graphicData>
        </a:graphic>
      </p:graphicFrame>
      <p:graphicFrame>
        <p:nvGraphicFramePr>
          <p:cNvPr id="18" name="Object 75"/>
          <p:cNvGraphicFramePr>
            <a:graphicFrameLocks noChangeAspect="1"/>
          </p:cNvGraphicFramePr>
          <p:nvPr>
            <p:extLst>
              <p:ext uri="{D42A27DB-BD31-4B8C-83A1-F6EECF244321}">
                <p14:modId xmlns:p14="http://schemas.microsoft.com/office/powerpoint/2010/main" val="2022743664"/>
              </p:ext>
            </p:extLst>
          </p:nvPr>
        </p:nvGraphicFramePr>
        <p:xfrm>
          <a:off x="2495601" y="5820645"/>
          <a:ext cx="3285117" cy="713989"/>
        </p:xfrm>
        <a:graphic>
          <a:graphicData uri="http://schemas.openxmlformats.org/presentationml/2006/ole">
            <mc:AlternateContent xmlns:mc="http://schemas.openxmlformats.org/markup-compatibility/2006">
              <mc:Choice xmlns:v="urn:schemas-microsoft-com:vml" Requires="v">
                <p:oleObj spid="_x0000_s130365" name="Equation" r:id="rId15" imgW="1079280" imgH="228600" progId="Equation.DSMT4">
                  <p:embed/>
                </p:oleObj>
              </mc:Choice>
              <mc:Fallback>
                <p:oleObj name="Equation" r:id="rId15" imgW="1079280" imgH="228600" progId="Equation.DSMT4">
                  <p:embed/>
                  <p:pic>
                    <p:nvPicPr>
                      <p:cNvPr id="14" name="Object 75"/>
                      <p:cNvPicPr>
                        <a:picLocks noChangeAspect="1" noChangeArrowheads="1"/>
                      </p:cNvPicPr>
                      <p:nvPr/>
                    </p:nvPicPr>
                    <p:blipFill>
                      <a:blip r:embed="rId16"/>
                      <a:srcRect/>
                      <a:stretch>
                        <a:fillRect/>
                      </a:stretch>
                    </p:blipFill>
                    <p:spPr bwMode="auto">
                      <a:xfrm>
                        <a:off x="2495601" y="5820645"/>
                        <a:ext cx="3285117" cy="713989"/>
                      </a:xfrm>
                      <a:prstGeom prst="rect">
                        <a:avLst/>
                      </a:prstGeom>
                      <a:noFill/>
                      <a:ln>
                        <a:noFill/>
                      </a:ln>
                      <a:effectLst/>
                      <a:extLst/>
                    </p:spPr>
                  </p:pic>
                </p:oleObj>
              </mc:Fallback>
            </mc:AlternateContent>
          </a:graphicData>
        </a:graphic>
      </p:graphicFrame>
      <p:sp>
        <p:nvSpPr>
          <p:cNvPr id="4" name="矩形 3"/>
          <p:cNvSpPr/>
          <p:nvPr/>
        </p:nvSpPr>
        <p:spPr>
          <a:xfrm>
            <a:off x="7357406" y="4962525"/>
            <a:ext cx="3020330" cy="1384995"/>
          </a:xfrm>
          <a:prstGeom prst="rect">
            <a:avLst/>
          </a:prstGeom>
          <a:solidFill>
            <a:srgbClr val="71FFDD"/>
          </a:solidFill>
        </p:spPr>
        <p:txBody>
          <a:bodyPr wrap="square">
            <a:spAutoFit/>
          </a:bodyPr>
          <a:lstStyle/>
          <a:p>
            <a:r>
              <a:rPr lang="zh-CN" altLang="en-US" sz="2800" dirty="0">
                <a:solidFill>
                  <a:srgbClr val="FF00FF"/>
                </a:solidFill>
              </a:rPr>
              <a:t>根据能量守恒定律，外力作功等于电势能的增量</a:t>
            </a:r>
          </a:p>
        </p:txBody>
      </p:sp>
    </p:spTree>
    <p:extLst>
      <p:ext uri="{BB962C8B-B14F-4D97-AF65-F5344CB8AC3E}">
        <p14:creationId xmlns:p14="http://schemas.microsoft.com/office/powerpoint/2010/main" val="62680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a:spLocks noChangeArrowheads="1"/>
          </p:cNvSpPr>
          <p:nvPr/>
        </p:nvSpPr>
        <p:spPr bwMode="auto">
          <a:xfrm>
            <a:off x="1676401" y="103189"/>
            <a:ext cx="8501063" cy="954087"/>
          </a:xfrm>
          <a:prstGeom prst="rect">
            <a:avLst/>
          </a:prstGeom>
          <a:noFill/>
          <a:ln w="9525">
            <a:noFill/>
            <a:miter lim="800000"/>
            <a:headEnd/>
            <a:tailEnd/>
          </a:ln>
        </p:spPr>
        <p:txBody>
          <a:bodyPr>
            <a:spAutoFit/>
          </a:bodyPr>
          <a:lstStyle/>
          <a:p>
            <a:pPr>
              <a:defRPr/>
            </a:pPr>
            <a:r>
              <a:rPr lang="zh-CN" altLang="en-US" sz="2800" dirty="0">
                <a:solidFill>
                  <a:srgbClr val="FF0000"/>
                </a:solidFill>
                <a:cs typeface="Times New Roman" pitchFamily="18" charset="0"/>
              </a:rPr>
              <a:t>练习：</a:t>
            </a:r>
            <a:r>
              <a:rPr lang="en-US" altLang="zh-CN" sz="2800" dirty="0">
                <a:solidFill>
                  <a:srgbClr val="FF0000"/>
                </a:solidFill>
                <a:cs typeface="Times New Roman" pitchFamily="18" charset="0"/>
              </a:rPr>
              <a:t> </a:t>
            </a:r>
            <a:r>
              <a:rPr lang="zh-CN" altLang="en-US" sz="2800" dirty="0">
                <a:solidFill>
                  <a:srgbClr val="008000"/>
                </a:solidFill>
                <a:cs typeface="Times New Roman" pitchFamily="18" charset="0"/>
              </a:rPr>
              <a:t>证明均匀带电</a:t>
            </a:r>
            <a:r>
              <a:rPr lang="zh-CN" altLang="en-US" sz="2800" dirty="0">
                <a:solidFill>
                  <a:srgbClr val="FF0000"/>
                </a:solidFill>
                <a:cs typeface="Times New Roman" pitchFamily="18" charset="0"/>
              </a:rPr>
              <a:t>半球面</a:t>
            </a:r>
            <a:r>
              <a:rPr lang="zh-CN" altLang="en-US" sz="2800" dirty="0">
                <a:solidFill>
                  <a:srgbClr val="008000"/>
                </a:solidFill>
                <a:cs typeface="Times New Roman" pitchFamily="18" charset="0"/>
              </a:rPr>
              <a:t>的圆截面为等势面</a:t>
            </a:r>
            <a:endParaRPr lang="en-US" altLang="zh-CN" sz="2800" dirty="0">
              <a:solidFill>
                <a:srgbClr val="008000"/>
              </a:solidFill>
              <a:cs typeface="Times New Roman" pitchFamily="18" charset="0"/>
            </a:endParaRPr>
          </a:p>
          <a:p>
            <a:pPr>
              <a:defRPr/>
            </a:pPr>
            <a:r>
              <a:rPr lang="zh-CN" altLang="en-US" sz="2800" dirty="0">
                <a:solidFill>
                  <a:srgbClr val="008000"/>
                </a:solidFill>
                <a:cs typeface="Times New Roman" pitchFamily="18" charset="0"/>
                <a:sym typeface="Symbol" pitchFamily="18" charset="2"/>
              </a:rPr>
              <a:t>，并求出</a:t>
            </a:r>
            <a:r>
              <a:rPr lang="zh-CN" altLang="en-US" sz="2800" dirty="0">
                <a:solidFill>
                  <a:srgbClr val="008000"/>
                </a:solidFill>
                <a:cs typeface="Times New Roman" pitchFamily="18" charset="0"/>
              </a:rPr>
              <a:t>圆截面</a:t>
            </a:r>
            <a:r>
              <a:rPr lang="zh-CN" altLang="en-US" sz="2800" dirty="0">
                <a:solidFill>
                  <a:srgbClr val="008000"/>
                </a:solidFill>
                <a:cs typeface="Times New Roman" pitchFamily="18" charset="0"/>
                <a:sym typeface="Symbol" pitchFamily="18" charset="2"/>
              </a:rPr>
              <a:t>所在平面上的任一点的电势。</a:t>
            </a:r>
            <a:endParaRPr lang="en-US" altLang="zh-CN" sz="2800" dirty="0">
              <a:solidFill>
                <a:srgbClr val="008000"/>
              </a:solidFill>
              <a:cs typeface="Times New Roman" pitchFamily="18" charset="0"/>
              <a:sym typeface="Symbol" pitchFamily="18" charset="2"/>
            </a:endParaRPr>
          </a:p>
        </p:txBody>
      </p:sp>
      <p:grpSp>
        <p:nvGrpSpPr>
          <p:cNvPr id="38915" name="Group 16"/>
          <p:cNvGrpSpPr>
            <a:grpSpLocks/>
          </p:cNvGrpSpPr>
          <p:nvPr/>
        </p:nvGrpSpPr>
        <p:grpSpPr bwMode="auto">
          <a:xfrm>
            <a:off x="6782285" y="1205497"/>
            <a:ext cx="2592387" cy="2449513"/>
            <a:chOff x="0" y="292"/>
            <a:chExt cx="1507" cy="1543"/>
          </a:xfrm>
        </p:grpSpPr>
        <p:grpSp>
          <p:nvGrpSpPr>
            <p:cNvPr id="39974" name="Group 17"/>
            <p:cNvGrpSpPr>
              <a:grpSpLocks/>
            </p:cNvGrpSpPr>
            <p:nvPr/>
          </p:nvGrpSpPr>
          <p:grpSpPr bwMode="auto">
            <a:xfrm>
              <a:off x="0" y="292"/>
              <a:ext cx="1507" cy="1543"/>
              <a:chOff x="0" y="292"/>
              <a:chExt cx="1507" cy="1543"/>
            </a:xfrm>
          </p:grpSpPr>
          <p:sp>
            <p:nvSpPr>
              <p:cNvPr id="39978" name="Arc 18"/>
              <p:cNvSpPr>
                <a:spLocks/>
              </p:cNvSpPr>
              <p:nvPr/>
            </p:nvSpPr>
            <p:spPr bwMode="auto">
              <a:xfrm>
                <a:off x="0" y="292"/>
                <a:ext cx="1489" cy="844"/>
              </a:xfrm>
              <a:custGeom>
                <a:avLst/>
                <a:gdLst>
                  <a:gd name="T0" fmla="*/ 0 w 43200"/>
                  <a:gd name="T1" fmla="*/ 0 h 22223"/>
                  <a:gd name="T2" fmla="*/ 0 w 43200"/>
                  <a:gd name="T3" fmla="*/ 0 h 22223"/>
                  <a:gd name="T4" fmla="*/ 0 w 43200"/>
                  <a:gd name="T5" fmla="*/ 0 h 22223"/>
                  <a:gd name="T6" fmla="*/ 0 60000 65536"/>
                  <a:gd name="T7" fmla="*/ 0 60000 65536"/>
                  <a:gd name="T8" fmla="*/ 0 60000 65536"/>
                  <a:gd name="T9" fmla="*/ 0 w 43200"/>
                  <a:gd name="T10" fmla="*/ 0 h 22223"/>
                  <a:gd name="T11" fmla="*/ 43200 w 43200"/>
                  <a:gd name="T12" fmla="*/ 22223 h 22223"/>
                </a:gdLst>
                <a:ahLst/>
                <a:cxnLst>
                  <a:cxn ang="T6">
                    <a:pos x="T0" y="T1"/>
                  </a:cxn>
                  <a:cxn ang="T7">
                    <a:pos x="T2" y="T3"/>
                  </a:cxn>
                  <a:cxn ang="T8">
                    <a:pos x="T4" y="T5"/>
                  </a:cxn>
                </a:cxnLst>
                <a:rect l="T9" t="T10" r="T11" b="T12"/>
                <a:pathLst>
                  <a:path w="43200" h="22223" fill="none" extrusionOk="0">
                    <a:moveTo>
                      <a:pt x="8" y="22223"/>
                    </a:moveTo>
                    <a:cubicBezTo>
                      <a:pt x="2" y="22015"/>
                      <a:pt x="0" y="21807"/>
                      <a:pt x="0" y="21600"/>
                    </a:cubicBezTo>
                    <a:cubicBezTo>
                      <a:pt x="0" y="9670"/>
                      <a:pt x="9670" y="0"/>
                      <a:pt x="21600" y="0"/>
                    </a:cubicBezTo>
                    <a:cubicBezTo>
                      <a:pt x="33529" y="-1"/>
                      <a:pt x="43199" y="9670"/>
                      <a:pt x="43200" y="21599"/>
                    </a:cubicBezTo>
                  </a:path>
                  <a:path w="43200" h="22223" stroke="0" extrusionOk="0">
                    <a:moveTo>
                      <a:pt x="8" y="22223"/>
                    </a:moveTo>
                    <a:cubicBezTo>
                      <a:pt x="2" y="22015"/>
                      <a:pt x="0" y="21807"/>
                      <a:pt x="0" y="21600"/>
                    </a:cubicBezTo>
                    <a:cubicBezTo>
                      <a:pt x="0" y="9670"/>
                      <a:pt x="9670" y="0"/>
                      <a:pt x="21600" y="0"/>
                    </a:cubicBezTo>
                    <a:cubicBezTo>
                      <a:pt x="33529" y="-1"/>
                      <a:pt x="43199" y="9670"/>
                      <a:pt x="43200" y="21599"/>
                    </a:cubicBezTo>
                    <a:lnTo>
                      <a:pt x="21600" y="21600"/>
                    </a:lnTo>
                    <a:lnTo>
                      <a:pt x="8" y="2222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79" name="Arc 19"/>
              <p:cNvSpPr>
                <a:spLocks/>
              </p:cNvSpPr>
              <p:nvPr/>
            </p:nvSpPr>
            <p:spPr bwMode="auto">
              <a:xfrm>
                <a:off x="1" y="822"/>
                <a:ext cx="1506" cy="529"/>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9980" name="Object 23"/>
              <p:cNvGraphicFramePr>
                <a:graphicFrameLocks noChangeAspect="1"/>
              </p:cNvGraphicFramePr>
              <p:nvPr/>
            </p:nvGraphicFramePr>
            <p:xfrm>
              <a:off x="371" y="1487"/>
              <a:ext cx="322" cy="348"/>
            </p:xfrm>
            <a:graphic>
              <a:graphicData uri="http://schemas.openxmlformats.org/presentationml/2006/ole">
                <mc:AlternateContent xmlns:mc="http://schemas.openxmlformats.org/markup-compatibility/2006">
                  <mc:Choice xmlns:v="urn:schemas-microsoft-com:vml" Requires="v">
                    <p:oleObj spid="_x0000_s96053" name="公式" r:id="rId4" imgW="152268" imgH="164957" progId="Equation.3">
                      <p:embed/>
                    </p:oleObj>
                  </mc:Choice>
                  <mc:Fallback>
                    <p:oleObj name="公式" r:id="rId4" imgW="152268" imgH="164957" progId="Equation.3">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 y="1487"/>
                            <a:ext cx="322"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975" name="Arc 24"/>
            <p:cNvSpPr>
              <a:spLocks/>
            </p:cNvSpPr>
            <p:nvPr/>
          </p:nvSpPr>
          <p:spPr bwMode="auto">
            <a:xfrm flipH="1" flipV="1">
              <a:off x="0" y="1060"/>
              <a:ext cx="1488" cy="287"/>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76" name="Line 26"/>
            <p:cNvSpPr>
              <a:spLocks noChangeShapeType="1"/>
            </p:cNvSpPr>
            <p:nvPr/>
          </p:nvSpPr>
          <p:spPr bwMode="auto">
            <a:xfrm>
              <a:off x="720" y="1108"/>
              <a:ext cx="76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977" name="Object 27"/>
            <p:cNvGraphicFramePr>
              <a:graphicFrameLocks noChangeAspect="1"/>
            </p:cNvGraphicFramePr>
            <p:nvPr/>
          </p:nvGraphicFramePr>
          <p:xfrm>
            <a:off x="480" y="1060"/>
            <a:ext cx="197" cy="208"/>
          </p:xfrm>
          <a:graphic>
            <a:graphicData uri="http://schemas.openxmlformats.org/presentationml/2006/ole">
              <mc:AlternateContent xmlns:mc="http://schemas.openxmlformats.org/markup-compatibility/2006">
                <mc:Choice xmlns:v="urn:schemas-microsoft-com:vml" Requires="v">
                  <p:oleObj spid="_x0000_s96054" name="公式" r:id="rId6" imgW="194639" imgH="207615" progId="Equation.3">
                    <p:embed/>
                  </p:oleObj>
                </mc:Choice>
                <mc:Fallback>
                  <p:oleObj name="公式" r:id="rId6" imgW="194639" imgH="207615"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1060"/>
                          <a:ext cx="19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 name="Oval 42"/>
          <p:cNvSpPr>
            <a:spLocks noChangeArrowheads="1"/>
          </p:cNvSpPr>
          <p:nvPr/>
        </p:nvSpPr>
        <p:spPr bwMode="auto">
          <a:xfrm>
            <a:off x="8568221" y="2434221"/>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grpSp>
        <p:nvGrpSpPr>
          <p:cNvPr id="38917" name="Group 16"/>
          <p:cNvGrpSpPr>
            <a:grpSpLocks/>
          </p:cNvGrpSpPr>
          <p:nvPr/>
        </p:nvGrpSpPr>
        <p:grpSpPr bwMode="auto">
          <a:xfrm>
            <a:off x="7216775" y="4814889"/>
            <a:ext cx="2597150" cy="1665287"/>
            <a:chOff x="-21" y="800"/>
            <a:chExt cx="1510" cy="1049"/>
          </a:xfrm>
        </p:grpSpPr>
        <p:grpSp>
          <p:nvGrpSpPr>
            <p:cNvPr id="39968" name="Group 17"/>
            <p:cNvGrpSpPr>
              <a:grpSpLocks/>
            </p:cNvGrpSpPr>
            <p:nvPr/>
          </p:nvGrpSpPr>
          <p:grpSpPr bwMode="auto">
            <a:xfrm>
              <a:off x="-21" y="800"/>
              <a:ext cx="1510" cy="1049"/>
              <a:chOff x="-21" y="800"/>
              <a:chExt cx="1510" cy="1049"/>
            </a:xfrm>
          </p:grpSpPr>
          <p:sp>
            <p:nvSpPr>
              <p:cNvPr id="39972" name="Arc 18"/>
              <p:cNvSpPr>
                <a:spLocks/>
              </p:cNvSpPr>
              <p:nvPr/>
            </p:nvSpPr>
            <p:spPr bwMode="auto">
              <a:xfrm rot="10800000">
                <a:off x="0" y="1092"/>
                <a:ext cx="1489" cy="757"/>
              </a:xfrm>
              <a:custGeom>
                <a:avLst/>
                <a:gdLst>
                  <a:gd name="T0" fmla="*/ 0 w 43200"/>
                  <a:gd name="T1" fmla="*/ 0 h 22223"/>
                  <a:gd name="T2" fmla="*/ 0 w 43200"/>
                  <a:gd name="T3" fmla="*/ 0 h 22223"/>
                  <a:gd name="T4" fmla="*/ 0 w 43200"/>
                  <a:gd name="T5" fmla="*/ 0 h 22223"/>
                  <a:gd name="T6" fmla="*/ 0 60000 65536"/>
                  <a:gd name="T7" fmla="*/ 0 60000 65536"/>
                  <a:gd name="T8" fmla="*/ 0 60000 65536"/>
                  <a:gd name="T9" fmla="*/ 0 w 43200"/>
                  <a:gd name="T10" fmla="*/ 0 h 22223"/>
                  <a:gd name="T11" fmla="*/ 43200 w 43200"/>
                  <a:gd name="T12" fmla="*/ 22223 h 22223"/>
                </a:gdLst>
                <a:ahLst/>
                <a:cxnLst>
                  <a:cxn ang="T6">
                    <a:pos x="T0" y="T1"/>
                  </a:cxn>
                  <a:cxn ang="T7">
                    <a:pos x="T2" y="T3"/>
                  </a:cxn>
                  <a:cxn ang="T8">
                    <a:pos x="T4" y="T5"/>
                  </a:cxn>
                </a:cxnLst>
                <a:rect l="T9" t="T10" r="T11" b="T12"/>
                <a:pathLst>
                  <a:path w="43200" h="22223" fill="none" extrusionOk="0">
                    <a:moveTo>
                      <a:pt x="8" y="22223"/>
                    </a:moveTo>
                    <a:cubicBezTo>
                      <a:pt x="2" y="22015"/>
                      <a:pt x="0" y="21807"/>
                      <a:pt x="0" y="21600"/>
                    </a:cubicBezTo>
                    <a:cubicBezTo>
                      <a:pt x="0" y="9670"/>
                      <a:pt x="9670" y="0"/>
                      <a:pt x="21600" y="0"/>
                    </a:cubicBezTo>
                    <a:cubicBezTo>
                      <a:pt x="33529" y="-1"/>
                      <a:pt x="43199" y="9670"/>
                      <a:pt x="43200" y="21599"/>
                    </a:cubicBezTo>
                  </a:path>
                  <a:path w="43200" h="22223" stroke="0" extrusionOk="0">
                    <a:moveTo>
                      <a:pt x="8" y="22223"/>
                    </a:moveTo>
                    <a:cubicBezTo>
                      <a:pt x="2" y="22015"/>
                      <a:pt x="0" y="21807"/>
                      <a:pt x="0" y="21600"/>
                    </a:cubicBezTo>
                    <a:cubicBezTo>
                      <a:pt x="0" y="9670"/>
                      <a:pt x="9670" y="0"/>
                      <a:pt x="21600" y="0"/>
                    </a:cubicBezTo>
                    <a:cubicBezTo>
                      <a:pt x="33529" y="-1"/>
                      <a:pt x="43199" y="9670"/>
                      <a:pt x="43200" y="21599"/>
                    </a:cubicBezTo>
                    <a:lnTo>
                      <a:pt x="21600" y="21600"/>
                    </a:lnTo>
                    <a:lnTo>
                      <a:pt x="8" y="2222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73" name="Arc 19"/>
              <p:cNvSpPr>
                <a:spLocks/>
              </p:cNvSpPr>
              <p:nvPr/>
            </p:nvSpPr>
            <p:spPr bwMode="auto">
              <a:xfrm>
                <a:off x="-21" y="800"/>
                <a:ext cx="1509" cy="652"/>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9969" name="Arc 24"/>
            <p:cNvSpPr>
              <a:spLocks/>
            </p:cNvSpPr>
            <p:nvPr/>
          </p:nvSpPr>
          <p:spPr bwMode="auto">
            <a:xfrm flipH="1" flipV="1">
              <a:off x="0" y="1060"/>
              <a:ext cx="1488" cy="287"/>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70" name="Line 26"/>
            <p:cNvSpPr>
              <a:spLocks noChangeShapeType="1"/>
            </p:cNvSpPr>
            <p:nvPr/>
          </p:nvSpPr>
          <p:spPr bwMode="auto">
            <a:xfrm>
              <a:off x="720" y="1108"/>
              <a:ext cx="76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971" name="Object 27"/>
            <p:cNvGraphicFramePr>
              <a:graphicFrameLocks noChangeAspect="1"/>
            </p:cNvGraphicFramePr>
            <p:nvPr/>
          </p:nvGraphicFramePr>
          <p:xfrm>
            <a:off x="480" y="1060"/>
            <a:ext cx="197" cy="208"/>
          </p:xfrm>
          <a:graphic>
            <a:graphicData uri="http://schemas.openxmlformats.org/presentationml/2006/ole">
              <mc:AlternateContent xmlns:mc="http://schemas.openxmlformats.org/markup-compatibility/2006">
                <mc:Choice xmlns:v="urn:schemas-microsoft-com:vml" Requires="v">
                  <p:oleObj spid="_x0000_s96055" name="公式" r:id="rId8" imgW="194639" imgH="207615" progId="Equation.3">
                    <p:embed/>
                  </p:oleObj>
                </mc:Choice>
                <mc:Fallback>
                  <p:oleObj name="公式" r:id="rId8" imgW="194639" imgH="207615"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1060"/>
                          <a:ext cx="19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 name="Oval 42"/>
          <p:cNvSpPr>
            <a:spLocks noChangeArrowheads="1"/>
          </p:cNvSpPr>
          <p:nvPr/>
        </p:nvSpPr>
        <p:spPr bwMode="auto">
          <a:xfrm>
            <a:off x="9039225" y="5207000"/>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38919" name="Arc 11"/>
          <p:cNvSpPr>
            <a:spLocks/>
          </p:cNvSpPr>
          <p:nvPr/>
        </p:nvSpPr>
        <p:spPr bwMode="auto">
          <a:xfrm flipH="1">
            <a:off x="3027363" y="4211639"/>
            <a:ext cx="2571750" cy="2357437"/>
          </a:xfrm>
          <a:custGeom>
            <a:avLst/>
            <a:gdLst>
              <a:gd name="T0" fmla="*/ 0 w 3071834"/>
              <a:gd name="T1" fmla="*/ 65792 h 2857520"/>
              <a:gd name="T2" fmla="*/ 28531 w 3071834"/>
              <a:gd name="T3" fmla="*/ 17619 h 2857520"/>
              <a:gd name="T4" fmla="*/ 89468 w 3071834"/>
              <a:gd name="T5" fmla="*/ 2 h 2857520"/>
              <a:gd name="T6" fmla="*/ 150404 w 3071834"/>
              <a:gd name="T7" fmla="*/ 17619 h 2857520"/>
              <a:gd name="T8" fmla="*/ 178936 w 3071834"/>
              <a:gd name="T9" fmla="*/ 65792 h 2857520"/>
              <a:gd name="T10" fmla="*/ 150404 w 3071834"/>
              <a:gd name="T11" fmla="*/ 113964 h 2857520"/>
              <a:gd name="T12" fmla="*/ 89468 w 3071834"/>
              <a:gd name="T13" fmla="*/ 131585 h 2857520"/>
              <a:gd name="T14" fmla="*/ 28531 w 3071834"/>
              <a:gd name="T15" fmla="*/ 113964 h 2857520"/>
              <a:gd name="T16" fmla="*/ 1 w 3071834"/>
              <a:gd name="T17" fmla="*/ 65792 h 2857520"/>
              <a:gd name="T18" fmla="*/ 0 w 3071834"/>
              <a:gd name="T19" fmla="*/ 65792 h 28575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71834"/>
              <a:gd name="T31" fmla="*/ 0 h 2857520"/>
              <a:gd name="T32" fmla="*/ 3071834 w 3071834"/>
              <a:gd name="T33" fmla="*/ 2857520 h 28575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71834" h="2857520">
                <a:moveTo>
                  <a:pt x="0" y="1428760"/>
                </a:moveTo>
                <a:cubicBezTo>
                  <a:pt x="1" y="1031909"/>
                  <a:pt x="177438" y="652937"/>
                  <a:pt x="489800" y="382641"/>
                </a:cubicBezTo>
                <a:cubicBezTo>
                  <a:pt x="774003" y="136712"/>
                  <a:pt x="1147764" y="1"/>
                  <a:pt x="1535920" y="2"/>
                </a:cubicBezTo>
                <a:cubicBezTo>
                  <a:pt x="1924076" y="2"/>
                  <a:pt x="2297837" y="136714"/>
                  <a:pt x="2582039" y="382644"/>
                </a:cubicBezTo>
                <a:cubicBezTo>
                  <a:pt x="2894400" y="652941"/>
                  <a:pt x="3071836" y="1031914"/>
                  <a:pt x="3071835" y="1428764"/>
                </a:cubicBezTo>
                <a:cubicBezTo>
                  <a:pt x="3071835" y="1825615"/>
                  <a:pt x="2894398" y="2204587"/>
                  <a:pt x="2582037" y="2474883"/>
                </a:cubicBezTo>
                <a:cubicBezTo>
                  <a:pt x="2297834" y="2720813"/>
                  <a:pt x="1924073" y="2857524"/>
                  <a:pt x="1535917" y="2857524"/>
                </a:cubicBezTo>
                <a:cubicBezTo>
                  <a:pt x="1147761" y="2857524"/>
                  <a:pt x="774000" y="2720812"/>
                  <a:pt x="489798" y="2474882"/>
                </a:cubicBezTo>
                <a:cubicBezTo>
                  <a:pt x="177437" y="2204585"/>
                  <a:pt x="1" y="1825613"/>
                  <a:pt x="1" y="1428762"/>
                </a:cubicBezTo>
                <a:cubicBezTo>
                  <a:pt x="1" y="1428761"/>
                  <a:pt x="0" y="1428761"/>
                  <a:pt x="0" y="1428760"/>
                </a:cubicBezTo>
                <a:close/>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0" name="Arc 24"/>
          <p:cNvSpPr>
            <a:spLocks/>
          </p:cNvSpPr>
          <p:nvPr/>
        </p:nvSpPr>
        <p:spPr bwMode="auto">
          <a:xfrm flipH="1" flipV="1">
            <a:off x="3027363" y="5354638"/>
            <a:ext cx="2559050" cy="455612"/>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1" name="Arc 19"/>
          <p:cNvSpPr>
            <a:spLocks/>
          </p:cNvSpPr>
          <p:nvPr/>
        </p:nvSpPr>
        <p:spPr bwMode="auto">
          <a:xfrm>
            <a:off x="3027363" y="4997450"/>
            <a:ext cx="2590800" cy="839788"/>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2" name="Line 26"/>
          <p:cNvSpPr>
            <a:spLocks noChangeShapeType="1"/>
          </p:cNvSpPr>
          <p:nvPr/>
        </p:nvSpPr>
        <p:spPr bwMode="auto">
          <a:xfrm>
            <a:off x="4241800" y="5426075"/>
            <a:ext cx="132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Oval 42"/>
          <p:cNvSpPr>
            <a:spLocks noChangeArrowheads="1"/>
          </p:cNvSpPr>
          <p:nvPr/>
        </p:nvSpPr>
        <p:spPr bwMode="auto">
          <a:xfrm>
            <a:off x="4741863" y="5283200"/>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graphicFrame>
        <p:nvGraphicFramePr>
          <p:cNvPr id="38925" name="Object 27"/>
          <p:cNvGraphicFramePr>
            <a:graphicFrameLocks noChangeAspect="1"/>
          </p:cNvGraphicFramePr>
          <p:nvPr/>
        </p:nvGraphicFramePr>
        <p:xfrm>
          <a:off x="3741739" y="5283200"/>
          <a:ext cx="338137" cy="330200"/>
        </p:xfrm>
        <a:graphic>
          <a:graphicData uri="http://schemas.openxmlformats.org/presentationml/2006/ole">
            <mc:AlternateContent xmlns:mc="http://schemas.openxmlformats.org/markup-compatibility/2006">
              <mc:Choice xmlns:v="urn:schemas-microsoft-com:vml" Requires="v">
                <p:oleObj spid="_x0000_s96056" name="公式" r:id="rId9" imgW="194639" imgH="207615" progId="Equation.3">
                  <p:embed/>
                </p:oleObj>
              </mc:Choice>
              <mc:Fallback>
                <p:oleObj name="公式" r:id="rId9" imgW="194639" imgH="207615"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1739" y="5283200"/>
                        <a:ext cx="33813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6" name="Object 27"/>
          <p:cNvGraphicFramePr>
            <a:graphicFrameLocks noChangeAspect="1"/>
          </p:cNvGraphicFramePr>
          <p:nvPr/>
        </p:nvGraphicFramePr>
        <p:xfrm>
          <a:off x="1589088" y="5054600"/>
          <a:ext cx="1155700" cy="915988"/>
        </p:xfrm>
        <a:graphic>
          <a:graphicData uri="http://schemas.openxmlformats.org/presentationml/2006/ole">
            <mc:AlternateContent xmlns:mc="http://schemas.openxmlformats.org/markup-compatibility/2006">
              <mc:Choice xmlns:v="urn:schemas-microsoft-com:vml" Requires="v">
                <p:oleObj spid="_x0000_s96057" name="公式" r:id="rId10" imgW="126780" imgH="101424" progId="Equation.3">
                  <p:embed/>
                </p:oleObj>
              </mc:Choice>
              <mc:Fallback>
                <p:oleObj name="公式" r:id="rId10" imgW="126780" imgH="101424" progId="Equation.3">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9088" y="5054600"/>
                        <a:ext cx="11557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7" name="Object 27"/>
          <p:cNvGraphicFramePr>
            <a:graphicFrameLocks noChangeAspect="1"/>
          </p:cNvGraphicFramePr>
          <p:nvPr/>
        </p:nvGraphicFramePr>
        <p:xfrm>
          <a:off x="5897563" y="4760914"/>
          <a:ext cx="1270000" cy="1260475"/>
        </p:xfrm>
        <a:graphic>
          <a:graphicData uri="http://schemas.openxmlformats.org/presentationml/2006/ole">
            <mc:AlternateContent xmlns:mc="http://schemas.openxmlformats.org/markup-compatibility/2006">
              <mc:Choice xmlns:v="urn:schemas-microsoft-com:vml" Requires="v">
                <p:oleObj spid="_x0000_s96058" name="公式" r:id="rId12" imgW="139700" imgH="139700" progId="Equation.3">
                  <p:embed/>
                </p:oleObj>
              </mc:Choice>
              <mc:Fallback>
                <p:oleObj name="公式" r:id="rId12" imgW="139700" imgH="139700"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97563" y="4760914"/>
                        <a:ext cx="127000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8" name="Object 27"/>
          <p:cNvGraphicFramePr>
            <a:graphicFrameLocks noChangeAspect="1"/>
          </p:cNvGraphicFramePr>
          <p:nvPr>
            <p:extLst>
              <p:ext uri="{D42A27DB-BD31-4B8C-83A1-F6EECF244321}">
                <p14:modId xmlns:p14="http://schemas.microsoft.com/office/powerpoint/2010/main" val="1241150881"/>
              </p:ext>
            </p:extLst>
          </p:nvPr>
        </p:nvGraphicFramePr>
        <p:xfrm>
          <a:off x="7683984" y="1289634"/>
          <a:ext cx="868362" cy="787400"/>
        </p:xfrm>
        <a:graphic>
          <a:graphicData uri="http://schemas.openxmlformats.org/presentationml/2006/ole">
            <mc:AlternateContent xmlns:mc="http://schemas.openxmlformats.org/markup-compatibility/2006">
              <mc:Choice xmlns:v="urn:schemas-microsoft-com:vml" Requires="v">
                <p:oleObj spid="_x0000_s96059" name="公式" r:id="rId14" imgW="152334" imgH="139639" progId="Equation.3">
                  <p:embed/>
                </p:oleObj>
              </mc:Choice>
              <mc:Fallback>
                <p:oleObj name="公式" r:id="rId14" imgW="152334" imgH="139639" progId="Equation.3">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83984" y="1289634"/>
                        <a:ext cx="868362"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9" name="Object 27"/>
          <p:cNvGraphicFramePr>
            <a:graphicFrameLocks noChangeAspect="1"/>
          </p:cNvGraphicFramePr>
          <p:nvPr>
            <p:extLst>
              <p:ext uri="{D42A27DB-BD31-4B8C-83A1-F6EECF244321}">
                <p14:modId xmlns:p14="http://schemas.microsoft.com/office/powerpoint/2010/main" val="2645697131"/>
              </p:ext>
            </p:extLst>
          </p:nvPr>
        </p:nvGraphicFramePr>
        <p:xfrm>
          <a:off x="7824788" y="5691188"/>
          <a:ext cx="1376362" cy="787400"/>
        </p:xfrm>
        <a:graphic>
          <a:graphicData uri="http://schemas.openxmlformats.org/presentationml/2006/ole">
            <mc:AlternateContent xmlns:mc="http://schemas.openxmlformats.org/markup-compatibility/2006">
              <mc:Choice xmlns:v="urn:schemas-microsoft-com:vml" Requires="v">
                <p:oleObj spid="_x0000_s96060" name="公式" r:id="rId16" imgW="241200" imgH="139680" progId="Equation.3">
                  <p:embed/>
                </p:oleObj>
              </mc:Choice>
              <mc:Fallback>
                <p:oleObj name="公式" r:id="rId16" imgW="241200" imgH="139680" progId="Equation.3">
                  <p:embed/>
                  <p:pic>
                    <p:nvPicPr>
                      <p:cNvPr id="0" name="Object 27"/>
                      <p:cNvPicPr>
                        <a:picLocks noChangeAspect="1" noChangeArrowheads="1"/>
                      </p:cNvPicPr>
                      <p:nvPr/>
                    </p:nvPicPr>
                    <p:blipFill>
                      <a:blip r:embed="rId17"/>
                      <a:srcRect/>
                      <a:stretch>
                        <a:fillRect/>
                      </a:stretch>
                    </p:blipFill>
                    <p:spPr bwMode="auto">
                      <a:xfrm>
                        <a:off x="7824788" y="5691188"/>
                        <a:ext cx="1376362"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0" name="Object 27"/>
          <p:cNvGraphicFramePr>
            <a:graphicFrameLocks noChangeAspect="1"/>
          </p:cNvGraphicFramePr>
          <p:nvPr/>
        </p:nvGraphicFramePr>
        <p:xfrm>
          <a:off x="3871913" y="5773738"/>
          <a:ext cx="868362" cy="787400"/>
        </p:xfrm>
        <a:graphic>
          <a:graphicData uri="http://schemas.openxmlformats.org/presentationml/2006/ole">
            <mc:AlternateContent xmlns:mc="http://schemas.openxmlformats.org/markup-compatibility/2006">
              <mc:Choice xmlns:v="urn:schemas-microsoft-com:vml" Requires="v">
                <p:oleObj spid="_x0000_s96061" name="公式" r:id="rId18" imgW="152334" imgH="139639" progId="Equation.3">
                  <p:embed/>
                </p:oleObj>
              </mc:Choice>
              <mc:Fallback>
                <p:oleObj name="公式" r:id="rId18" imgW="152334" imgH="139639" progId="Equation.3">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71913" y="5773738"/>
                        <a:ext cx="868362"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Text Box 3"/>
          <p:cNvSpPr txBox="1">
            <a:spLocks noChangeArrowheads="1"/>
          </p:cNvSpPr>
          <p:nvPr/>
        </p:nvSpPr>
        <p:spPr bwMode="auto">
          <a:xfrm>
            <a:off x="2369039" y="1663898"/>
            <a:ext cx="3981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None/>
            </a:pPr>
            <a:r>
              <a:rPr lang="zh-CN" altLang="en-US" sz="2800" dirty="0">
                <a:solidFill>
                  <a:srgbClr val="008000"/>
                </a:solidFill>
              </a:rPr>
              <a:t>补偿法</a:t>
            </a:r>
            <a:r>
              <a:rPr lang="en-US" altLang="zh-CN" sz="2800" dirty="0">
                <a:solidFill>
                  <a:srgbClr val="0000FF"/>
                </a:solidFill>
              </a:rPr>
              <a:t>: </a:t>
            </a:r>
            <a:r>
              <a:rPr lang="zh-CN" altLang="en-US" sz="2800" dirty="0">
                <a:solidFill>
                  <a:srgbClr val="0000FF"/>
                </a:solidFill>
              </a:rPr>
              <a:t>恢复</a:t>
            </a:r>
            <a:r>
              <a:rPr lang="zh-CN" altLang="en-US" sz="2800" dirty="0">
                <a:solidFill>
                  <a:srgbClr val="0000FF"/>
                </a:solidFill>
                <a:cs typeface="Times New Roman" pitchFamily="18" charset="0"/>
              </a:rPr>
              <a:t>球</a:t>
            </a:r>
            <a:r>
              <a:rPr lang="zh-CN" altLang="en-US" sz="2800" dirty="0">
                <a:solidFill>
                  <a:srgbClr val="0000FF"/>
                </a:solidFill>
                <a:latin typeface="Century Schoolbook" panose="02040604050505020304" pitchFamily="18" charset="0"/>
              </a:rPr>
              <a:t>对称性</a:t>
            </a:r>
            <a:endParaRPr lang="zh-CN" altLang="en-US" sz="2800" dirty="0">
              <a:solidFill>
                <a:srgbClr val="0000FF"/>
              </a:solidFill>
            </a:endParaRPr>
          </a:p>
        </p:txBody>
      </p:sp>
      <p:sp>
        <p:nvSpPr>
          <p:cNvPr id="38932" name="Line 79"/>
          <p:cNvSpPr>
            <a:spLocks noChangeShapeType="1"/>
          </p:cNvSpPr>
          <p:nvPr/>
        </p:nvSpPr>
        <p:spPr bwMode="auto">
          <a:xfrm>
            <a:off x="8079271" y="3099384"/>
            <a:ext cx="596900" cy="0"/>
          </a:xfrm>
          <a:prstGeom prst="line">
            <a:avLst/>
          </a:prstGeom>
          <a:noFill/>
          <a:ln w="1905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33" name="Object 27"/>
          <p:cNvGraphicFramePr>
            <a:graphicFrameLocks noChangeAspect="1"/>
          </p:cNvGraphicFramePr>
          <p:nvPr>
            <p:extLst>
              <p:ext uri="{D42A27DB-BD31-4B8C-83A1-F6EECF244321}">
                <p14:modId xmlns:p14="http://schemas.microsoft.com/office/powerpoint/2010/main" val="1271916196"/>
              </p:ext>
            </p:extLst>
          </p:nvPr>
        </p:nvGraphicFramePr>
        <p:xfrm>
          <a:off x="8709510" y="2770772"/>
          <a:ext cx="650875" cy="715963"/>
        </p:xfrm>
        <a:graphic>
          <a:graphicData uri="http://schemas.openxmlformats.org/presentationml/2006/ole">
            <mc:AlternateContent xmlns:mc="http://schemas.openxmlformats.org/markup-compatibility/2006">
              <mc:Choice xmlns:v="urn:schemas-microsoft-com:vml" Requires="v">
                <p:oleObj spid="_x0000_s96062" name="公式" r:id="rId19" imgW="114102" imgH="126780" progId="Equation.3">
                  <p:embed/>
                </p:oleObj>
              </mc:Choice>
              <mc:Fallback>
                <p:oleObj name="公式" r:id="rId19" imgW="114102" imgH="12678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709510" y="2770772"/>
                        <a:ext cx="650875"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Line 79"/>
          <p:cNvSpPr>
            <a:spLocks noChangeShapeType="1"/>
          </p:cNvSpPr>
          <p:nvPr/>
        </p:nvSpPr>
        <p:spPr bwMode="auto">
          <a:xfrm flipH="1">
            <a:off x="8069746" y="2575510"/>
            <a:ext cx="0" cy="103822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79"/>
          <p:cNvSpPr>
            <a:spLocks noChangeShapeType="1"/>
          </p:cNvSpPr>
          <p:nvPr/>
        </p:nvSpPr>
        <p:spPr bwMode="auto">
          <a:xfrm flipH="1">
            <a:off x="8684110" y="2564397"/>
            <a:ext cx="7937" cy="779463"/>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Oval 42"/>
          <p:cNvSpPr>
            <a:spLocks noChangeArrowheads="1"/>
          </p:cNvSpPr>
          <p:nvPr/>
        </p:nvSpPr>
        <p:spPr bwMode="auto">
          <a:xfrm>
            <a:off x="8385175" y="5207000"/>
            <a:ext cx="185738" cy="18415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39" name="Oval 42"/>
          <p:cNvSpPr>
            <a:spLocks noChangeArrowheads="1"/>
          </p:cNvSpPr>
          <p:nvPr/>
        </p:nvSpPr>
        <p:spPr bwMode="auto">
          <a:xfrm>
            <a:off x="7988785" y="2383422"/>
            <a:ext cx="185737" cy="182563"/>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40" name="Oval 42"/>
          <p:cNvSpPr>
            <a:spLocks noChangeArrowheads="1"/>
          </p:cNvSpPr>
          <p:nvPr/>
        </p:nvSpPr>
        <p:spPr bwMode="auto">
          <a:xfrm>
            <a:off x="4148139" y="5354638"/>
            <a:ext cx="187325" cy="182562"/>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41" name="Line 79"/>
          <p:cNvSpPr>
            <a:spLocks noChangeShapeType="1"/>
          </p:cNvSpPr>
          <p:nvPr/>
        </p:nvSpPr>
        <p:spPr bwMode="auto">
          <a:xfrm flipH="1">
            <a:off x="9327046" y="2500897"/>
            <a:ext cx="0" cy="103822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79"/>
          <p:cNvSpPr>
            <a:spLocks noChangeShapeType="1"/>
          </p:cNvSpPr>
          <p:nvPr/>
        </p:nvSpPr>
        <p:spPr bwMode="auto">
          <a:xfrm>
            <a:off x="8076097" y="3410535"/>
            <a:ext cx="1198563" cy="1587"/>
          </a:xfrm>
          <a:prstGeom prst="line">
            <a:avLst/>
          </a:prstGeom>
          <a:noFill/>
          <a:ln w="1905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矩形 2"/>
          <p:cNvSpPr/>
          <p:nvPr/>
        </p:nvSpPr>
        <p:spPr>
          <a:xfrm>
            <a:off x="1971676" y="3702051"/>
            <a:ext cx="2544763" cy="523875"/>
          </a:xfrm>
          <a:prstGeom prst="rect">
            <a:avLst/>
          </a:prstGeom>
        </p:spPr>
        <p:txBody>
          <a:bodyPr wrap="none">
            <a:spAutoFit/>
          </a:bodyPr>
          <a:lstStyle/>
          <a:p>
            <a:pPr>
              <a:defRPr/>
            </a:pPr>
            <a:r>
              <a:rPr lang="zh-CN" altLang="en-US" sz="2800" dirty="0">
                <a:solidFill>
                  <a:schemeClr val="accent6"/>
                </a:solidFill>
                <a:cs typeface="Times New Roman" pitchFamily="18" charset="0"/>
              </a:rPr>
              <a:t>均匀带电</a:t>
            </a:r>
            <a:r>
              <a:rPr lang="el-GR" altLang="zh-CN" sz="2800" dirty="0">
                <a:solidFill>
                  <a:srgbClr val="FF0000"/>
                </a:solidFill>
                <a:cs typeface="Times New Roman" pitchFamily="18" charset="0"/>
              </a:rPr>
              <a:t>σ</a:t>
            </a:r>
            <a:r>
              <a:rPr lang="zh-CN" altLang="en-US" sz="2800" dirty="0">
                <a:solidFill>
                  <a:srgbClr val="008000"/>
                </a:solidFill>
                <a:cs typeface="Times New Roman" pitchFamily="18" charset="0"/>
              </a:rPr>
              <a:t>球面</a:t>
            </a:r>
            <a:endParaRPr lang="zh-CN" altLang="en-US" sz="2800" dirty="0">
              <a:solidFill>
                <a:srgbClr val="008000"/>
              </a:solidFill>
            </a:endParaRPr>
          </a:p>
        </p:txBody>
      </p:sp>
      <p:sp>
        <p:nvSpPr>
          <p:cNvPr id="44" name="矩形 43"/>
          <p:cNvSpPr>
            <a:spLocks noRot="1" noChangeAspect="1" noMove="1" noResize="1" noEditPoints="1" noAdjustHandles="1" noChangeArrowheads="1" noChangeShapeType="1" noTextEdit="1"/>
          </p:cNvSpPr>
          <p:nvPr/>
        </p:nvSpPr>
        <p:spPr>
          <a:xfrm>
            <a:off x="6891344" y="4100748"/>
            <a:ext cx="3533340" cy="523220"/>
          </a:xfrm>
          <a:prstGeom prst="rect">
            <a:avLst/>
          </a:prstGeom>
          <a:blipFill rotWithShape="0">
            <a:blip r:embed="rId21"/>
            <a:stretch>
              <a:fillRect l="-3448" t="-16279" r="-3103" b="-32558"/>
            </a:stretch>
          </a:blipFill>
        </p:spPr>
        <p:txBody>
          <a:bodyPr/>
          <a:lstStyle/>
          <a:p>
            <a:r>
              <a:rPr lang="zh-CN" altLang="en-US">
                <a:noFill/>
              </a:rPr>
              <a:t> </a:t>
            </a:r>
          </a:p>
        </p:txBody>
      </p:sp>
      <p:sp>
        <p:nvSpPr>
          <p:cNvPr id="45" name="矩形 44"/>
          <p:cNvSpPr/>
          <p:nvPr/>
        </p:nvSpPr>
        <p:spPr>
          <a:xfrm>
            <a:off x="3656527" y="2786670"/>
            <a:ext cx="3265488" cy="523875"/>
          </a:xfrm>
          <a:prstGeom prst="rect">
            <a:avLst/>
          </a:prstGeom>
        </p:spPr>
        <p:txBody>
          <a:bodyPr wrap="none">
            <a:spAutoFit/>
          </a:bodyPr>
          <a:lstStyle/>
          <a:p>
            <a:pPr>
              <a:defRPr/>
            </a:pPr>
            <a:r>
              <a:rPr lang="zh-CN" altLang="en-US" sz="2800" dirty="0">
                <a:solidFill>
                  <a:srgbClr val="9900CC"/>
                </a:solidFill>
                <a:cs typeface="Times New Roman" pitchFamily="18" charset="0"/>
              </a:rPr>
              <a:t>均匀带电</a:t>
            </a:r>
            <a:r>
              <a:rPr lang="el-GR" altLang="zh-CN" sz="2800" dirty="0">
                <a:solidFill>
                  <a:srgbClr val="FF0000"/>
                </a:solidFill>
                <a:cs typeface="Times New Roman" pitchFamily="18" charset="0"/>
              </a:rPr>
              <a:t>σ</a:t>
            </a:r>
            <a:r>
              <a:rPr lang="zh-CN" altLang="en-US" sz="2800" dirty="0">
                <a:solidFill>
                  <a:srgbClr val="9900CC"/>
                </a:solidFill>
                <a:cs typeface="Times New Roman" pitchFamily="18" charset="0"/>
              </a:rPr>
              <a:t>上半球面</a:t>
            </a:r>
            <a:endParaRPr lang="zh-CN" altLang="en-US" sz="2800" dirty="0">
              <a:solidFill>
                <a:srgbClr val="9900CC"/>
              </a:solidFill>
            </a:endParaRPr>
          </a:p>
        </p:txBody>
      </p:sp>
      <p:sp>
        <p:nvSpPr>
          <p:cNvPr id="4" name="矩形 3"/>
          <p:cNvSpPr>
            <a:spLocks noChangeArrowheads="1"/>
          </p:cNvSpPr>
          <p:nvPr/>
        </p:nvSpPr>
        <p:spPr bwMode="auto">
          <a:xfrm>
            <a:off x="1630363" y="1649414"/>
            <a:ext cx="9064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600" b="1">
                <a:solidFill>
                  <a:schemeClr val="tx1"/>
                </a:solidFill>
                <a:latin typeface="Times New Roman" panose="02020603050405020304" pitchFamily="18" charset="0"/>
                <a:ea typeface="宋体" panose="02010600030101010101" pitchFamily="2" charset="-122"/>
              </a:defRPr>
            </a:lvl1pPr>
            <a:lvl2pPr marL="742950" indent="-285750">
              <a:defRPr kumimoji="1" sz="2600" b="1">
                <a:solidFill>
                  <a:schemeClr val="tx1"/>
                </a:solidFill>
                <a:latin typeface="Times New Roman" panose="02020603050405020304" pitchFamily="18" charset="0"/>
                <a:ea typeface="宋体" panose="02010600030101010101" pitchFamily="2" charset="-122"/>
              </a:defRPr>
            </a:lvl2pPr>
            <a:lvl3pPr marL="1143000" indent="-228600">
              <a:defRPr kumimoji="1" sz="2600" b="1">
                <a:solidFill>
                  <a:schemeClr val="tx1"/>
                </a:solidFill>
                <a:latin typeface="Times New Roman" panose="02020603050405020304" pitchFamily="18" charset="0"/>
                <a:ea typeface="宋体" panose="02010600030101010101" pitchFamily="2" charset="-122"/>
              </a:defRPr>
            </a:lvl3pPr>
            <a:lvl4pPr marL="1600200" indent="-228600">
              <a:defRPr kumimoji="1" sz="2600" b="1">
                <a:solidFill>
                  <a:schemeClr val="tx1"/>
                </a:solidFill>
                <a:latin typeface="Times New Roman" panose="02020603050405020304" pitchFamily="18" charset="0"/>
                <a:ea typeface="宋体" panose="02010600030101010101" pitchFamily="2" charset="-122"/>
              </a:defRPr>
            </a:lvl4pPr>
            <a:lvl5pPr marL="2057400" indent="-228600">
              <a:defRPr kumimoji="1" sz="2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C00000"/>
                </a:solidFill>
              </a:rPr>
              <a:t>解：</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heel(1)">
                                      <p:cBhvr>
                                        <p:cTn id="12" dur="2000"/>
                                        <p:tgtEl>
                                          <p:spTgt spid="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16" fill="hold" nodeType="clickEffect">
                                  <p:stCondLst>
                                    <p:cond delay="0"/>
                                  </p:stCondLst>
                                  <p:childTnLst>
                                    <p:set>
                                      <p:cBhvr>
                                        <p:cTn id="16" dur="1" fill="hold">
                                          <p:stCondLst>
                                            <p:cond delay="0"/>
                                          </p:stCondLst>
                                        </p:cTn>
                                        <p:tgtEl>
                                          <p:spTgt spid="38926"/>
                                        </p:tgtEl>
                                        <p:attrNameLst>
                                          <p:attrName>style.visibility</p:attrName>
                                        </p:attrNameLst>
                                      </p:cBhvr>
                                      <p:to>
                                        <p:strVal val="visible"/>
                                      </p:to>
                                    </p:set>
                                    <p:anim calcmode="lin" valueType="num">
                                      <p:cBhvr>
                                        <p:cTn id="17" dur="500" fill="hold"/>
                                        <p:tgtEl>
                                          <p:spTgt spid="38926"/>
                                        </p:tgtEl>
                                        <p:attrNameLst>
                                          <p:attrName>ppt_w</p:attrName>
                                        </p:attrNameLst>
                                      </p:cBhvr>
                                      <p:tavLst>
                                        <p:tav tm="0">
                                          <p:val>
                                            <p:fltVal val="0"/>
                                          </p:val>
                                        </p:tav>
                                        <p:tav tm="100000">
                                          <p:val>
                                            <p:strVal val="#ppt_w"/>
                                          </p:val>
                                        </p:tav>
                                      </p:tavLst>
                                    </p:anim>
                                    <p:anim calcmode="lin" valueType="num">
                                      <p:cBhvr>
                                        <p:cTn id="18" dur="500" fill="hold"/>
                                        <p:tgtEl>
                                          <p:spTgt spid="38926"/>
                                        </p:tgtEl>
                                        <p:attrNameLst>
                                          <p:attrName>ppt_h</p:attrName>
                                        </p:attrNameLst>
                                      </p:cBhvr>
                                      <p:tavLst>
                                        <p:tav tm="0">
                                          <p:val>
                                            <p:fltVal val="0"/>
                                          </p:val>
                                        </p:tav>
                                        <p:tav tm="100000">
                                          <p:val>
                                            <p:strVal val="#ppt_h"/>
                                          </p:val>
                                        </p:tav>
                                      </p:tavLst>
                                    </p:anim>
                                    <p:animEffect transition="in" filter="fade">
                                      <p:cBhvr>
                                        <p:cTn id="19" dur="500"/>
                                        <p:tgtEl>
                                          <p:spTgt spid="389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8919"/>
                                        </p:tgtEl>
                                        <p:attrNameLst>
                                          <p:attrName>style.visibility</p:attrName>
                                        </p:attrNameLst>
                                      </p:cBhvr>
                                      <p:to>
                                        <p:strVal val="visible"/>
                                      </p:to>
                                    </p:set>
                                    <p:anim calcmode="lin" valueType="num">
                                      <p:cBhvr additive="base">
                                        <p:cTn id="24" dur="500" fill="hold"/>
                                        <p:tgtEl>
                                          <p:spTgt spid="38919"/>
                                        </p:tgtEl>
                                        <p:attrNameLst>
                                          <p:attrName>ppt_x</p:attrName>
                                        </p:attrNameLst>
                                      </p:cBhvr>
                                      <p:tavLst>
                                        <p:tav tm="0">
                                          <p:val>
                                            <p:strVal val="#ppt_x"/>
                                          </p:val>
                                        </p:tav>
                                        <p:tav tm="100000">
                                          <p:val>
                                            <p:strVal val="#ppt_x"/>
                                          </p:val>
                                        </p:tav>
                                      </p:tavLst>
                                    </p:anim>
                                    <p:anim calcmode="lin" valueType="num">
                                      <p:cBhvr additive="base">
                                        <p:cTn id="25" dur="500" fill="hold"/>
                                        <p:tgtEl>
                                          <p:spTgt spid="3891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8920"/>
                                        </p:tgtEl>
                                        <p:attrNameLst>
                                          <p:attrName>style.visibility</p:attrName>
                                        </p:attrNameLst>
                                      </p:cBhvr>
                                      <p:to>
                                        <p:strVal val="visible"/>
                                      </p:to>
                                    </p:set>
                                    <p:anim calcmode="lin" valueType="num">
                                      <p:cBhvr additive="base">
                                        <p:cTn id="28" dur="500" fill="hold"/>
                                        <p:tgtEl>
                                          <p:spTgt spid="38920"/>
                                        </p:tgtEl>
                                        <p:attrNameLst>
                                          <p:attrName>ppt_x</p:attrName>
                                        </p:attrNameLst>
                                      </p:cBhvr>
                                      <p:tavLst>
                                        <p:tav tm="0">
                                          <p:val>
                                            <p:strVal val="#ppt_x"/>
                                          </p:val>
                                        </p:tav>
                                        <p:tav tm="100000">
                                          <p:val>
                                            <p:strVal val="#ppt_x"/>
                                          </p:val>
                                        </p:tav>
                                      </p:tavLst>
                                    </p:anim>
                                    <p:anim calcmode="lin" valueType="num">
                                      <p:cBhvr additive="base">
                                        <p:cTn id="29" dur="500" fill="hold"/>
                                        <p:tgtEl>
                                          <p:spTgt spid="3892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8921"/>
                                        </p:tgtEl>
                                        <p:attrNameLst>
                                          <p:attrName>style.visibility</p:attrName>
                                        </p:attrNameLst>
                                      </p:cBhvr>
                                      <p:to>
                                        <p:strVal val="visible"/>
                                      </p:to>
                                    </p:set>
                                    <p:anim calcmode="lin" valueType="num">
                                      <p:cBhvr additive="base">
                                        <p:cTn id="32" dur="500" fill="hold"/>
                                        <p:tgtEl>
                                          <p:spTgt spid="38921"/>
                                        </p:tgtEl>
                                        <p:attrNameLst>
                                          <p:attrName>ppt_x</p:attrName>
                                        </p:attrNameLst>
                                      </p:cBhvr>
                                      <p:tavLst>
                                        <p:tav tm="0">
                                          <p:val>
                                            <p:strVal val="#ppt_x"/>
                                          </p:val>
                                        </p:tav>
                                        <p:tav tm="100000">
                                          <p:val>
                                            <p:strVal val="#ppt_x"/>
                                          </p:val>
                                        </p:tav>
                                      </p:tavLst>
                                    </p:anim>
                                    <p:anim calcmode="lin" valueType="num">
                                      <p:cBhvr additive="base">
                                        <p:cTn id="33" dur="500" fill="hold"/>
                                        <p:tgtEl>
                                          <p:spTgt spid="3892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8922"/>
                                        </p:tgtEl>
                                        <p:attrNameLst>
                                          <p:attrName>style.visibility</p:attrName>
                                        </p:attrNameLst>
                                      </p:cBhvr>
                                      <p:to>
                                        <p:strVal val="visible"/>
                                      </p:to>
                                    </p:set>
                                    <p:anim calcmode="lin" valueType="num">
                                      <p:cBhvr additive="base">
                                        <p:cTn id="36" dur="500" fill="hold"/>
                                        <p:tgtEl>
                                          <p:spTgt spid="38922"/>
                                        </p:tgtEl>
                                        <p:attrNameLst>
                                          <p:attrName>ppt_x</p:attrName>
                                        </p:attrNameLst>
                                      </p:cBhvr>
                                      <p:tavLst>
                                        <p:tav tm="0">
                                          <p:val>
                                            <p:strVal val="#ppt_x"/>
                                          </p:val>
                                        </p:tav>
                                        <p:tav tm="100000">
                                          <p:val>
                                            <p:strVal val="#ppt_x"/>
                                          </p:val>
                                        </p:tav>
                                      </p:tavLst>
                                    </p:anim>
                                    <p:anim calcmode="lin" valueType="num">
                                      <p:cBhvr additive="base">
                                        <p:cTn id="37" dur="500" fill="hold"/>
                                        <p:tgtEl>
                                          <p:spTgt spid="3892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8925"/>
                                        </p:tgtEl>
                                        <p:attrNameLst>
                                          <p:attrName>style.visibility</p:attrName>
                                        </p:attrNameLst>
                                      </p:cBhvr>
                                      <p:to>
                                        <p:strVal val="visible"/>
                                      </p:to>
                                    </p:set>
                                    <p:anim calcmode="lin" valueType="num">
                                      <p:cBhvr additive="base">
                                        <p:cTn id="44" dur="500" fill="hold"/>
                                        <p:tgtEl>
                                          <p:spTgt spid="38925"/>
                                        </p:tgtEl>
                                        <p:attrNameLst>
                                          <p:attrName>ppt_x</p:attrName>
                                        </p:attrNameLst>
                                      </p:cBhvr>
                                      <p:tavLst>
                                        <p:tav tm="0">
                                          <p:val>
                                            <p:strVal val="#ppt_x"/>
                                          </p:val>
                                        </p:tav>
                                        <p:tav tm="100000">
                                          <p:val>
                                            <p:strVal val="#ppt_x"/>
                                          </p:val>
                                        </p:tav>
                                      </p:tavLst>
                                    </p:anim>
                                    <p:anim calcmode="lin" valueType="num">
                                      <p:cBhvr additive="base">
                                        <p:cTn id="45" dur="500" fill="hold"/>
                                        <p:tgtEl>
                                          <p:spTgt spid="38925"/>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8930"/>
                                        </p:tgtEl>
                                        <p:attrNameLst>
                                          <p:attrName>style.visibility</p:attrName>
                                        </p:attrNameLst>
                                      </p:cBhvr>
                                      <p:to>
                                        <p:strVal val="visible"/>
                                      </p:to>
                                    </p:set>
                                    <p:anim calcmode="lin" valueType="num">
                                      <p:cBhvr additive="base">
                                        <p:cTn id="48" dur="500" fill="hold"/>
                                        <p:tgtEl>
                                          <p:spTgt spid="38930"/>
                                        </p:tgtEl>
                                        <p:attrNameLst>
                                          <p:attrName>ppt_x</p:attrName>
                                        </p:attrNameLst>
                                      </p:cBhvr>
                                      <p:tavLst>
                                        <p:tav tm="0">
                                          <p:val>
                                            <p:strVal val="#ppt_x"/>
                                          </p:val>
                                        </p:tav>
                                        <p:tav tm="100000">
                                          <p:val>
                                            <p:strVal val="#ppt_x"/>
                                          </p:val>
                                        </p:tav>
                                      </p:tavLst>
                                    </p:anim>
                                    <p:anim calcmode="lin" valueType="num">
                                      <p:cBhvr additive="base">
                                        <p:cTn id="49" dur="500" fill="hold"/>
                                        <p:tgtEl>
                                          <p:spTgt spid="3893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additive="base">
                                        <p:cTn id="52" dur="500" fill="hold"/>
                                        <p:tgtEl>
                                          <p:spTgt spid="40"/>
                                        </p:tgtEl>
                                        <p:attrNameLst>
                                          <p:attrName>ppt_x</p:attrName>
                                        </p:attrNameLst>
                                      </p:cBhvr>
                                      <p:tavLst>
                                        <p:tav tm="0">
                                          <p:val>
                                            <p:strVal val="#ppt_x"/>
                                          </p:val>
                                        </p:tav>
                                        <p:tav tm="100000">
                                          <p:val>
                                            <p:strVal val="#ppt_x"/>
                                          </p:val>
                                        </p:tav>
                                      </p:tavLst>
                                    </p:anim>
                                    <p:anim calcmode="lin" valueType="num">
                                      <p:cBhvr additive="base">
                                        <p:cTn id="53" dur="500" fill="hold"/>
                                        <p:tgtEl>
                                          <p:spTgt spid="40"/>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ppt_x"/>
                                          </p:val>
                                        </p:tav>
                                        <p:tav tm="100000">
                                          <p:val>
                                            <p:strVal val="#ppt_x"/>
                                          </p:val>
                                        </p:tav>
                                      </p:tavLst>
                                    </p:anim>
                                    <p:anim calcmode="lin" valueType="num">
                                      <p:cBhvr additive="base">
                                        <p:cTn id="5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31" presetClass="entr" presetSubtype="0" fill="hold" nodeType="clickEffect">
                                  <p:stCondLst>
                                    <p:cond delay="0"/>
                                  </p:stCondLst>
                                  <p:childTnLst>
                                    <p:set>
                                      <p:cBhvr>
                                        <p:cTn id="61" dur="1" fill="hold">
                                          <p:stCondLst>
                                            <p:cond delay="0"/>
                                          </p:stCondLst>
                                        </p:cTn>
                                        <p:tgtEl>
                                          <p:spTgt spid="38927"/>
                                        </p:tgtEl>
                                        <p:attrNameLst>
                                          <p:attrName>style.visibility</p:attrName>
                                        </p:attrNameLst>
                                      </p:cBhvr>
                                      <p:to>
                                        <p:strVal val="visible"/>
                                      </p:to>
                                    </p:set>
                                    <p:anim calcmode="lin" valueType="num">
                                      <p:cBhvr>
                                        <p:cTn id="62" dur="1000" fill="hold"/>
                                        <p:tgtEl>
                                          <p:spTgt spid="38927"/>
                                        </p:tgtEl>
                                        <p:attrNameLst>
                                          <p:attrName>ppt_w</p:attrName>
                                        </p:attrNameLst>
                                      </p:cBhvr>
                                      <p:tavLst>
                                        <p:tav tm="0">
                                          <p:val>
                                            <p:fltVal val="0"/>
                                          </p:val>
                                        </p:tav>
                                        <p:tav tm="100000">
                                          <p:val>
                                            <p:strVal val="#ppt_w"/>
                                          </p:val>
                                        </p:tav>
                                      </p:tavLst>
                                    </p:anim>
                                    <p:anim calcmode="lin" valueType="num">
                                      <p:cBhvr>
                                        <p:cTn id="63" dur="1000" fill="hold"/>
                                        <p:tgtEl>
                                          <p:spTgt spid="38927"/>
                                        </p:tgtEl>
                                        <p:attrNameLst>
                                          <p:attrName>ppt_h</p:attrName>
                                        </p:attrNameLst>
                                      </p:cBhvr>
                                      <p:tavLst>
                                        <p:tav tm="0">
                                          <p:val>
                                            <p:fltVal val="0"/>
                                          </p:val>
                                        </p:tav>
                                        <p:tav tm="100000">
                                          <p:val>
                                            <p:strVal val="#ppt_h"/>
                                          </p:val>
                                        </p:tav>
                                      </p:tavLst>
                                    </p:anim>
                                    <p:anim calcmode="lin" valueType="num">
                                      <p:cBhvr>
                                        <p:cTn id="64" dur="1000" fill="hold"/>
                                        <p:tgtEl>
                                          <p:spTgt spid="38927"/>
                                        </p:tgtEl>
                                        <p:attrNameLst>
                                          <p:attrName>style.rotation</p:attrName>
                                        </p:attrNameLst>
                                      </p:cBhvr>
                                      <p:tavLst>
                                        <p:tav tm="0">
                                          <p:val>
                                            <p:fltVal val="90"/>
                                          </p:val>
                                        </p:tav>
                                        <p:tav tm="100000">
                                          <p:val>
                                            <p:fltVal val="0"/>
                                          </p:val>
                                        </p:tav>
                                      </p:tavLst>
                                    </p:anim>
                                    <p:animEffect transition="in" filter="fade">
                                      <p:cBhvr>
                                        <p:cTn id="65" dur="1000"/>
                                        <p:tgtEl>
                                          <p:spTgt spid="3892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nodeType="clickEffect">
                                  <p:stCondLst>
                                    <p:cond delay="0"/>
                                  </p:stCondLst>
                                  <p:childTnLst>
                                    <p:set>
                                      <p:cBhvr>
                                        <p:cTn id="69" dur="1" fill="hold">
                                          <p:stCondLst>
                                            <p:cond delay="0"/>
                                          </p:stCondLst>
                                        </p:cTn>
                                        <p:tgtEl>
                                          <p:spTgt spid="38917"/>
                                        </p:tgtEl>
                                        <p:attrNameLst>
                                          <p:attrName>style.visibility</p:attrName>
                                        </p:attrNameLst>
                                      </p:cBhvr>
                                      <p:to>
                                        <p:strVal val="visible"/>
                                      </p:to>
                                    </p:set>
                                    <p:anim calcmode="lin" valueType="num">
                                      <p:cBhvr additive="base">
                                        <p:cTn id="70" dur="500" fill="hold"/>
                                        <p:tgtEl>
                                          <p:spTgt spid="38917"/>
                                        </p:tgtEl>
                                        <p:attrNameLst>
                                          <p:attrName>ppt_x</p:attrName>
                                        </p:attrNameLst>
                                      </p:cBhvr>
                                      <p:tavLst>
                                        <p:tav tm="0">
                                          <p:val>
                                            <p:strVal val="#ppt_x"/>
                                          </p:val>
                                        </p:tav>
                                        <p:tav tm="100000">
                                          <p:val>
                                            <p:strVal val="#ppt_x"/>
                                          </p:val>
                                        </p:tav>
                                      </p:tavLst>
                                    </p:anim>
                                    <p:anim calcmode="lin" valueType="num">
                                      <p:cBhvr additive="base">
                                        <p:cTn id="71" dur="500" fill="hold"/>
                                        <p:tgtEl>
                                          <p:spTgt spid="3891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additive="base">
                                        <p:cTn id="74" dur="500" fill="hold"/>
                                        <p:tgtEl>
                                          <p:spTgt spid="30"/>
                                        </p:tgtEl>
                                        <p:attrNameLst>
                                          <p:attrName>ppt_x</p:attrName>
                                        </p:attrNameLst>
                                      </p:cBhvr>
                                      <p:tavLst>
                                        <p:tav tm="0">
                                          <p:val>
                                            <p:strVal val="#ppt_x"/>
                                          </p:val>
                                        </p:tav>
                                        <p:tav tm="100000">
                                          <p:val>
                                            <p:strVal val="#ppt_x"/>
                                          </p:val>
                                        </p:tav>
                                      </p:tavLst>
                                    </p:anim>
                                    <p:anim calcmode="lin" valueType="num">
                                      <p:cBhvr additive="base">
                                        <p:cTn id="75" dur="500" fill="hold"/>
                                        <p:tgtEl>
                                          <p:spTgt spid="30"/>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38929"/>
                                        </p:tgtEl>
                                        <p:attrNameLst>
                                          <p:attrName>style.visibility</p:attrName>
                                        </p:attrNameLst>
                                      </p:cBhvr>
                                      <p:to>
                                        <p:strVal val="visible"/>
                                      </p:to>
                                    </p:set>
                                    <p:anim calcmode="lin" valueType="num">
                                      <p:cBhvr additive="base">
                                        <p:cTn id="78" dur="500" fill="hold"/>
                                        <p:tgtEl>
                                          <p:spTgt spid="38929"/>
                                        </p:tgtEl>
                                        <p:attrNameLst>
                                          <p:attrName>ppt_x</p:attrName>
                                        </p:attrNameLst>
                                      </p:cBhvr>
                                      <p:tavLst>
                                        <p:tav tm="0">
                                          <p:val>
                                            <p:strVal val="#ppt_x"/>
                                          </p:val>
                                        </p:tav>
                                        <p:tav tm="100000">
                                          <p:val>
                                            <p:strVal val="#ppt_x"/>
                                          </p:val>
                                        </p:tav>
                                      </p:tavLst>
                                    </p:anim>
                                    <p:anim calcmode="lin" valueType="num">
                                      <p:cBhvr additive="base">
                                        <p:cTn id="79" dur="500" fill="hold"/>
                                        <p:tgtEl>
                                          <p:spTgt spid="38929"/>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additive="base">
                                        <p:cTn id="82" dur="500" fill="hold"/>
                                        <p:tgtEl>
                                          <p:spTgt spid="38"/>
                                        </p:tgtEl>
                                        <p:attrNameLst>
                                          <p:attrName>ppt_x</p:attrName>
                                        </p:attrNameLst>
                                      </p:cBhvr>
                                      <p:tavLst>
                                        <p:tav tm="0">
                                          <p:val>
                                            <p:strVal val="#ppt_x"/>
                                          </p:val>
                                        </p:tav>
                                        <p:tav tm="100000">
                                          <p:val>
                                            <p:strVal val="#ppt_x"/>
                                          </p:val>
                                        </p:tav>
                                      </p:tavLst>
                                    </p:anim>
                                    <p:anim calcmode="lin" valueType="num">
                                      <p:cBhvr additive="base">
                                        <p:cTn id="83" dur="500" fill="hold"/>
                                        <p:tgtEl>
                                          <p:spTgt spid="38"/>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44"/>
                                        </p:tgtEl>
                                        <p:attrNameLst>
                                          <p:attrName>style.visibility</p:attrName>
                                        </p:attrNameLst>
                                      </p:cBhvr>
                                      <p:to>
                                        <p:strVal val="visible"/>
                                      </p:to>
                                    </p:set>
                                    <p:anim calcmode="lin" valueType="num">
                                      <p:cBhvr additive="base">
                                        <p:cTn id="86" dur="500" fill="hold"/>
                                        <p:tgtEl>
                                          <p:spTgt spid="44"/>
                                        </p:tgtEl>
                                        <p:attrNameLst>
                                          <p:attrName>ppt_x</p:attrName>
                                        </p:attrNameLst>
                                      </p:cBhvr>
                                      <p:tavLst>
                                        <p:tav tm="0">
                                          <p:val>
                                            <p:strVal val="#ppt_x"/>
                                          </p:val>
                                        </p:tav>
                                        <p:tav tm="100000">
                                          <p:val>
                                            <p:strVal val="#ppt_x"/>
                                          </p:val>
                                        </p:tav>
                                      </p:tavLst>
                                    </p:anim>
                                    <p:anim calcmode="lin" valueType="num">
                                      <p:cBhvr additive="base">
                                        <p:cTn id="8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919" grpId="0" animBg="1"/>
      <p:bldP spid="38920" grpId="0" animBg="1"/>
      <p:bldP spid="38921" grpId="0" animBg="1"/>
      <p:bldP spid="38922" grpId="0" animBg="1"/>
      <p:bldP spid="35" grpId="0" animBg="1"/>
      <p:bldP spid="43" grpId="0"/>
      <p:bldP spid="38" grpId="0" animBg="1"/>
      <p:bldP spid="40" grpId="0" animBg="1"/>
      <p:bldP spid="3" grpId="0"/>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a:spLocks noChangeArrowheads="1"/>
          </p:cNvSpPr>
          <p:nvPr/>
        </p:nvSpPr>
        <p:spPr bwMode="auto">
          <a:xfrm>
            <a:off x="1243246" y="398464"/>
            <a:ext cx="31951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dirty="0">
                <a:solidFill>
                  <a:srgbClr val="CC3300"/>
                </a:solidFill>
                <a:cs typeface="Times New Roman" panose="02020603050405020304" pitchFamily="18" charset="0"/>
              </a:rPr>
              <a:t>（</a:t>
            </a:r>
            <a:r>
              <a:rPr lang="en-US" altLang="zh-CN" sz="3600" dirty="0">
                <a:solidFill>
                  <a:srgbClr val="CC3300"/>
                </a:solidFill>
                <a:cs typeface="Times New Roman" panose="02020603050405020304" pitchFamily="18" charset="0"/>
              </a:rPr>
              <a:t>1</a:t>
            </a:r>
            <a:r>
              <a:rPr lang="zh-CN" altLang="en-US" sz="3600" dirty="0">
                <a:solidFill>
                  <a:srgbClr val="CC3300"/>
                </a:solidFill>
                <a:cs typeface="Times New Roman" panose="02020603050405020304" pitchFamily="18" charset="0"/>
              </a:rPr>
              <a:t>）圆截面外</a:t>
            </a:r>
            <a:endParaRPr lang="zh-CN" altLang="en-US" sz="3600" dirty="0">
              <a:solidFill>
                <a:srgbClr val="CC3300"/>
              </a:solidFill>
            </a:endParaRPr>
          </a:p>
        </p:txBody>
      </p:sp>
      <p:grpSp>
        <p:nvGrpSpPr>
          <p:cNvPr id="53" name="Group 16"/>
          <p:cNvGrpSpPr>
            <a:grpSpLocks/>
          </p:cNvGrpSpPr>
          <p:nvPr/>
        </p:nvGrpSpPr>
        <p:grpSpPr bwMode="auto">
          <a:xfrm>
            <a:off x="4357689" y="382588"/>
            <a:ext cx="3295961" cy="2449512"/>
            <a:chOff x="0" y="292"/>
            <a:chExt cx="1916" cy="1543"/>
          </a:xfrm>
        </p:grpSpPr>
        <p:grpSp>
          <p:nvGrpSpPr>
            <p:cNvPr id="54" name="Group 17"/>
            <p:cNvGrpSpPr>
              <a:grpSpLocks/>
            </p:cNvGrpSpPr>
            <p:nvPr/>
          </p:nvGrpSpPr>
          <p:grpSpPr bwMode="auto">
            <a:xfrm>
              <a:off x="0" y="292"/>
              <a:ext cx="1489" cy="1543"/>
              <a:chOff x="0" y="292"/>
              <a:chExt cx="1489" cy="1543"/>
            </a:xfrm>
          </p:grpSpPr>
          <p:sp>
            <p:nvSpPr>
              <p:cNvPr id="58" name="Arc 18"/>
              <p:cNvSpPr>
                <a:spLocks/>
              </p:cNvSpPr>
              <p:nvPr/>
            </p:nvSpPr>
            <p:spPr bwMode="auto">
              <a:xfrm>
                <a:off x="0" y="292"/>
                <a:ext cx="1489" cy="844"/>
              </a:xfrm>
              <a:custGeom>
                <a:avLst/>
                <a:gdLst>
                  <a:gd name="T0" fmla="*/ 0 w 43200"/>
                  <a:gd name="T1" fmla="*/ 0 h 22223"/>
                  <a:gd name="T2" fmla="*/ 0 w 43200"/>
                  <a:gd name="T3" fmla="*/ 0 h 22223"/>
                  <a:gd name="T4" fmla="*/ 0 w 43200"/>
                  <a:gd name="T5" fmla="*/ 0 h 22223"/>
                  <a:gd name="T6" fmla="*/ 0 60000 65536"/>
                  <a:gd name="T7" fmla="*/ 0 60000 65536"/>
                  <a:gd name="T8" fmla="*/ 0 60000 65536"/>
                  <a:gd name="T9" fmla="*/ 0 w 43200"/>
                  <a:gd name="T10" fmla="*/ 0 h 22223"/>
                  <a:gd name="T11" fmla="*/ 43200 w 43200"/>
                  <a:gd name="T12" fmla="*/ 22223 h 22223"/>
                </a:gdLst>
                <a:ahLst/>
                <a:cxnLst>
                  <a:cxn ang="T6">
                    <a:pos x="T0" y="T1"/>
                  </a:cxn>
                  <a:cxn ang="T7">
                    <a:pos x="T2" y="T3"/>
                  </a:cxn>
                  <a:cxn ang="T8">
                    <a:pos x="T4" y="T5"/>
                  </a:cxn>
                </a:cxnLst>
                <a:rect l="T9" t="T10" r="T11" b="T12"/>
                <a:pathLst>
                  <a:path w="43200" h="22223" fill="none" extrusionOk="0">
                    <a:moveTo>
                      <a:pt x="8" y="22223"/>
                    </a:moveTo>
                    <a:cubicBezTo>
                      <a:pt x="2" y="22015"/>
                      <a:pt x="0" y="21807"/>
                      <a:pt x="0" y="21600"/>
                    </a:cubicBezTo>
                    <a:cubicBezTo>
                      <a:pt x="0" y="9670"/>
                      <a:pt x="9670" y="0"/>
                      <a:pt x="21600" y="0"/>
                    </a:cubicBezTo>
                    <a:cubicBezTo>
                      <a:pt x="33529" y="-1"/>
                      <a:pt x="43199" y="9670"/>
                      <a:pt x="43200" y="21599"/>
                    </a:cubicBezTo>
                  </a:path>
                  <a:path w="43200" h="22223" stroke="0" extrusionOk="0">
                    <a:moveTo>
                      <a:pt x="8" y="22223"/>
                    </a:moveTo>
                    <a:cubicBezTo>
                      <a:pt x="2" y="22015"/>
                      <a:pt x="0" y="21807"/>
                      <a:pt x="0" y="21600"/>
                    </a:cubicBezTo>
                    <a:cubicBezTo>
                      <a:pt x="0" y="9670"/>
                      <a:pt x="9670" y="0"/>
                      <a:pt x="21600" y="0"/>
                    </a:cubicBezTo>
                    <a:cubicBezTo>
                      <a:pt x="33529" y="-1"/>
                      <a:pt x="43199" y="9670"/>
                      <a:pt x="43200" y="21599"/>
                    </a:cubicBezTo>
                    <a:lnTo>
                      <a:pt x="21600" y="21600"/>
                    </a:lnTo>
                    <a:lnTo>
                      <a:pt x="8" y="2222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 name="Arc 19"/>
              <p:cNvSpPr>
                <a:spLocks/>
              </p:cNvSpPr>
              <p:nvPr/>
            </p:nvSpPr>
            <p:spPr bwMode="auto">
              <a:xfrm>
                <a:off x="1" y="822"/>
                <a:ext cx="1470" cy="529"/>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60" name="Object 23"/>
              <p:cNvGraphicFramePr>
                <a:graphicFrameLocks noChangeAspect="1"/>
              </p:cNvGraphicFramePr>
              <p:nvPr/>
            </p:nvGraphicFramePr>
            <p:xfrm>
              <a:off x="371" y="1487"/>
              <a:ext cx="322" cy="348"/>
            </p:xfrm>
            <a:graphic>
              <a:graphicData uri="http://schemas.openxmlformats.org/presentationml/2006/ole">
                <mc:AlternateContent xmlns:mc="http://schemas.openxmlformats.org/markup-compatibility/2006">
                  <mc:Choice xmlns:v="urn:schemas-microsoft-com:vml" Requires="v">
                    <p:oleObj spid="_x0000_s135508" name="公式" r:id="rId4" imgW="152268" imgH="164957" progId="Equation.3">
                      <p:embed/>
                    </p:oleObj>
                  </mc:Choice>
                  <mc:Fallback>
                    <p:oleObj name="公式" r:id="rId4" imgW="152268" imgH="16495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 y="1487"/>
                            <a:ext cx="322"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 name="Arc 24"/>
            <p:cNvSpPr>
              <a:spLocks/>
            </p:cNvSpPr>
            <p:nvPr/>
          </p:nvSpPr>
          <p:spPr bwMode="auto">
            <a:xfrm flipH="1" flipV="1">
              <a:off x="0" y="1060"/>
              <a:ext cx="1488" cy="287"/>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Line 26"/>
            <p:cNvSpPr>
              <a:spLocks noChangeShapeType="1"/>
            </p:cNvSpPr>
            <p:nvPr/>
          </p:nvSpPr>
          <p:spPr bwMode="auto">
            <a:xfrm>
              <a:off x="720" y="1108"/>
              <a:ext cx="1196" cy="3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7" name="Object 27"/>
            <p:cNvGraphicFramePr>
              <a:graphicFrameLocks noChangeAspect="1"/>
            </p:cNvGraphicFramePr>
            <p:nvPr/>
          </p:nvGraphicFramePr>
          <p:xfrm>
            <a:off x="480" y="1060"/>
            <a:ext cx="197" cy="208"/>
          </p:xfrm>
          <a:graphic>
            <a:graphicData uri="http://schemas.openxmlformats.org/presentationml/2006/ole">
              <mc:AlternateContent xmlns:mc="http://schemas.openxmlformats.org/markup-compatibility/2006">
                <mc:Choice xmlns:v="urn:schemas-microsoft-com:vml" Requires="v">
                  <p:oleObj spid="_x0000_s135509" name="公式" r:id="rId6" imgW="194639" imgH="207615" progId="Equation.3">
                    <p:embed/>
                  </p:oleObj>
                </mc:Choice>
                <mc:Fallback>
                  <p:oleObj name="公式" r:id="rId6" imgW="194639" imgH="207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1060"/>
                          <a:ext cx="19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 name="Oval 42"/>
          <p:cNvSpPr>
            <a:spLocks noChangeArrowheads="1"/>
          </p:cNvSpPr>
          <p:nvPr/>
        </p:nvSpPr>
        <p:spPr bwMode="auto">
          <a:xfrm>
            <a:off x="7150752" y="1594644"/>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grpSp>
        <p:nvGrpSpPr>
          <p:cNvPr id="62" name="Group 16"/>
          <p:cNvGrpSpPr>
            <a:grpSpLocks/>
          </p:cNvGrpSpPr>
          <p:nvPr/>
        </p:nvGrpSpPr>
        <p:grpSpPr bwMode="auto">
          <a:xfrm>
            <a:off x="7283450" y="3641725"/>
            <a:ext cx="3211178" cy="1665288"/>
            <a:chOff x="-21" y="800"/>
            <a:chExt cx="1867" cy="1049"/>
          </a:xfrm>
        </p:grpSpPr>
        <p:grpSp>
          <p:nvGrpSpPr>
            <p:cNvPr id="63" name="Group 17"/>
            <p:cNvGrpSpPr>
              <a:grpSpLocks/>
            </p:cNvGrpSpPr>
            <p:nvPr/>
          </p:nvGrpSpPr>
          <p:grpSpPr bwMode="auto">
            <a:xfrm>
              <a:off x="-21" y="800"/>
              <a:ext cx="1510" cy="1049"/>
              <a:chOff x="-21" y="800"/>
              <a:chExt cx="1510" cy="1049"/>
            </a:xfrm>
          </p:grpSpPr>
          <p:sp>
            <p:nvSpPr>
              <p:cNvPr id="67" name="Arc 18"/>
              <p:cNvSpPr>
                <a:spLocks/>
              </p:cNvSpPr>
              <p:nvPr/>
            </p:nvSpPr>
            <p:spPr bwMode="auto">
              <a:xfrm rot="10800000">
                <a:off x="0" y="1092"/>
                <a:ext cx="1489" cy="757"/>
              </a:xfrm>
              <a:custGeom>
                <a:avLst/>
                <a:gdLst>
                  <a:gd name="T0" fmla="*/ 0 w 43200"/>
                  <a:gd name="T1" fmla="*/ 0 h 22223"/>
                  <a:gd name="T2" fmla="*/ 0 w 43200"/>
                  <a:gd name="T3" fmla="*/ 0 h 22223"/>
                  <a:gd name="T4" fmla="*/ 0 w 43200"/>
                  <a:gd name="T5" fmla="*/ 0 h 22223"/>
                  <a:gd name="T6" fmla="*/ 0 60000 65536"/>
                  <a:gd name="T7" fmla="*/ 0 60000 65536"/>
                  <a:gd name="T8" fmla="*/ 0 60000 65536"/>
                  <a:gd name="T9" fmla="*/ 0 w 43200"/>
                  <a:gd name="T10" fmla="*/ 0 h 22223"/>
                  <a:gd name="T11" fmla="*/ 43200 w 43200"/>
                  <a:gd name="T12" fmla="*/ 22223 h 22223"/>
                </a:gdLst>
                <a:ahLst/>
                <a:cxnLst>
                  <a:cxn ang="T6">
                    <a:pos x="T0" y="T1"/>
                  </a:cxn>
                  <a:cxn ang="T7">
                    <a:pos x="T2" y="T3"/>
                  </a:cxn>
                  <a:cxn ang="T8">
                    <a:pos x="T4" y="T5"/>
                  </a:cxn>
                </a:cxnLst>
                <a:rect l="T9" t="T10" r="T11" b="T12"/>
                <a:pathLst>
                  <a:path w="43200" h="22223" fill="none" extrusionOk="0">
                    <a:moveTo>
                      <a:pt x="8" y="22223"/>
                    </a:moveTo>
                    <a:cubicBezTo>
                      <a:pt x="2" y="22015"/>
                      <a:pt x="0" y="21807"/>
                      <a:pt x="0" y="21600"/>
                    </a:cubicBezTo>
                    <a:cubicBezTo>
                      <a:pt x="0" y="9670"/>
                      <a:pt x="9670" y="0"/>
                      <a:pt x="21600" y="0"/>
                    </a:cubicBezTo>
                    <a:cubicBezTo>
                      <a:pt x="33529" y="-1"/>
                      <a:pt x="43199" y="9670"/>
                      <a:pt x="43200" y="21599"/>
                    </a:cubicBezTo>
                  </a:path>
                  <a:path w="43200" h="22223" stroke="0" extrusionOk="0">
                    <a:moveTo>
                      <a:pt x="8" y="22223"/>
                    </a:moveTo>
                    <a:cubicBezTo>
                      <a:pt x="2" y="22015"/>
                      <a:pt x="0" y="21807"/>
                      <a:pt x="0" y="21600"/>
                    </a:cubicBezTo>
                    <a:cubicBezTo>
                      <a:pt x="0" y="9670"/>
                      <a:pt x="9670" y="0"/>
                      <a:pt x="21600" y="0"/>
                    </a:cubicBezTo>
                    <a:cubicBezTo>
                      <a:pt x="33529" y="-1"/>
                      <a:pt x="43199" y="9670"/>
                      <a:pt x="43200" y="21599"/>
                    </a:cubicBezTo>
                    <a:lnTo>
                      <a:pt x="21600" y="21600"/>
                    </a:lnTo>
                    <a:lnTo>
                      <a:pt x="8" y="2222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 name="Arc 19"/>
              <p:cNvSpPr>
                <a:spLocks/>
              </p:cNvSpPr>
              <p:nvPr/>
            </p:nvSpPr>
            <p:spPr bwMode="auto">
              <a:xfrm>
                <a:off x="-21" y="800"/>
                <a:ext cx="1509" cy="652"/>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4" name="Arc 24"/>
            <p:cNvSpPr>
              <a:spLocks/>
            </p:cNvSpPr>
            <p:nvPr/>
          </p:nvSpPr>
          <p:spPr bwMode="auto">
            <a:xfrm flipH="1" flipV="1">
              <a:off x="0" y="1060"/>
              <a:ext cx="1488" cy="287"/>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 name="Line 26"/>
            <p:cNvSpPr>
              <a:spLocks noChangeShapeType="1"/>
            </p:cNvSpPr>
            <p:nvPr/>
          </p:nvSpPr>
          <p:spPr bwMode="auto">
            <a:xfrm>
              <a:off x="720" y="1108"/>
              <a:ext cx="1126" cy="1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6" name="Object 27"/>
            <p:cNvGraphicFramePr>
              <a:graphicFrameLocks noChangeAspect="1"/>
            </p:cNvGraphicFramePr>
            <p:nvPr/>
          </p:nvGraphicFramePr>
          <p:xfrm>
            <a:off x="480" y="1060"/>
            <a:ext cx="197" cy="208"/>
          </p:xfrm>
          <a:graphic>
            <a:graphicData uri="http://schemas.openxmlformats.org/presentationml/2006/ole">
              <mc:AlternateContent xmlns:mc="http://schemas.openxmlformats.org/markup-compatibility/2006">
                <mc:Choice xmlns:v="urn:schemas-microsoft-com:vml" Requires="v">
                  <p:oleObj spid="_x0000_s135510" name="公式" r:id="rId8" imgW="194639" imgH="207615" progId="Equation.3">
                    <p:embed/>
                  </p:oleObj>
                </mc:Choice>
                <mc:Fallback>
                  <p:oleObj name="公式" r:id="rId8" imgW="194639" imgH="207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1060"/>
                          <a:ext cx="19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9" name="Oval 42"/>
          <p:cNvSpPr>
            <a:spLocks noChangeArrowheads="1"/>
          </p:cNvSpPr>
          <p:nvPr/>
        </p:nvSpPr>
        <p:spPr bwMode="auto">
          <a:xfrm>
            <a:off x="10105772" y="4067175"/>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70" name="Arc 11"/>
          <p:cNvSpPr>
            <a:spLocks/>
          </p:cNvSpPr>
          <p:nvPr/>
        </p:nvSpPr>
        <p:spPr bwMode="auto">
          <a:xfrm flipH="1">
            <a:off x="3094038" y="3038475"/>
            <a:ext cx="2571750" cy="2357438"/>
          </a:xfrm>
          <a:custGeom>
            <a:avLst/>
            <a:gdLst>
              <a:gd name="T0" fmla="*/ 0 w 3071834"/>
              <a:gd name="T1" fmla="*/ 65792 h 2857520"/>
              <a:gd name="T2" fmla="*/ 28531 w 3071834"/>
              <a:gd name="T3" fmla="*/ 17619 h 2857520"/>
              <a:gd name="T4" fmla="*/ 89468 w 3071834"/>
              <a:gd name="T5" fmla="*/ 2 h 2857520"/>
              <a:gd name="T6" fmla="*/ 150404 w 3071834"/>
              <a:gd name="T7" fmla="*/ 17619 h 2857520"/>
              <a:gd name="T8" fmla="*/ 178936 w 3071834"/>
              <a:gd name="T9" fmla="*/ 65792 h 2857520"/>
              <a:gd name="T10" fmla="*/ 150404 w 3071834"/>
              <a:gd name="T11" fmla="*/ 113964 h 2857520"/>
              <a:gd name="T12" fmla="*/ 89468 w 3071834"/>
              <a:gd name="T13" fmla="*/ 131585 h 2857520"/>
              <a:gd name="T14" fmla="*/ 28531 w 3071834"/>
              <a:gd name="T15" fmla="*/ 113964 h 2857520"/>
              <a:gd name="T16" fmla="*/ 1 w 3071834"/>
              <a:gd name="T17" fmla="*/ 65792 h 2857520"/>
              <a:gd name="T18" fmla="*/ 0 w 3071834"/>
              <a:gd name="T19" fmla="*/ 65792 h 28575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71834"/>
              <a:gd name="T31" fmla="*/ 0 h 2857520"/>
              <a:gd name="T32" fmla="*/ 3071834 w 3071834"/>
              <a:gd name="T33" fmla="*/ 2857520 h 28575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71834" h="2857520">
                <a:moveTo>
                  <a:pt x="0" y="1428760"/>
                </a:moveTo>
                <a:cubicBezTo>
                  <a:pt x="1" y="1031909"/>
                  <a:pt x="177438" y="652937"/>
                  <a:pt x="489800" y="382641"/>
                </a:cubicBezTo>
                <a:cubicBezTo>
                  <a:pt x="774003" y="136712"/>
                  <a:pt x="1147764" y="1"/>
                  <a:pt x="1535920" y="2"/>
                </a:cubicBezTo>
                <a:cubicBezTo>
                  <a:pt x="1924076" y="2"/>
                  <a:pt x="2297837" y="136714"/>
                  <a:pt x="2582039" y="382644"/>
                </a:cubicBezTo>
                <a:cubicBezTo>
                  <a:pt x="2894400" y="652941"/>
                  <a:pt x="3071836" y="1031914"/>
                  <a:pt x="3071835" y="1428764"/>
                </a:cubicBezTo>
                <a:cubicBezTo>
                  <a:pt x="3071835" y="1825615"/>
                  <a:pt x="2894398" y="2204587"/>
                  <a:pt x="2582037" y="2474883"/>
                </a:cubicBezTo>
                <a:cubicBezTo>
                  <a:pt x="2297834" y="2720813"/>
                  <a:pt x="1924073" y="2857524"/>
                  <a:pt x="1535917" y="2857524"/>
                </a:cubicBezTo>
                <a:cubicBezTo>
                  <a:pt x="1147761" y="2857524"/>
                  <a:pt x="774000" y="2720812"/>
                  <a:pt x="489798" y="2474882"/>
                </a:cubicBezTo>
                <a:cubicBezTo>
                  <a:pt x="177437" y="2204585"/>
                  <a:pt x="1" y="1825613"/>
                  <a:pt x="1" y="1428762"/>
                </a:cubicBezTo>
                <a:cubicBezTo>
                  <a:pt x="1" y="1428761"/>
                  <a:pt x="0" y="1428761"/>
                  <a:pt x="0" y="1428760"/>
                </a:cubicBezTo>
                <a:close/>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 name="Arc 24"/>
          <p:cNvSpPr>
            <a:spLocks/>
          </p:cNvSpPr>
          <p:nvPr/>
        </p:nvSpPr>
        <p:spPr bwMode="auto">
          <a:xfrm flipH="1" flipV="1">
            <a:off x="3094038" y="4181476"/>
            <a:ext cx="2559050" cy="455613"/>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 name="Arc 19"/>
          <p:cNvSpPr>
            <a:spLocks/>
          </p:cNvSpPr>
          <p:nvPr/>
        </p:nvSpPr>
        <p:spPr bwMode="auto">
          <a:xfrm>
            <a:off x="3094038" y="3824289"/>
            <a:ext cx="2590800" cy="839787"/>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 name="Line 26"/>
          <p:cNvSpPr>
            <a:spLocks noChangeShapeType="1"/>
          </p:cNvSpPr>
          <p:nvPr/>
        </p:nvSpPr>
        <p:spPr bwMode="auto">
          <a:xfrm flipV="1">
            <a:off x="4308475" y="4216400"/>
            <a:ext cx="1887539" cy="3651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Oval 42"/>
          <p:cNvSpPr>
            <a:spLocks noChangeArrowheads="1"/>
          </p:cNvSpPr>
          <p:nvPr/>
        </p:nvSpPr>
        <p:spPr bwMode="auto">
          <a:xfrm>
            <a:off x="5935663" y="4109244"/>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graphicFrame>
        <p:nvGraphicFramePr>
          <p:cNvPr id="75" name="Object 27"/>
          <p:cNvGraphicFramePr>
            <a:graphicFrameLocks noChangeAspect="1"/>
          </p:cNvGraphicFramePr>
          <p:nvPr>
            <p:extLst>
              <p:ext uri="{D42A27DB-BD31-4B8C-83A1-F6EECF244321}">
                <p14:modId xmlns:p14="http://schemas.microsoft.com/office/powerpoint/2010/main" val="1828303112"/>
              </p:ext>
            </p:extLst>
          </p:nvPr>
        </p:nvGraphicFramePr>
        <p:xfrm>
          <a:off x="3808414" y="4110038"/>
          <a:ext cx="338137" cy="330200"/>
        </p:xfrm>
        <a:graphic>
          <a:graphicData uri="http://schemas.openxmlformats.org/presentationml/2006/ole">
            <mc:AlternateContent xmlns:mc="http://schemas.openxmlformats.org/markup-compatibility/2006">
              <mc:Choice xmlns:v="urn:schemas-microsoft-com:vml" Requires="v">
                <p:oleObj spid="_x0000_s135511" name="公式" r:id="rId9" imgW="194639" imgH="207615" progId="Equation.3">
                  <p:embed/>
                </p:oleObj>
              </mc:Choice>
              <mc:Fallback>
                <p:oleObj name="公式" r:id="rId9" imgW="194639" imgH="207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8414" y="4110038"/>
                        <a:ext cx="33813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 name="Object 27"/>
          <p:cNvGraphicFramePr>
            <a:graphicFrameLocks noChangeAspect="1"/>
          </p:cNvGraphicFramePr>
          <p:nvPr>
            <p:extLst>
              <p:ext uri="{D42A27DB-BD31-4B8C-83A1-F6EECF244321}">
                <p14:modId xmlns:p14="http://schemas.microsoft.com/office/powerpoint/2010/main" val="880078928"/>
              </p:ext>
            </p:extLst>
          </p:nvPr>
        </p:nvGraphicFramePr>
        <p:xfrm>
          <a:off x="1655763" y="3879850"/>
          <a:ext cx="1155700" cy="915988"/>
        </p:xfrm>
        <a:graphic>
          <a:graphicData uri="http://schemas.openxmlformats.org/presentationml/2006/ole">
            <mc:AlternateContent xmlns:mc="http://schemas.openxmlformats.org/markup-compatibility/2006">
              <mc:Choice xmlns:v="urn:schemas-microsoft-com:vml" Requires="v">
                <p:oleObj spid="_x0000_s135512" name="公式" r:id="rId10" imgW="126780" imgH="101424" progId="Equation.3">
                  <p:embed/>
                </p:oleObj>
              </mc:Choice>
              <mc:Fallback>
                <p:oleObj name="公式" r:id="rId10" imgW="126780" imgH="1014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55763" y="3879850"/>
                        <a:ext cx="11557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 name="Object 27"/>
          <p:cNvGraphicFramePr>
            <a:graphicFrameLocks noChangeAspect="1"/>
          </p:cNvGraphicFramePr>
          <p:nvPr>
            <p:extLst>
              <p:ext uri="{D42A27DB-BD31-4B8C-83A1-F6EECF244321}">
                <p14:modId xmlns:p14="http://schemas.microsoft.com/office/powerpoint/2010/main" val="3980251799"/>
              </p:ext>
            </p:extLst>
          </p:nvPr>
        </p:nvGraphicFramePr>
        <p:xfrm>
          <a:off x="6163069" y="3551238"/>
          <a:ext cx="1270000" cy="1260475"/>
        </p:xfrm>
        <a:graphic>
          <a:graphicData uri="http://schemas.openxmlformats.org/presentationml/2006/ole">
            <mc:AlternateContent xmlns:mc="http://schemas.openxmlformats.org/markup-compatibility/2006">
              <mc:Choice xmlns:v="urn:schemas-microsoft-com:vml" Requires="v">
                <p:oleObj spid="_x0000_s135513" name="公式" r:id="rId12" imgW="139700" imgH="139700" progId="Equation.3">
                  <p:embed/>
                </p:oleObj>
              </mc:Choice>
              <mc:Fallback>
                <p:oleObj name="公式" r:id="rId12" imgW="139700" imgH="1397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63069" y="3551238"/>
                        <a:ext cx="127000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 name="Object 27"/>
          <p:cNvGraphicFramePr>
            <a:graphicFrameLocks noChangeAspect="1"/>
          </p:cNvGraphicFramePr>
          <p:nvPr>
            <p:extLst>
              <p:ext uri="{D42A27DB-BD31-4B8C-83A1-F6EECF244321}">
                <p14:modId xmlns:p14="http://schemas.microsoft.com/office/powerpoint/2010/main" val="3279750797"/>
              </p:ext>
            </p:extLst>
          </p:nvPr>
        </p:nvGraphicFramePr>
        <p:xfrm>
          <a:off x="5130801" y="447675"/>
          <a:ext cx="868363" cy="787400"/>
        </p:xfrm>
        <a:graphic>
          <a:graphicData uri="http://schemas.openxmlformats.org/presentationml/2006/ole">
            <mc:AlternateContent xmlns:mc="http://schemas.openxmlformats.org/markup-compatibility/2006">
              <mc:Choice xmlns:v="urn:schemas-microsoft-com:vml" Requires="v">
                <p:oleObj spid="_x0000_s135514" name="公式" r:id="rId14" imgW="152334" imgH="139639" progId="Equation.3">
                  <p:embed/>
                </p:oleObj>
              </mc:Choice>
              <mc:Fallback>
                <p:oleObj name="公式" r:id="rId14" imgW="152334" imgH="13963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30801" y="447675"/>
                        <a:ext cx="868363"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 name="Object 27"/>
          <p:cNvGraphicFramePr>
            <a:graphicFrameLocks noChangeAspect="1"/>
          </p:cNvGraphicFramePr>
          <p:nvPr>
            <p:extLst>
              <p:ext uri="{D42A27DB-BD31-4B8C-83A1-F6EECF244321}">
                <p14:modId xmlns:p14="http://schemas.microsoft.com/office/powerpoint/2010/main" val="1041109232"/>
              </p:ext>
            </p:extLst>
          </p:nvPr>
        </p:nvGraphicFramePr>
        <p:xfrm>
          <a:off x="7747001" y="4551363"/>
          <a:ext cx="1520825" cy="787400"/>
        </p:xfrm>
        <a:graphic>
          <a:graphicData uri="http://schemas.openxmlformats.org/presentationml/2006/ole">
            <mc:AlternateContent xmlns:mc="http://schemas.openxmlformats.org/markup-compatibility/2006">
              <mc:Choice xmlns:v="urn:schemas-microsoft-com:vml" Requires="v">
                <p:oleObj spid="_x0000_s135515" name="公式" r:id="rId16" imgW="266469" imgH="139579" progId="Equation.3">
                  <p:embed/>
                </p:oleObj>
              </mc:Choice>
              <mc:Fallback>
                <p:oleObj name="公式" r:id="rId16" imgW="266469" imgH="139579"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47001" y="4551363"/>
                        <a:ext cx="1520825"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 name="Object 27"/>
          <p:cNvGraphicFramePr>
            <a:graphicFrameLocks noChangeAspect="1"/>
          </p:cNvGraphicFramePr>
          <p:nvPr>
            <p:extLst>
              <p:ext uri="{D42A27DB-BD31-4B8C-83A1-F6EECF244321}">
                <p14:modId xmlns:p14="http://schemas.microsoft.com/office/powerpoint/2010/main" val="2870015722"/>
              </p:ext>
            </p:extLst>
          </p:nvPr>
        </p:nvGraphicFramePr>
        <p:xfrm>
          <a:off x="3941763" y="4649788"/>
          <a:ext cx="868362" cy="787400"/>
        </p:xfrm>
        <a:graphic>
          <a:graphicData uri="http://schemas.openxmlformats.org/presentationml/2006/ole">
            <mc:AlternateContent xmlns:mc="http://schemas.openxmlformats.org/markup-compatibility/2006">
              <mc:Choice xmlns:v="urn:schemas-microsoft-com:vml" Requires="v">
                <p:oleObj spid="_x0000_s135516" name="公式" r:id="rId18" imgW="152334" imgH="139639" progId="Equation.3">
                  <p:embed/>
                </p:oleObj>
              </mc:Choice>
              <mc:Fallback>
                <p:oleObj name="公式" r:id="rId18" imgW="152334" imgH="13963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41763" y="4649788"/>
                        <a:ext cx="868362"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 name="Line 79"/>
          <p:cNvSpPr>
            <a:spLocks noChangeShapeType="1"/>
          </p:cNvSpPr>
          <p:nvPr/>
        </p:nvSpPr>
        <p:spPr bwMode="auto">
          <a:xfrm>
            <a:off x="5654675" y="2274888"/>
            <a:ext cx="1642782" cy="2381"/>
          </a:xfrm>
          <a:prstGeom prst="line">
            <a:avLst/>
          </a:prstGeom>
          <a:noFill/>
          <a:ln w="1905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 name="Object 27"/>
          <p:cNvGraphicFramePr>
            <a:graphicFrameLocks noChangeAspect="1"/>
          </p:cNvGraphicFramePr>
          <p:nvPr>
            <p:extLst>
              <p:ext uri="{D42A27DB-BD31-4B8C-83A1-F6EECF244321}">
                <p14:modId xmlns:p14="http://schemas.microsoft.com/office/powerpoint/2010/main" val="1689650808"/>
              </p:ext>
            </p:extLst>
          </p:nvPr>
        </p:nvGraphicFramePr>
        <p:xfrm>
          <a:off x="7414064" y="1875865"/>
          <a:ext cx="650875" cy="715962"/>
        </p:xfrm>
        <a:graphic>
          <a:graphicData uri="http://schemas.openxmlformats.org/presentationml/2006/ole">
            <mc:AlternateContent xmlns:mc="http://schemas.openxmlformats.org/markup-compatibility/2006">
              <mc:Choice xmlns:v="urn:schemas-microsoft-com:vml" Requires="v">
                <p:oleObj spid="_x0000_s135517" name="公式" r:id="rId19" imgW="114102" imgH="126780" progId="Equation.3">
                  <p:embed/>
                </p:oleObj>
              </mc:Choice>
              <mc:Fallback>
                <p:oleObj name="公式" r:id="rId19" imgW="114102" imgH="1267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14064" y="1875865"/>
                        <a:ext cx="650875" cy="71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 name="Line 79"/>
          <p:cNvSpPr>
            <a:spLocks noChangeShapeType="1"/>
          </p:cNvSpPr>
          <p:nvPr/>
        </p:nvSpPr>
        <p:spPr bwMode="auto">
          <a:xfrm flipH="1">
            <a:off x="5645150" y="1752601"/>
            <a:ext cx="0" cy="103822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79"/>
          <p:cNvSpPr>
            <a:spLocks noChangeShapeType="1"/>
          </p:cNvSpPr>
          <p:nvPr/>
        </p:nvSpPr>
        <p:spPr bwMode="auto">
          <a:xfrm flipH="1">
            <a:off x="7297458" y="1760537"/>
            <a:ext cx="7937" cy="779462"/>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Oval 42"/>
          <p:cNvSpPr>
            <a:spLocks noChangeArrowheads="1"/>
          </p:cNvSpPr>
          <p:nvPr/>
        </p:nvSpPr>
        <p:spPr bwMode="auto">
          <a:xfrm>
            <a:off x="8451850" y="4033838"/>
            <a:ext cx="185738" cy="182562"/>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86" name="Oval 42"/>
          <p:cNvSpPr>
            <a:spLocks noChangeArrowheads="1"/>
          </p:cNvSpPr>
          <p:nvPr/>
        </p:nvSpPr>
        <p:spPr bwMode="auto">
          <a:xfrm>
            <a:off x="5564189" y="1558926"/>
            <a:ext cx="185737" cy="182563"/>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87" name="Oval 42"/>
          <p:cNvSpPr>
            <a:spLocks noChangeArrowheads="1"/>
          </p:cNvSpPr>
          <p:nvPr/>
        </p:nvSpPr>
        <p:spPr bwMode="auto">
          <a:xfrm>
            <a:off x="4216400" y="4181476"/>
            <a:ext cx="185738" cy="182563"/>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88" name="Line 79"/>
          <p:cNvSpPr>
            <a:spLocks noChangeShapeType="1"/>
          </p:cNvSpPr>
          <p:nvPr/>
        </p:nvSpPr>
        <p:spPr bwMode="auto">
          <a:xfrm flipH="1">
            <a:off x="6902450" y="1677989"/>
            <a:ext cx="0" cy="103822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79"/>
          <p:cNvSpPr>
            <a:spLocks noChangeShapeType="1"/>
          </p:cNvSpPr>
          <p:nvPr/>
        </p:nvSpPr>
        <p:spPr bwMode="auto">
          <a:xfrm>
            <a:off x="5651501" y="2587625"/>
            <a:ext cx="1198563" cy="0"/>
          </a:xfrm>
          <a:prstGeom prst="line">
            <a:avLst/>
          </a:prstGeom>
          <a:noFill/>
          <a:ln w="1905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 name="矩形 89"/>
          <p:cNvSpPr/>
          <p:nvPr/>
        </p:nvSpPr>
        <p:spPr>
          <a:xfrm>
            <a:off x="6975475" y="258764"/>
            <a:ext cx="3519488" cy="954087"/>
          </a:xfrm>
          <a:prstGeom prst="rect">
            <a:avLst/>
          </a:prstGeom>
        </p:spPr>
        <p:txBody>
          <a:bodyPr>
            <a:spAutoFit/>
          </a:bodyPr>
          <a:lstStyle/>
          <a:p>
            <a:pPr>
              <a:defRPr/>
            </a:pPr>
            <a:r>
              <a:rPr lang="zh-CN" altLang="en-US" sz="2800" dirty="0">
                <a:solidFill>
                  <a:schemeClr val="accent6"/>
                </a:solidFill>
                <a:cs typeface="Times New Roman" pitchFamily="18" charset="0"/>
              </a:rPr>
              <a:t>均匀带电</a:t>
            </a:r>
            <a:r>
              <a:rPr lang="el-GR" altLang="zh-CN" sz="2800" dirty="0">
                <a:solidFill>
                  <a:srgbClr val="FF0000"/>
                </a:solidFill>
                <a:cs typeface="Times New Roman" pitchFamily="18" charset="0"/>
              </a:rPr>
              <a:t>σ</a:t>
            </a:r>
            <a:r>
              <a:rPr lang="zh-CN" altLang="en-US" sz="2800" dirty="0">
                <a:solidFill>
                  <a:schemeClr val="accent4"/>
                </a:solidFill>
                <a:cs typeface="Times New Roman" pitchFamily="18" charset="0"/>
              </a:rPr>
              <a:t>上半球面</a:t>
            </a:r>
            <a:r>
              <a:rPr lang="zh-CN" altLang="en-US" sz="2800" dirty="0">
                <a:solidFill>
                  <a:srgbClr val="008000"/>
                </a:solidFill>
                <a:cs typeface="Times New Roman" pitchFamily="18" charset="0"/>
              </a:rPr>
              <a:t>产生的</a:t>
            </a:r>
            <a:r>
              <a:rPr lang="zh-CN" altLang="en-US" sz="2800" dirty="0">
                <a:solidFill>
                  <a:schemeClr val="accent6"/>
                </a:solidFill>
                <a:cs typeface="Times New Roman" pitchFamily="18" charset="0"/>
                <a:sym typeface="Symbol" pitchFamily="18" charset="2"/>
              </a:rPr>
              <a:t>电势</a:t>
            </a:r>
            <a:r>
              <a:rPr lang="zh-CN" altLang="en-US" sz="2800" dirty="0">
                <a:solidFill>
                  <a:srgbClr val="008000"/>
                </a:solidFill>
                <a:cs typeface="Times New Roman" pitchFamily="18" charset="0"/>
              </a:rPr>
              <a:t>为</a:t>
            </a:r>
            <a:r>
              <a:rPr lang="en-US" altLang="zh-CN" sz="2800" dirty="0">
                <a:solidFill>
                  <a:srgbClr val="FF0000"/>
                </a:solidFill>
                <a:cs typeface="Times New Roman" pitchFamily="18" charset="0"/>
              </a:rPr>
              <a:t>V</a:t>
            </a:r>
            <a:endParaRPr lang="zh-CN" altLang="en-US" sz="2800" dirty="0">
              <a:solidFill>
                <a:srgbClr val="FF0000"/>
              </a:solidFill>
            </a:endParaRPr>
          </a:p>
        </p:txBody>
      </p:sp>
      <p:sp>
        <p:nvSpPr>
          <p:cNvPr id="91" name="矩形 90"/>
          <p:cNvSpPr/>
          <p:nvPr/>
        </p:nvSpPr>
        <p:spPr>
          <a:xfrm>
            <a:off x="7094539" y="2514600"/>
            <a:ext cx="3424237" cy="954088"/>
          </a:xfrm>
          <a:prstGeom prst="rect">
            <a:avLst/>
          </a:prstGeom>
        </p:spPr>
        <p:txBody>
          <a:bodyPr>
            <a:spAutoFit/>
          </a:bodyPr>
          <a:lstStyle/>
          <a:p>
            <a:pPr>
              <a:defRPr/>
            </a:pPr>
            <a:r>
              <a:rPr lang="zh-CN" altLang="en-US" sz="2800" dirty="0">
                <a:solidFill>
                  <a:schemeClr val="accent6"/>
                </a:solidFill>
                <a:cs typeface="Times New Roman" pitchFamily="18" charset="0"/>
              </a:rPr>
              <a:t>均匀带电</a:t>
            </a:r>
            <a:r>
              <a:rPr lang="zh-CN" altLang="en-US" sz="2800" dirty="0">
                <a:solidFill>
                  <a:srgbClr val="FF0000"/>
                </a:solidFill>
                <a:cs typeface="Times New Roman" pitchFamily="18" charset="0"/>
              </a:rPr>
              <a:t>−</a:t>
            </a:r>
            <a:r>
              <a:rPr lang="el-GR" altLang="zh-CN" sz="2800" dirty="0">
                <a:solidFill>
                  <a:srgbClr val="FF0000"/>
                </a:solidFill>
                <a:cs typeface="Times New Roman" pitchFamily="18" charset="0"/>
              </a:rPr>
              <a:t>σ</a:t>
            </a:r>
            <a:r>
              <a:rPr lang="zh-CN" altLang="en-US" sz="2800" dirty="0">
                <a:solidFill>
                  <a:schemeClr val="accent4"/>
                </a:solidFill>
                <a:cs typeface="Times New Roman" pitchFamily="18" charset="0"/>
              </a:rPr>
              <a:t>下半球面</a:t>
            </a:r>
            <a:r>
              <a:rPr lang="zh-CN" altLang="en-US" sz="2800" dirty="0">
                <a:solidFill>
                  <a:srgbClr val="008000"/>
                </a:solidFill>
                <a:cs typeface="Times New Roman" pitchFamily="18" charset="0"/>
              </a:rPr>
              <a:t>产生的</a:t>
            </a:r>
            <a:r>
              <a:rPr lang="zh-CN" altLang="en-US" sz="2800" dirty="0">
                <a:solidFill>
                  <a:schemeClr val="accent6"/>
                </a:solidFill>
                <a:cs typeface="Times New Roman" pitchFamily="18" charset="0"/>
                <a:sym typeface="Symbol" pitchFamily="18" charset="2"/>
              </a:rPr>
              <a:t>电势</a:t>
            </a:r>
            <a:r>
              <a:rPr lang="zh-CN" altLang="en-US" sz="2800" dirty="0">
                <a:solidFill>
                  <a:srgbClr val="008000"/>
                </a:solidFill>
                <a:cs typeface="Times New Roman" pitchFamily="18" charset="0"/>
              </a:rPr>
              <a:t>为</a:t>
            </a:r>
            <a:r>
              <a:rPr lang="zh-CN" altLang="en-US" sz="2800" dirty="0">
                <a:solidFill>
                  <a:srgbClr val="FF0000"/>
                </a:solidFill>
                <a:cs typeface="Times New Roman" pitchFamily="18" charset="0"/>
              </a:rPr>
              <a:t>−</a:t>
            </a:r>
            <a:r>
              <a:rPr lang="en-US" altLang="zh-CN" sz="2800" dirty="0">
                <a:solidFill>
                  <a:srgbClr val="FF0000"/>
                </a:solidFill>
                <a:cs typeface="Times New Roman" pitchFamily="18" charset="0"/>
              </a:rPr>
              <a:t>V</a:t>
            </a:r>
            <a:endParaRPr lang="zh-CN" altLang="en-US" sz="2800" dirty="0">
              <a:solidFill>
                <a:srgbClr val="FF0000"/>
              </a:solidFill>
            </a:endParaRPr>
          </a:p>
        </p:txBody>
      </p:sp>
      <p:sp>
        <p:nvSpPr>
          <p:cNvPr id="92" name="矩形 91"/>
          <p:cNvSpPr/>
          <p:nvPr/>
        </p:nvSpPr>
        <p:spPr>
          <a:xfrm>
            <a:off x="1579564" y="1812925"/>
            <a:ext cx="2776537" cy="954088"/>
          </a:xfrm>
          <a:prstGeom prst="rect">
            <a:avLst/>
          </a:prstGeom>
        </p:spPr>
        <p:txBody>
          <a:bodyPr>
            <a:spAutoFit/>
          </a:bodyPr>
          <a:lstStyle/>
          <a:p>
            <a:pPr>
              <a:defRPr/>
            </a:pPr>
            <a:r>
              <a:rPr lang="zh-CN" altLang="en-US" sz="2800" dirty="0">
                <a:solidFill>
                  <a:schemeClr val="accent6"/>
                </a:solidFill>
                <a:cs typeface="Times New Roman" pitchFamily="18" charset="0"/>
              </a:rPr>
              <a:t>均匀带电</a:t>
            </a:r>
            <a:r>
              <a:rPr lang="el-GR" altLang="zh-CN" sz="2800" dirty="0">
                <a:solidFill>
                  <a:srgbClr val="FF0000"/>
                </a:solidFill>
                <a:cs typeface="Times New Roman" pitchFamily="18" charset="0"/>
              </a:rPr>
              <a:t>σ</a:t>
            </a:r>
            <a:r>
              <a:rPr lang="zh-CN" altLang="en-US" sz="2800" dirty="0">
                <a:solidFill>
                  <a:schemeClr val="accent4"/>
                </a:solidFill>
                <a:cs typeface="Times New Roman" pitchFamily="18" charset="0"/>
              </a:rPr>
              <a:t>球面</a:t>
            </a:r>
            <a:r>
              <a:rPr lang="zh-CN" altLang="en-US" sz="2800" dirty="0">
                <a:solidFill>
                  <a:srgbClr val="008000"/>
                </a:solidFill>
                <a:cs typeface="Times New Roman" pitchFamily="18" charset="0"/>
              </a:rPr>
              <a:t>产生的</a:t>
            </a:r>
            <a:r>
              <a:rPr lang="zh-CN" altLang="en-US" sz="2800" dirty="0">
                <a:solidFill>
                  <a:schemeClr val="accent6"/>
                </a:solidFill>
                <a:cs typeface="Times New Roman" pitchFamily="18" charset="0"/>
                <a:sym typeface="Symbol" pitchFamily="18" charset="2"/>
              </a:rPr>
              <a:t>电势</a:t>
            </a:r>
            <a:r>
              <a:rPr lang="zh-CN" altLang="en-US" sz="2800" dirty="0">
                <a:solidFill>
                  <a:srgbClr val="008000"/>
                </a:solidFill>
                <a:cs typeface="Times New Roman" pitchFamily="18" charset="0"/>
              </a:rPr>
              <a:t>为</a:t>
            </a:r>
            <a:endParaRPr lang="zh-CN" altLang="en-US" sz="2800" dirty="0">
              <a:solidFill>
                <a:srgbClr val="008000"/>
              </a:solidFill>
            </a:endParaRPr>
          </a:p>
        </p:txBody>
      </p:sp>
      <p:graphicFrame>
        <p:nvGraphicFramePr>
          <p:cNvPr id="93" name="对象 92"/>
          <p:cNvGraphicFramePr>
            <a:graphicFrameLocks noChangeAspect="1"/>
          </p:cNvGraphicFramePr>
          <p:nvPr>
            <p:extLst>
              <p:ext uri="{D42A27DB-BD31-4B8C-83A1-F6EECF244321}">
                <p14:modId xmlns:p14="http://schemas.microsoft.com/office/powerpoint/2010/main" val="1733098032"/>
              </p:ext>
            </p:extLst>
          </p:nvPr>
        </p:nvGraphicFramePr>
        <p:xfrm>
          <a:off x="1677989" y="2706689"/>
          <a:ext cx="1214437" cy="1150937"/>
        </p:xfrm>
        <a:graphic>
          <a:graphicData uri="http://schemas.openxmlformats.org/presentationml/2006/ole">
            <mc:AlternateContent xmlns:mc="http://schemas.openxmlformats.org/markup-compatibility/2006">
              <mc:Choice xmlns:v="urn:schemas-microsoft-com:vml" Requires="v">
                <p:oleObj spid="_x0000_s135518" name="公式" r:id="rId21" imgW="482400" imgH="457200" progId="Equation.3">
                  <p:embed/>
                </p:oleObj>
              </mc:Choice>
              <mc:Fallback>
                <p:oleObj name="公式" r:id="rId21" imgW="482400" imgH="45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77989" y="2706689"/>
                        <a:ext cx="1214437"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 name="Object 26"/>
          <p:cNvGraphicFramePr>
            <a:graphicFrameLocks noChangeAspect="1"/>
          </p:cNvGraphicFramePr>
          <p:nvPr>
            <p:extLst>
              <p:ext uri="{D42A27DB-BD31-4B8C-83A1-F6EECF244321}">
                <p14:modId xmlns:p14="http://schemas.microsoft.com/office/powerpoint/2010/main" val="3088757626"/>
              </p:ext>
            </p:extLst>
          </p:nvPr>
        </p:nvGraphicFramePr>
        <p:xfrm>
          <a:off x="3678238" y="5575300"/>
          <a:ext cx="2857500" cy="1327150"/>
        </p:xfrm>
        <a:graphic>
          <a:graphicData uri="http://schemas.openxmlformats.org/presentationml/2006/ole">
            <mc:AlternateContent xmlns:mc="http://schemas.openxmlformats.org/markup-compatibility/2006">
              <mc:Choice xmlns:v="urn:schemas-microsoft-com:vml" Requires="v">
                <p:oleObj spid="_x0000_s135519" name="公式" r:id="rId23" imgW="965160" imgH="457200" progId="Equation.3">
                  <p:embed/>
                </p:oleObj>
              </mc:Choice>
              <mc:Fallback>
                <p:oleObj name="公式" r:id="rId23" imgW="965160" imgH="457200" progId="Equation.3">
                  <p:embed/>
                  <p:pic>
                    <p:nvPicPr>
                      <p:cNvPr id="0" name=""/>
                      <p:cNvPicPr>
                        <a:picLocks noChangeAspect="1" noChangeArrowheads="1"/>
                      </p:cNvPicPr>
                      <p:nvPr/>
                    </p:nvPicPr>
                    <p:blipFill>
                      <a:blip r:embed="rId24"/>
                      <a:srcRect/>
                      <a:stretch>
                        <a:fillRect/>
                      </a:stretch>
                    </p:blipFill>
                    <p:spPr bwMode="auto">
                      <a:xfrm>
                        <a:off x="3678238" y="5575300"/>
                        <a:ext cx="28575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 name="Object 26"/>
          <p:cNvGraphicFramePr>
            <a:graphicFrameLocks noChangeAspect="1"/>
          </p:cNvGraphicFramePr>
          <p:nvPr>
            <p:extLst>
              <p:ext uri="{D42A27DB-BD31-4B8C-83A1-F6EECF244321}">
                <p14:modId xmlns:p14="http://schemas.microsoft.com/office/powerpoint/2010/main" val="1651541212"/>
              </p:ext>
            </p:extLst>
          </p:nvPr>
        </p:nvGraphicFramePr>
        <p:xfrm>
          <a:off x="8483600" y="5575301"/>
          <a:ext cx="2082800" cy="1241425"/>
        </p:xfrm>
        <a:graphic>
          <a:graphicData uri="http://schemas.openxmlformats.org/presentationml/2006/ole">
            <mc:AlternateContent xmlns:mc="http://schemas.openxmlformats.org/markup-compatibility/2006">
              <mc:Choice xmlns:v="urn:schemas-microsoft-com:vml" Requires="v">
                <p:oleObj spid="_x0000_s135520" name="公式" r:id="rId25" imgW="619164" imgH="323905" progId="Equation.3">
                  <p:embed/>
                </p:oleObj>
              </mc:Choice>
              <mc:Fallback>
                <p:oleObj name="公式" r:id="rId25" imgW="619164" imgH="32390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483600" y="5575301"/>
                        <a:ext cx="20828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 name="AutoShape 63"/>
          <p:cNvSpPr>
            <a:spLocks noChangeArrowheads="1"/>
          </p:cNvSpPr>
          <p:nvPr/>
        </p:nvSpPr>
        <p:spPr bwMode="auto">
          <a:xfrm>
            <a:off x="2076450" y="5992813"/>
            <a:ext cx="1130300" cy="330200"/>
          </a:xfrm>
          <a:prstGeom prst="rightArrow">
            <a:avLst>
              <a:gd name="adj1" fmla="val 50000"/>
              <a:gd name="adj2" fmla="val 133500"/>
            </a:avLst>
          </a:prstGeom>
          <a:solidFill>
            <a:srgbClr val="00CC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97" name="AutoShape 63"/>
          <p:cNvSpPr>
            <a:spLocks noChangeArrowheads="1"/>
          </p:cNvSpPr>
          <p:nvPr/>
        </p:nvSpPr>
        <p:spPr bwMode="auto">
          <a:xfrm>
            <a:off x="6950076" y="6073775"/>
            <a:ext cx="1128713" cy="330200"/>
          </a:xfrm>
          <a:prstGeom prst="rightArrow">
            <a:avLst>
              <a:gd name="adj1" fmla="val 50000"/>
              <a:gd name="adj2" fmla="val 133313"/>
            </a:avLst>
          </a:prstGeom>
          <a:solidFill>
            <a:srgbClr val="71FFDD"/>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ircle(in)">
                                      <p:cBhvr>
                                        <p:cTn id="7" dur="20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additive="base">
                                        <p:cTn id="12" dur="500" fill="hold"/>
                                        <p:tgtEl>
                                          <p:spTgt spid="53"/>
                                        </p:tgtEl>
                                        <p:attrNameLst>
                                          <p:attrName>ppt_x</p:attrName>
                                        </p:attrNameLst>
                                      </p:cBhvr>
                                      <p:tavLst>
                                        <p:tav tm="0">
                                          <p:val>
                                            <p:strVal val="#ppt_x"/>
                                          </p:val>
                                        </p:tav>
                                        <p:tav tm="100000">
                                          <p:val>
                                            <p:strVal val="#ppt_x"/>
                                          </p:val>
                                        </p:tav>
                                      </p:tavLst>
                                    </p:anim>
                                    <p:anim calcmode="lin" valueType="num">
                                      <p:cBhvr additive="base">
                                        <p:cTn id="13" dur="500" fill="hold"/>
                                        <p:tgtEl>
                                          <p:spTgt spid="5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ppt_x"/>
                                          </p:val>
                                        </p:tav>
                                        <p:tav tm="100000">
                                          <p:val>
                                            <p:strVal val="#ppt_x"/>
                                          </p:val>
                                        </p:tav>
                                      </p:tavLst>
                                    </p:anim>
                                    <p:anim calcmode="lin" valueType="num">
                                      <p:cBhvr additive="base">
                                        <p:cTn id="17" dur="500" fill="hold"/>
                                        <p:tgtEl>
                                          <p:spTgt spid="61"/>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8"/>
                                        </p:tgtEl>
                                        <p:attrNameLst>
                                          <p:attrName>style.visibility</p:attrName>
                                        </p:attrNameLst>
                                      </p:cBhvr>
                                      <p:to>
                                        <p:strVal val="visible"/>
                                      </p:to>
                                    </p:set>
                                    <p:anim calcmode="lin" valueType="num">
                                      <p:cBhvr additive="base">
                                        <p:cTn id="20" dur="500" fill="hold"/>
                                        <p:tgtEl>
                                          <p:spTgt spid="78"/>
                                        </p:tgtEl>
                                        <p:attrNameLst>
                                          <p:attrName>ppt_x</p:attrName>
                                        </p:attrNameLst>
                                      </p:cBhvr>
                                      <p:tavLst>
                                        <p:tav tm="0">
                                          <p:val>
                                            <p:strVal val="#ppt_x"/>
                                          </p:val>
                                        </p:tav>
                                        <p:tav tm="100000">
                                          <p:val>
                                            <p:strVal val="#ppt_x"/>
                                          </p:val>
                                        </p:tav>
                                      </p:tavLst>
                                    </p:anim>
                                    <p:anim calcmode="lin" valueType="num">
                                      <p:cBhvr additive="base">
                                        <p:cTn id="21" dur="500" fill="hold"/>
                                        <p:tgtEl>
                                          <p:spTgt spid="7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81"/>
                                        </p:tgtEl>
                                        <p:attrNameLst>
                                          <p:attrName>style.visibility</p:attrName>
                                        </p:attrNameLst>
                                      </p:cBhvr>
                                      <p:to>
                                        <p:strVal val="visible"/>
                                      </p:to>
                                    </p:set>
                                    <p:anim calcmode="lin" valueType="num">
                                      <p:cBhvr additive="base">
                                        <p:cTn id="24" dur="500" fill="hold"/>
                                        <p:tgtEl>
                                          <p:spTgt spid="81"/>
                                        </p:tgtEl>
                                        <p:attrNameLst>
                                          <p:attrName>ppt_x</p:attrName>
                                        </p:attrNameLst>
                                      </p:cBhvr>
                                      <p:tavLst>
                                        <p:tav tm="0">
                                          <p:val>
                                            <p:strVal val="#ppt_x"/>
                                          </p:val>
                                        </p:tav>
                                        <p:tav tm="100000">
                                          <p:val>
                                            <p:strVal val="#ppt_x"/>
                                          </p:val>
                                        </p:tav>
                                      </p:tavLst>
                                    </p:anim>
                                    <p:anim calcmode="lin" valueType="num">
                                      <p:cBhvr additive="base">
                                        <p:cTn id="25" dur="500" fill="hold"/>
                                        <p:tgtEl>
                                          <p:spTgt spid="81"/>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82"/>
                                        </p:tgtEl>
                                        <p:attrNameLst>
                                          <p:attrName>style.visibility</p:attrName>
                                        </p:attrNameLst>
                                      </p:cBhvr>
                                      <p:to>
                                        <p:strVal val="visible"/>
                                      </p:to>
                                    </p:set>
                                    <p:anim calcmode="lin" valueType="num">
                                      <p:cBhvr additive="base">
                                        <p:cTn id="28" dur="500" fill="hold"/>
                                        <p:tgtEl>
                                          <p:spTgt spid="82"/>
                                        </p:tgtEl>
                                        <p:attrNameLst>
                                          <p:attrName>ppt_x</p:attrName>
                                        </p:attrNameLst>
                                      </p:cBhvr>
                                      <p:tavLst>
                                        <p:tav tm="0">
                                          <p:val>
                                            <p:strVal val="#ppt_x"/>
                                          </p:val>
                                        </p:tav>
                                        <p:tav tm="100000">
                                          <p:val>
                                            <p:strVal val="#ppt_x"/>
                                          </p:val>
                                        </p:tav>
                                      </p:tavLst>
                                    </p:anim>
                                    <p:anim calcmode="lin" valueType="num">
                                      <p:cBhvr additive="base">
                                        <p:cTn id="29" dur="500" fill="hold"/>
                                        <p:tgtEl>
                                          <p:spTgt spid="8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3"/>
                                        </p:tgtEl>
                                        <p:attrNameLst>
                                          <p:attrName>style.visibility</p:attrName>
                                        </p:attrNameLst>
                                      </p:cBhvr>
                                      <p:to>
                                        <p:strVal val="visible"/>
                                      </p:to>
                                    </p:set>
                                    <p:anim calcmode="lin" valueType="num">
                                      <p:cBhvr additive="base">
                                        <p:cTn id="32" dur="500" fill="hold"/>
                                        <p:tgtEl>
                                          <p:spTgt spid="83"/>
                                        </p:tgtEl>
                                        <p:attrNameLst>
                                          <p:attrName>ppt_x</p:attrName>
                                        </p:attrNameLst>
                                      </p:cBhvr>
                                      <p:tavLst>
                                        <p:tav tm="0">
                                          <p:val>
                                            <p:strVal val="#ppt_x"/>
                                          </p:val>
                                        </p:tav>
                                        <p:tav tm="100000">
                                          <p:val>
                                            <p:strVal val="#ppt_x"/>
                                          </p:val>
                                        </p:tav>
                                      </p:tavLst>
                                    </p:anim>
                                    <p:anim calcmode="lin" valueType="num">
                                      <p:cBhvr additive="base">
                                        <p:cTn id="33" dur="500" fill="hold"/>
                                        <p:tgtEl>
                                          <p:spTgt spid="8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84"/>
                                        </p:tgtEl>
                                        <p:attrNameLst>
                                          <p:attrName>style.visibility</p:attrName>
                                        </p:attrNameLst>
                                      </p:cBhvr>
                                      <p:to>
                                        <p:strVal val="visible"/>
                                      </p:to>
                                    </p:set>
                                    <p:anim calcmode="lin" valueType="num">
                                      <p:cBhvr additive="base">
                                        <p:cTn id="36" dur="500" fill="hold"/>
                                        <p:tgtEl>
                                          <p:spTgt spid="84"/>
                                        </p:tgtEl>
                                        <p:attrNameLst>
                                          <p:attrName>ppt_x</p:attrName>
                                        </p:attrNameLst>
                                      </p:cBhvr>
                                      <p:tavLst>
                                        <p:tav tm="0">
                                          <p:val>
                                            <p:strVal val="#ppt_x"/>
                                          </p:val>
                                        </p:tav>
                                        <p:tav tm="100000">
                                          <p:val>
                                            <p:strVal val="#ppt_x"/>
                                          </p:val>
                                        </p:tav>
                                      </p:tavLst>
                                    </p:anim>
                                    <p:anim calcmode="lin" valueType="num">
                                      <p:cBhvr additive="base">
                                        <p:cTn id="37" dur="500" fill="hold"/>
                                        <p:tgtEl>
                                          <p:spTgt spid="8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additive="base">
                                        <p:cTn id="40" dur="500" fill="hold"/>
                                        <p:tgtEl>
                                          <p:spTgt spid="86"/>
                                        </p:tgtEl>
                                        <p:attrNameLst>
                                          <p:attrName>ppt_x</p:attrName>
                                        </p:attrNameLst>
                                      </p:cBhvr>
                                      <p:tavLst>
                                        <p:tav tm="0">
                                          <p:val>
                                            <p:strVal val="#ppt_x"/>
                                          </p:val>
                                        </p:tav>
                                        <p:tav tm="100000">
                                          <p:val>
                                            <p:strVal val="#ppt_x"/>
                                          </p:val>
                                        </p:tav>
                                      </p:tavLst>
                                    </p:anim>
                                    <p:anim calcmode="lin" valueType="num">
                                      <p:cBhvr additive="base">
                                        <p:cTn id="41" dur="500" fill="hold"/>
                                        <p:tgtEl>
                                          <p:spTgt spid="86"/>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88"/>
                                        </p:tgtEl>
                                        <p:attrNameLst>
                                          <p:attrName>style.visibility</p:attrName>
                                        </p:attrNameLst>
                                      </p:cBhvr>
                                      <p:to>
                                        <p:strVal val="visible"/>
                                      </p:to>
                                    </p:set>
                                    <p:anim calcmode="lin" valueType="num">
                                      <p:cBhvr additive="base">
                                        <p:cTn id="44" dur="500" fill="hold"/>
                                        <p:tgtEl>
                                          <p:spTgt spid="88"/>
                                        </p:tgtEl>
                                        <p:attrNameLst>
                                          <p:attrName>ppt_x</p:attrName>
                                        </p:attrNameLst>
                                      </p:cBhvr>
                                      <p:tavLst>
                                        <p:tav tm="0">
                                          <p:val>
                                            <p:strVal val="#ppt_x"/>
                                          </p:val>
                                        </p:tav>
                                        <p:tav tm="100000">
                                          <p:val>
                                            <p:strVal val="#ppt_x"/>
                                          </p:val>
                                        </p:tav>
                                      </p:tavLst>
                                    </p:anim>
                                    <p:anim calcmode="lin" valueType="num">
                                      <p:cBhvr additive="base">
                                        <p:cTn id="45" dur="500" fill="hold"/>
                                        <p:tgtEl>
                                          <p:spTgt spid="88"/>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anim calcmode="lin" valueType="num">
                                      <p:cBhvr additive="base">
                                        <p:cTn id="48" dur="500" fill="hold"/>
                                        <p:tgtEl>
                                          <p:spTgt spid="89"/>
                                        </p:tgtEl>
                                        <p:attrNameLst>
                                          <p:attrName>ppt_x</p:attrName>
                                        </p:attrNameLst>
                                      </p:cBhvr>
                                      <p:tavLst>
                                        <p:tav tm="0">
                                          <p:val>
                                            <p:strVal val="#ppt_x"/>
                                          </p:val>
                                        </p:tav>
                                        <p:tav tm="100000">
                                          <p:val>
                                            <p:strVal val="#ppt_x"/>
                                          </p:val>
                                        </p:tav>
                                      </p:tavLst>
                                    </p:anim>
                                    <p:anim calcmode="lin" valueType="num">
                                      <p:cBhvr additive="base">
                                        <p:cTn id="49"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circle(in)">
                                      <p:cBhvr>
                                        <p:cTn id="54" dur="2000"/>
                                        <p:tgtEl>
                                          <p:spTgt spid="76"/>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0"/>
                                        </p:tgtEl>
                                        <p:attrNameLst>
                                          <p:attrName>style.visibility</p:attrName>
                                        </p:attrNameLst>
                                      </p:cBhvr>
                                      <p:to>
                                        <p:strVal val="visible"/>
                                      </p:to>
                                    </p:set>
                                    <p:anim calcmode="lin" valueType="num">
                                      <p:cBhvr additive="base">
                                        <p:cTn id="59" dur="500" fill="hold"/>
                                        <p:tgtEl>
                                          <p:spTgt spid="70"/>
                                        </p:tgtEl>
                                        <p:attrNameLst>
                                          <p:attrName>ppt_x</p:attrName>
                                        </p:attrNameLst>
                                      </p:cBhvr>
                                      <p:tavLst>
                                        <p:tav tm="0">
                                          <p:val>
                                            <p:strVal val="#ppt_x"/>
                                          </p:val>
                                        </p:tav>
                                        <p:tav tm="100000">
                                          <p:val>
                                            <p:strVal val="#ppt_x"/>
                                          </p:val>
                                        </p:tav>
                                      </p:tavLst>
                                    </p:anim>
                                    <p:anim calcmode="lin" valueType="num">
                                      <p:cBhvr additive="base">
                                        <p:cTn id="60" dur="500" fill="hold"/>
                                        <p:tgtEl>
                                          <p:spTgt spid="7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anim calcmode="lin" valueType="num">
                                      <p:cBhvr additive="base">
                                        <p:cTn id="63" dur="500" fill="hold"/>
                                        <p:tgtEl>
                                          <p:spTgt spid="71"/>
                                        </p:tgtEl>
                                        <p:attrNameLst>
                                          <p:attrName>ppt_x</p:attrName>
                                        </p:attrNameLst>
                                      </p:cBhvr>
                                      <p:tavLst>
                                        <p:tav tm="0">
                                          <p:val>
                                            <p:strVal val="#ppt_x"/>
                                          </p:val>
                                        </p:tav>
                                        <p:tav tm="100000">
                                          <p:val>
                                            <p:strVal val="#ppt_x"/>
                                          </p:val>
                                        </p:tav>
                                      </p:tavLst>
                                    </p:anim>
                                    <p:anim calcmode="lin" valueType="num">
                                      <p:cBhvr additive="base">
                                        <p:cTn id="64" dur="500" fill="hold"/>
                                        <p:tgtEl>
                                          <p:spTgt spid="7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fill="hold"/>
                                        <p:tgtEl>
                                          <p:spTgt spid="72"/>
                                        </p:tgtEl>
                                        <p:attrNameLst>
                                          <p:attrName>ppt_x</p:attrName>
                                        </p:attrNameLst>
                                      </p:cBhvr>
                                      <p:tavLst>
                                        <p:tav tm="0">
                                          <p:val>
                                            <p:strVal val="#ppt_x"/>
                                          </p:val>
                                        </p:tav>
                                        <p:tav tm="100000">
                                          <p:val>
                                            <p:strVal val="#ppt_x"/>
                                          </p:val>
                                        </p:tav>
                                      </p:tavLst>
                                    </p:anim>
                                    <p:anim calcmode="lin" valueType="num">
                                      <p:cBhvr additive="base">
                                        <p:cTn id="68" dur="500" fill="hold"/>
                                        <p:tgtEl>
                                          <p:spTgt spid="7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anim calcmode="lin" valueType="num">
                                      <p:cBhvr additive="base">
                                        <p:cTn id="71" dur="500" fill="hold"/>
                                        <p:tgtEl>
                                          <p:spTgt spid="73"/>
                                        </p:tgtEl>
                                        <p:attrNameLst>
                                          <p:attrName>ppt_x</p:attrName>
                                        </p:attrNameLst>
                                      </p:cBhvr>
                                      <p:tavLst>
                                        <p:tav tm="0">
                                          <p:val>
                                            <p:strVal val="#ppt_x"/>
                                          </p:val>
                                        </p:tav>
                                        <p:tav tm="100000">
                                          <p:val>
                                            <p:strVal val="#ppt_x"/>
                                          </p:val>
                                        </p:tav>
                                      </p:tavLst>
                                    </p:anim>
                                    <p:anim calcmode="lin" valueType="num">
                                      <p:cBhvr additive="base">
                                        <p:cTn id="72" dur="500" fill="hold"/>
                                        <p:tgtEl>
                                          <p:spTgt spid="7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4"/>
                                        </p:tgtEl>
                                        <p:attrNameLst>
                                          <p:attrName>style.visibility</p:attrName>
                                        </p:attrNameLst>
                                      </p:cBhvr>
                                      <p:to>
                                        <p:strVal val="visible"/>
                                      </p:to>
                                    </p:set>
                                    <p:anim calcmode="lin" valueType="num">
                                      <p:cBhvr additive="base">
                                        <p:cTn id="75" dur="500" fill="hold"/>
                                        <p:tgtEl>
                                          <p:spTgt spid="74"/>
                                        </p:tgtEl>
                                        <p:attrNameLst>
                                          <p:attrName>ppt_x</p:attrName>
                                        </p:attrNameLst>
                                      </p:cBhvr>
                                      <p:tavLst>
                                        <p:tav tm="0">
                                          <p:val>
                                            <p:strVal val="#ppt_x"/>
                                          </p:val>
                                        </p:tav>
                                        <p:tav tm="100000">
                                          <p:val>
                                            <p:strVal val="#ppt_x"/>
                                          </p:val>
                                        </p:tav>
                                      </p:tavLst>
                                    </p:anim>
                                    <p:anim calcmode="lin" valueType="num">
                                      <p:cBhvr additive="base">
                                        <p:cTn id="76" dur="500" fill="hold"/>
                                        <p:tgtEl>
                                          <p:spTgt spid="7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additive="base">
                                        <p:cTn id="79" dur="500" fill="hold"/>
                                        <p:tgtEl>
                                          <p:spTgt spid="75"/>
                                        </p:tgtEl>
                                        <p:attrNameLst>
                                          <p:attrName>ppt_x</p:attrName>
                                        </p:attrNameLst>
                                      </p:cBhvr>
                                      <p:tavLst>
                                        <p:tav tm="0">
                                          <p:val>
                                            <p:strVal val="#ppt_x"/>
                                          </p:val>
                                        </p:tav>
                                        <p:tav tm="100000">
                                          <p:val>
                                            <p:strVal val="#ppt_x"/>
                                          </p:val>
                                        </p:tav>
                                      </p:tavLst>
                                    </p:anim>
                                    <p:anim calcmode="lin" valueType="num">
                                      <p:cBhvr additive="base">
                                        <p:cTn id="80" dur="500" fill="hold"/>
                                        <p:tgtEl>
                                          <p:spTgt spid="7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80"/>
                                        </p:tgtEl>
                                        <p:attrNameLst>
                                          <p:attrName>style.visibility</p:attrName>
                                        </p:attrNameLst>
                                      </p:cBhvr>
                                      <p:to>
                                        <p:strVal val="visible"/>
                                      </p:to>
                                    </p:set>
                                    <p:anim calcmode="lin" valueType="num">
                                      <p:cBhvr additive="base">
                                        <p:cTn id="83" dur="500" fill="hold"/>
                                        <p:tgtEl>
                                          <p:spTgt spid="80"/>
                                        </p:tgtEl>
                                        <p:attrNameLst>
                                          <p:attrName>ppt_x</p:attrName>
                                        </p:attrNameLst>
                                      </p:cBhvr>
                                      <p:tavLst>
                                        <p:tav tm="0">
                                          <p:val>
                                            <p:strVal val="#ppt_x"/>
                                          </p:val>
                                        </p:tav>
                                        <p:tav tm="100000">
                                          <p:val>
                                            <p:strVal val="#ppt_x"/>
                                          </p:val>
                                        </p:tav>
                                      </p:tavLst>
                                    </p:anim>
                                    <p:anim calcmode="lin" valueType="num">
                                      <p:cBhvr additive="base">
                                        <p:cTn id="84" dur="500" fill="hold"/>
                                        <p:tgtEl>
                                          <p:spTgt spid="8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additive="base">
                                        <p:cTn id="87" dur="500" fill="hold"/>
                                        <p:tgtEl>
                                          <p:spTgt spid="87"/>
                                        </p:tgtEl>
                                        <p:attrNameLst>
                                          <p:attrName>ppt_x</p:attrName>
                                        </p:attrNameLst>
                                      </p:cBhvr>
                                      <p:tavLst>
                                        <p:tav tm="0">
                                          <p:val>
                                            <p:strVal val="#ppt_x"/>
                                          </p:val>
                                        </p:tav>
                                        <p:tav tm="100000">
                                          <p:val>
                                            <p:strVal val="#ppt_x"/>
                                          </p:val>
                                        </p:tav>
                                      </p:tavLst>
                                    </p:anim>
                                    <p:anim calcmode="lin" valueType="num">
                                      <p:cBhvr additive="base">
                                        <p:cTn id="88"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nodeType="click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barn(inVertical)">
                                      <p:cBhvr>
                                        <p:cTn id="93" dur="500"/>
                                        <p:tgtEl>
                                          <p:spTgt spid="77"/>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additive="base">
                                        <p:cTn id="98" dur="500" fill="hold"/>
                                        <p:tgtEl>
                                          <p:spTgt spid="62"/>
                                        </p:tgtEl>
                                        <p:attrNameLst>
                                          <p:attrName>ppt_x</p:attrName>
                                        </p:attrNameLst>
                                      </p:cBhvr>
                                      <p:tavLst>
                                        <p:tav tm="0">
                                          <p:val>
                                            <p:strVal val="#ppt_x"/>
                                          </p:val>
                                        </p:tav>
                                        <p:tav tm="100000">
                                          <p:val>
                                            <p:strVal val="#ppt_x"/>
                                          </p:val>
                                        </p:tav>
                                      </p:tavLst>
                                    </p:anim>
                                    <p:anim calcmode="lin" valueType="num">
                                      <p:cBhvr additive="base">
                                        <p:cTn id="99" dur="500" fill="hold"/>
                                        <p:tgtEl>
                                          <p:spTgt spid="62"/>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 calcmode="lin" valueType="num">
                                      <p:cBhvr additive="base">
                                        <p:cTn id="102" dur="500" fill="hold"/>
                                        <p:tgtEl>
                                          <p:spTgt spid="69"/>
                                        </p:tgtEl>
                                        <p:attrNameLst>
                                          <p:attrName>ppt_x</p:attrName>
                                        </p:attrNameLst>
                                      </p:cBhvr>
                                      <p:tavLst>
                                        <p:tav tm="0">
                                          <p:val>
                                            <p:strVal val="#ppt_x"/>
                                          </p:val>
                                        </p:tav>
                                        <p:tav tm="100000">
                                          <p:val>
                                            <p:strVal val="#ppt_x"/>
                                          </p:val>
                                        </p:tav>
                                      </p:tavLst>
                                    </p:anim>
                                    <p:anim calcmode="lin" valueType="num">
                                      <p:cBhvr additive="base">
                                        <p:cTn id="103" dur="500" fill="hold"/>
                                        <p:tgtEl>
                                          <p:spTgt spid="69"/>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79"/>
                                        </p:tgtEl>
                                        <p:attrNameLst>
                                          <p:attrName>style.visibility</p:attrName>
                                        </p:attrNameLst>
                                      </p:cBhvr>
                                      <p:to>
                                        <p:strVal val="visible"/>
                                      </p:to>
                                    </p:set>
                                    <p:anim calcmode="lin" valueType="num">
                                      <p:cBhvr additive="base">
                                        <p:cTn id="106" dur="500" fill="hold"/>
                                        <p:tgtEl>
                                          <p:spTgt spid="79"/>
                                        </p:tgtEl>
                                        <p:attrNameLst>
                                          <p:attrName>ppt_x</p:attrName>
                                        </p:attrNameLst>
                                      </p:cBhvr>
                                      <p:tavLst>
                                        <p:tav tm="0">
                                          <p:val>
                                            <p:strVal val="#ppt_x"/>
                                          </p:val>
                                        </p:tav>
                                        <p:tav tm="100000">
                                          <p:val>
                                            <p:strVal val="#ppt_x"/>
                                          </p:val>
                                        </p:tav>
                                      </p:tavLst>
                                    </p:anim>
                                    <p:anim calcmode="lin" valueType="num">
                                      <p:cBhvr additive="base">
                                        <p:cTn id="107" dur="500" fill="hold"/>
                                        <p:tgtEl>
                                          <p:spTgt spid="79"/>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85"/>
                                        </p:tgtEl>
                                        <p:attrNameLst>
                                          <p:attrName>style.visibility</p:attrName>
                                        </p:attrNameLst>
                                      </p:cBhvr>
                                      <p:to>
                                        <p:strVal val="visible"/>
                                      </p:to>
                                    </p:set>
                                    <p:anim calcmode="lin" valueType="num">
                                      <p:cBhvr additive="base">
                                        <p:cTn id="110" dur="500" fill="hold"/>
                                        <p:tgtEl>
                                          <p:spTgt spid="85"/>
                                        </p:tgtEl>
                                        <p:attrNameLst>
                                          <p:attrName>ppt_x</p:attrName>
                                        </p:attrNameLst>
                                      </p:cBhvr>
                                      <p:tavLst>
                                        <p:tav tm="0">
                                          <p:val>
                                            <p:strVal val="#ppt_x"/>
                                          </p:val>
                                        </p:tav>
                                        <p:tav tm="100000">
                                          <p:val>
                                            <p:strVal val="#ppt_x"/>
                                          </p:val>
                                        </p:tav>
                                      </p:tavLst>
                                    </p:anim>
                                    <p:anim calcmode="lin" valueType="num">
                                      <p:cBhvr additive="base">
                                        <p:cTn id="111"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31" presetClass="entr" presetSubtype="0" fill="hold" grpId="0" nodeType="clickEffect">
                                  <p:stCondLst>
                                    <p:cond delay="0"/>
                                  </p:stCondLst>
                                  <p:childTnLst>
                                    <p:set>
                                      <p:cBhvr>
                                        <p:cTn id="115" dur="1" fill="hold">
                                          <p:stCondLst>
                                            <p:cond delay="0"/>
                                          </p:stCondLst>
                                        </p:cTn>
                                        <p:tgtEl>
                                          <p:spTgt spid="90"/>
                                        </p:tgtEl>
                                        <p:attrNameLst>
                                          <p:attrName>style.visibility</p:attrName>
                                        </p:attrNameLst>
                                      </p:cBhvr>
                                      <p:to>
                                        <p:strVal val="visible"/>
                                      </p:to>
                                    </p:set>
                                    <p:anim calcmode="lin" valueType="num">
                                      <p:cBhvr>
                                        <p:cTn id="116" dur="1000" fill="hold"/>
                                        <p:tgtEl>
                                          <p:spTgt spid="90"/>
                                        </p:tgtEl>
                                        <p:attrNameLst>
                                          <p:attrName>ppt_w</p:attrName>
                                        </p:attrNameLst>
                                      </p:cBhvr>
                                      <p:tavLst>
                                        <p:tav tm="0">
                                          <p:val>
                                            <p:fltVal val="0"/>
                                          </p:val>
                                        </p:tav>
                                        <p:tav tm="100000">
                                          <p:val>
                                            <p:strVal val="#ppt_w"/>
                                          </p:val>
                                        </p:tav>
                                      </p:tavLst>
                                    </p:anim>
                                    <p:anim calcmode="lin" valueType="num">
                                      <p:cBhvr>
                                        <p:cTn id="117" dur="1000" fill="hold"/>
                                        <p:tgtEl>
                                          <p:spTgt spid="90"/>
                                        </p:tgtEl>
                                        <p:attrNameLst>
                                          <p:attrName>ppt_h</p:attrName>
                                        </p:attrNameLst>
                                      </p:cBhvr>
                                      <p:tavLst>
                                        <p:tav tm="0">
                                          <p:val>
                                            <p:fltVal val="0"/>
                                          </p:val>
                                        </p:tav>
                                        <p:tav tm="100000">
                                          <p:val>
                                            <p:strVal val="#ppt_h"/>
                                          </p:val>
                                        </p:tav>
                                      </p:tavLst>
                                    </p:anim>
                                    <p:anim calcmode="lin" valueType="num">
                                      <p:cBhvr>
                                        <p:cTn id="118" dur="1000" fill="hold"/>
                                        <p:tgtEl>
                                          <p:spTgt spid="90"/>
                                        </p:tgtEl>
                                        <p:attrNameLst>
                                          <p:attrName>style.rotation</p:attrName>
                                        </p:attrNameLst>
                                      </p:cBhvr>
                                      <p:tavLst>
                                        <p:tav tm="0">
                                          <p:val>
                                            <p:fltVal val="90"/>
                                          </p:val>
                                        </p:tav>
                                        <p:tav tm="100000">
                                          <p:val>
                                            <p:fltVal val="0"/>
                                          </p:val>
                                        </p:tav>
                                      </p:tavLst>
                                    </p:anim>
                                    <p:animEffect transition="in" filter="fade">
                                      <p:cBhvr>
                                        <p:cTn id="119" dur="1000"/>
                                        <p:tgtEl>
                                          <p:spTgt spid="90"/>
                                        </p:tgtEl>
                                      </p:cBhvr>
                                    </p:animEffect>
                                  </p:childTnLst>
                                </p:cTn>
                              </p:par>
                            </p:childTnLst>
                          </p:cTn>
                        </p:par>
                      </p:childTnLst>
                    </p:cTn>
                  </p:par>
                  <p:par>
                    <p:cTn id="120" fill="hold">
                      <p:stCondLst>
                        <p:cond delay="indefinite"/>
                      </p:stCondLst>
                      <p:childTnLst>
                        <p:par>
                          <p:cTn id="121" fill="hold">
                            <p:stCondLst>
                              <p:cond delay="0"/>
                            </p:stCondLst>
                            <p:childTnLst>
                              <p:par>
                                <p:cTn id="122" presetID="26" presetClass="entr" presetSubtype="0" fill="hold" grpId="0" nodeType="click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wipe(down)">
                                      <p:cBhvr>
                                        <p:cTn id="124" dur="580">
                                          <p:stCondLst>
                                            <p:cond delay="0"/>
                                          </p:stCondLst>
                                        </p:cTn>
                                        <p:tgtEl>
                                          <p:spTgt spid="92"/>
                                        </p:tgtEl>
                                      </p:cBhvr>
                                    </p:animEffect>
                                    <p:anim calcmode="lin" valueType="num">
                                      <p:cBhvr>
                                        <p:cTn id="125" dur="1822"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92"/>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92"/>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92"/>
                                        </p:tgtEl>
                                        <p:attrNameLst>
                                          <p:attrName>ppt_y</p:attrName>
                                        </p:attrNameLst>
                                      </p:cBhvr>
                                      <p:tavLst>
                                        <p:tav tm="0" fmla="#ppt_y-sin(pi*$)/81">
                                          <p:val>
                                            <p:fltVal val="0"/>
                                          </p:val>
                                        </p:tav>
                                        <p:tav tm="100000">
                                          <p:val>
                                            <p:fltVal val="1"/>
                                          </p:val>
                                        </p:tav>
                                      </p:tavLst>
                                    </p:anim>
                                    <p:animScale>
                                      <p:cBhvr>
                                        <p:cTn id="130" dur="26">
                                          <p:stCondLst>
                                            <p:cond delay="650"/>
                                          </p:stCondLst>
                                        </p:cTn>
                                        <p:tgtEl>
                                          <p:spTgt spid="92"/>
                                        </p:tgtEl>
                                      </p:cBhvr>
                                      <p:to x="100000" y="60000"/>
                                    </p:animScale>
                                    <p:animScale>
                                      <p:cBhvr>
                                        <p:cTn id="131" dur="166" decel="50000">
                                          <p:stCondLst>
                                            <p:cond delay="676"/>
                                          </p:stCondLst>
                                        </p:cTn>
                                        <p:tgtEl>
                                          <p:spTgt spid="92"/>
                                        </p:tgtEl>
                                      </p:cBhvr>
                                      <p:to x="100000" y="100000"/>
                                    </p:animScale>
                                    <p:animScale>
                                      <p:cBhvr>
                                        <p:cTn id="132" dur="26">
                                          <p:stCondLst>
                                            <p:cond delay="1312"/>
                                          </p:stCondLst>
                                        </p:cTn>
                                        <p:tgtEl>
                                          <p:spTgt spid="92"/>
                                        </p:tgtEl>
                                      </p:cBhvr>
                                      <p:to x="100000" y="80000"/>
                                    </p:animScale>
                                    <p:animScale>
                                      <p:cBhvr>
                                        <p:cTn id="133" dur="166" decel="50000">
                                          <p:stCondLst>
                                            <p:cond delay="1338"/>
                                          </p:stCondLst>
                                        </p:cTn>
                                        <p:tgtEl>
                                          <p:spTgt spid="92"/>
                                        </p:tgtEl>
                                      </p:cBhvr>
                                      <p:to x="100000" y="100000"/>
                                    </p:animScale>
                                    <p:animScale>
                                      <p:cBhvr>
                                        <p:cTn id="134" dur="26">
                                          <p:stCondLst>
                                            <p:cond delay="1642"/>
                                          </p:stCondLst>
                                        </p:cTn>
                                        <p:tgtEl>
                                          <p:spTgt spid="92"/>
                                        </p:tgtEl>
                                      </p:cBhvr>
                                      <p:to x="100000" y="90000"/>
                                    </p:animScale>
                                    <p:animScale>
                                      <p:cBhvr>
                                        <p:cTn id="135" dur="166" decel="50000">
                                          <p:stCondLst>
                                            <p:cond delay="1668"/>
                                          </p:stCondLst>
                                        </p:cTn>
                                        <p:tgtEl>
                                          <p:spTgt spid="92"/>
                                        </p:tgtEl>
                                      </p:cBhvr>
                                      <p:to x="100000" y="100000"/>
                                    </p:animScale>
                                    <p:animScale>
                                      <p:cBhvr>
                                        <p:cTn id="136" dur="26">
                                          <p:stCondLst>
                                            <p:cond delay="1808"/>
                                          </p:stCondLst>
                                        </p:cTn>
                                        <p:tgtEl>
                                          <p:spTgt spid="92"/>
                                        </p:tgtEl>
                                      </p:cBhvr>
                                      <p:to x="100000" y="95000"/>
                                    </p:animScale>
                                    <p:animScale>
                                      <p:cBhvr>
                                        <p:cTn id="137" dur="166" decel="50000">
                                          <p:stCondLst>
                                            <p:cond delay="1834"/>
                                          </p:stCondLst>
                                        </p:cTn>
                                        <p:tgtEl>
                                          <p:spTgt spid="92"/>
                                        </p:tgtEl>
                                      </p:cBhvr>
                                      <p:to x="100000" y="100000"/>
                                    </p:animScale>
                                  </p:childTnLst>
                                </p:cTn>
                              </p:par>
                              <p:par>
                                <p:cTn id="138" presetID="26" presetClass="entr" presetSubtype="0" fill="hold" nodeType="withEffect">
                                  <p:stCondLst>
                                    <p:cond delay="0"/>
                                  </p:stCondLst>
                                  <p:childTnLst>
                                    <p:set>
                                      <p:cBhvr>
                                        <p:cTn id="139" dur="1" fill="hold">
                                          <p:stCondLst>
                                            <p:cond delay="0"/>
                                          </p:stCondLst>
                                        </p:cTn>
                                        <p:tgtEl>
                                          <p:spTgt spid="93"/>
                                        </p:tgtEl>
                                        <p:attrNameLst>
                                          <p:attrName>style.visibility</p:attrName>
                                        </p:attrNameLst>
                                      </p:cBhvr>
                                      <p:to>
                                        <p:strVal val="visible"/>
                                      </p:to>
                                    </p:set>
                                    <p:animEffect transition="in" filter="wipe(down)">
                                      <p:cBhvr>
                                        <p:cTn id="140" dur="580">
                                          <p:stCondLst>
                                            <p:cond delay="0"/>
                                          </p:stCondLst>
                                        </p:cTn>
                                        <p:tgtEl>
                                          <p:spTgt spid="93"/>
                                        </p:tgtEl>
                                      </p:cBhvr>
                                    </p:animEffect>
                                    <p:anim calcmode="lin" valueType="num">
                                      <p:cBhvr>
                                        <p:cTn id="141" dur="1822"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93"/>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93"/>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93"/>
                                        </p:tgtEl>
                                        <p:attrNameLst>
                                          <p:attrName>ppt_y</p:attrName>
                                        </p:attrNameLst>
                                      </p:cBhvr>
                                      <p:tavLst>
                                        <p:tav tm="0" fmla="#ppt_y-sin(pi*$)/81">
                                          <p:val>
                                            <p:fltVal val="0"/>
                                          </p:val>
                                        </p:tav>
                                        <p:tav tm="100000">
                                          <p:val>
                                            <p:fltVal val="1"/>
                                          </p:val>
                                        </p:tav>
                                      </p:tavLst>
                                    </p:anim>
                                    <p:animScale>
                                      <p:cBhvr>
                                        <p:cTn id="146" dur="26">
                                          <p:stCondLst>
                                            <p:cond delay="650"/>
                                          </p:stCondLst>
                                        </p:cTn>
                                        <p:tgtEl>
                                          <p:spTgt spid="93"/>
                                        </p:tgtEl>
                                      </p:cBhvr>
                                      <p:to x="100000" y="60000"/>
                                    </p:animScale>
                                    <p:animScale>
                                      <p:cBhvr>
                                        <p:cTn id="147" dur="166" decel="50000">
                                          <p:stCondLst>
                                            <p:cond delay="676"/>
                                          </p:stCondLst>
                                        </p:cTn>
                                        <p:tgtEl>
                                          <p:spTgt spid="93"/>
                                        </p:tgtEl>
                                      </p:cBhvr>
                                      <p:to x="100000" y="100000"/>
                                    </p:animScale>
                                    <p:animScale>
                                      <p:cBhvr>
                                        <p:cTn id="148" dur="26">
                                          <p:stCondLst>
                                            <p:cond delay="1312"/>
                                          </p:stCondLst>
                                        </p:cTn>
                                        <p:tgtEl>
                                          <p:spTgt spid="93"/>
                                        </p:tgtEl>
                                      </p:cBhvr>
                                      <p:to x="100000" y="80000"/>
                                    </p:animScale>
                                    <p:animScale>
                                      <p:cBhvr>
                                        <p:cTn id="149" dur="166" decel="50000">
                                          <p:stCondLst>
                                            <p:cond delay="1338"/>
                                          </p:stCondLst>
                                        </p:cTn>
                                        <p:tgtEl>
                                          <p:spTgt spid="93"/>
                                        </p:tgtEl>
                                      </p:cBhvr>
                                      <p:to x="100000" y="100000"/>
                                    </p:animScale>
                                    <p:animScale>
                                      <p:cBhvr>
                                        <p:cTn id="150" dur="26">
                                          <p:stCondLst>
                                            <p:cond delay="1642"/>
                                          </p:stCondLst>
                                        </p:cTn>
                                        <p:tgtEl>
                                          <p:spTgt spid="93"/>
                                        </p:tgtEl>
                                      </p:cBhvr>
                                      <p:to x="100000" y="90000"/>
                                    </p:animScale>
                                    <p:animScale>
                                      <p:cBhvr>
                                        <p:cTn id="151" dur="166" decel="50000">
                                          <p:stCondLst>
                                            <p:cond delay="1668"/>
                                          </p:stCondLst>
                                        </p:cTn>
                                        <p:tgtEl>
                                          <p:spTgt spid="93"/>
                                        </p:tgtEl>
                                      </p:cBhvr>
                                      <p:to x="100000" y="100000"/>
                                    </p:animScale>
                                    <p:animScale>
                                      <p:cBhvr>
                                        <p:cTn id="152" dur="26">
                                          <p:stCondLst>
                                            <p:cond delay="1808"/>
                                          </p:stCondLst>
                                        </p:cTn>
                                        <p:tgtEl>
                                          <p:spTgt spid="93"/>
                                        </p:tgtEl>
                                      </p:cBhvr>
                                      <p:to x="100000" y="95000"/>
                                    </p:animScale>
                                    <p:animScale>
                                      <p:cBhvr>
                                        <p:cTn id="153" dur="166" decel="50000">
                                          <p:stCondLst>
                                            <p:cond delay="1834"/>
                                          </p:stCondLst>
                                        </p:cTn>
                                        <p:tgtEl>
                                          <p:spTgt spid="93"/>
                                        </p:tgtEl>
                                      </p:cBhvr>
                                      <p:to x="100000" y="100000"/>
                                    </p:animScale>
                                  </p:childTnLst>
                                </p:cTn>
                              </p:par>
                            </p:childTnLst>
                          </p:cTn>
                        </p:par>
                      </p:childTnLst>
                    </p:cTn>
                  </p:par>
                  <p:par>
                    <p:cTn id="154" fill="hold">
                      <p:stCondLst>
                        <p:cond delay="indefinite"/>
                      </p:stCondLst>
                      <p:childTnLst>
                        <p:par>
                          <p:cTn id="155" fill="hold">
                            <p:stCondLst>
                              <p:cond delay="0"/>
                            </p:stCondLst>
                            <p:childTnLst>
                              <p:par>
                                <p:cTn id="156" presetID="31" presetClass="entr" presetSubtype="0" fill="hold" grpId="0" nodeType="clickEffect">
                                  <p:stCondLst>
                                    <p:cond delay="0"/>
                                  </p:stCondLst>
                                  <p:childTnLst>
                                    <p:set>
                                      <p:cBhvr>
                                        <p:cTn id="157" dur="1" fill="hold">
                                          <p:stCondLst>
                                            <p:cond delay="0"/>
                                          </p:stCondLst>
                                        </p:cTn>
                                        <p:tgtEl>
                                          <p:spTgt spid="91"/>
                                        </p:tgtEl>
                                        <p:attrNameLst>
                                          <p:attrName>style.visibility</p:attrName>
                                        </p:attrNameLst>
                                      </p:cBhvr>
                                      <p:to>
                                        <p:strVal val="visible"/>
                                      </p:to>
                                    </p:set>
                                    <p:anim calcmode="lin" valueType="num">
                                      <p:cBhvr>
                                        <p:cTn id="158" dur="1000" fill="hold"/>
                                        <p:tgtEl>
                                          <p:spTgt spid="91"/>
                                        </p:tgtEl>
                                        <p:attrNameLst>
                                          <p:attrName>ppt_w</p:attrName>
                                        </p:attrNameLst>
                                      </p:cBhvr>
                                      <p:tavLst>
                                        <p:tav tm="0">
                                          <p:val>
                                            <p:fltVal val="0"/>
                                          </p:val>
                                        </p:tav>
                                        <p:tav tm="100000">
                                          <p:val>
                                            <p:strVal val="#ppt_w"/>
                                          </p:val>
                                        </p:tav>
                                      </p:tavLst>
                                    </p:anim>
                                    <p:anim calcmode="lin" valueType="num">
                                      <p:cBhvr>
                                        <p:cTn id="159" dur="1000" fill="hold"/>
                                        <p:tgtEl>
                                          <p:spTgt spid="91"/>
                                        </p:tgtEl>
                                        <p:attrNameLst>
                                          <p:attrName>ppt_h</p:attrName>
                                        </p:attrNameLst>
                                      </p:cBhvr>
                                      <p:tavLst>
                                        <p:tav tm="0">
                                          <p:val>
                                            <p:fltVal val="0"/>
                                          </p:val>
                                        </p:tav>
                                        <p:tav tm="100000">
                                          <p:val>
                                            <p:strVal val="#ppt_h"/>
                                          </p:val>
                                        </p:tav>
                                      </p:tavLst>
                                    </p:anim>
                                    <p:anim calcmode="lin" valueType="num">
                                      <p:cBhvr>
                                        <p:cTn id="160" dur="1000" fill="hold"/>
                                        <p:tgtEl>
                                          <p:spTgt spid="91"/>
                                        </p:tgtEl>
                                        <p:attrNameLst>
                                          <p:attrName>style.rotation</p:attrName>
                                        </p:attrNameLst>
                                      </p:cBhvr>
                                      <p:tavLst>
                                        <p:tav tm="0">
                                          <p:val>
                                            <p:fltVal val="90"/>
                                          </p:val>
                                        </p:tav>
                                        <p:tav tm="100000">
                                          <p:val>
                                            <p:fltVal val="0"/>
                                          </p:val>
                                        </p:tav>
                                      </p:tavLst>
                                    </p:anim>
                                    <p:animEffect transition="in" filter="fade">
                                      <p:cBhvr>
                                        <p:cTn id="161" dur="1000"/>
                                        <p:tgtEl>
                                          <p:spTgt spid="91"/>
                                        </p:tgtEl>
                                      </p:cBhvr>
                                    </p:animEffect>
                                  </p:childTnLst>
                                </p:cTn>
                              </p:par>
                            </p:childTnLst>
                          </p:cTn>
                        </p:par>
                      </p:childTnLst>
                    </p:cTn>
                  </p:par>
                  <p:par>
                    <p:cTn id="162" fill="hold">
                      <p:stCondLst>
                        <p:cond delay="indefinite"/>
                      </p:stCondLst>
                      <p:childTnLst>
                        <p:par>
                          <p:cTn id="163" fill="hold">
                            <p:stCondLst>
                              <p:cond delay="0"/>
                            </p:stCondLst>
                            <p:childTnLst>
                              <p:par>
                                <p:cTn id="164" presetID="16" presetClass="entr" presetSubtype="21" fill="hold" grpId="0" nodeType="clickEffect">
                                  <p:stCondLst>
                                    <p:cond delay="0"/>
                                  </p:stCondLst>
                                  <p:childTnLst>
                                    <p:set>
                                      <p:cBhvr>
                                        <p:cTn id="165" dur="1" fill="hold">
                                          <p:stCondLst>
                                            <p:cond delay="0"/>
                                          </p:stCondLst>
                                        </p:cTn>
                                        <p:tgtEl>
                                          <p:spTgt spid="96"/>
                                        </p:tgtEl>
                                        <p:attrNameLst>
                                          <p:attrName>style.visibility</p:attrName>
                                        </p:attrNameLst>
                                      </p:cBhvr>
                                      <p:to>
                                        <p:strVal val="visible"/>
                                      </p:to>
                                    </p:set>
                                    <p:animEffect transition="in" filter="barn(inVertical)">
                                      <p:cBhvr>
                                        <p:cTn id="166" dur="500"/>
                                        <p:tgtEl>
                                          <p:spTgt spid="96"/>
                                        </p:tgtEl>
                                      </p:cBhvr>
                                    </p:animEffect>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94"/>
                                        </p:tgtEl>
                                        <p:attrNameLst>
                                          <p:attrName>style.visibility</p:attrName>
                                        </p:attrNameLst>
                                      </p:cBhvr>
                                      <p:to>
                                        <p:strVal val="visible"/>
                                      </p:to>
                                    </p:set>
                                    <p:anim calcmode="lin" valueType="num">
                                      <p:cBhvr additive="base">
                                        <p:cTn id="171" dur="500" fill="hold"/>
                                        <p:tgtEl>
                                          <p:spTgt spid="94"/>
                                        </p:tgtEl>
                                        <p:attrNameLst>
                                          <p:attrName>ppt_x</p:attrName>
                                        </p:attrNameLst>
                                      </p:cBhvr>
                                      <p:tavLst>
                                        <p:tav tm="0">
                                          <p:val>
                                            <p:strVal val="#ppt_x"/>
                                          </p:val>
                                        </p:tav>
                                        <p:tav tm="100000">
                                          <p:val>
                                            <p:strVal val="#ppt_x"/>
                                          </p:val>
                                        </p:tav>
                                      </p:tavLst>
                                    </p:anim>
                                    <p:anim calcmode="lin" valueType="num">
                                      <p:cBhvr additive="base">
                                        <p:cTn id="172"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1" presetClass="entr" presetSubtype="1" fill="hold" grpId="0" nodeType="clickEffect">
                                  <p:stCondLst>
                                    <p:cond delay="0"/>
                                  </p:stCondLst>
                                  <p:childTnLst>
                                    <p:set>
                                      <p:cBhvr>
                                        <p:cTn id="176" dur="1" fill="hold">
                                          <p:stCondLst>
                                            <p:cond delay="0"/>
                                          </p:stCondLst>
                                        </p:cTn>
                                        <p:tgtEl>
                                          <p:spTgt spid="97"/>
                                        </p:tgtEl>
                                        <p:attrNameLst>
                                          <p:attrName>style.visibility</p:attrName>
                                        </p:attrNameLst>
                                      </p:cBhvr>
                                      <p:to>
                                        <p:strVal val="visible"/>
                                      </p:to>
                                    </p:set>
                                    <p:animEffect transition="in" filter="wheel(1)">
                                      <p:cBhvr>
                                        <p:cTn id="177" dur="2000"/>
                                        <p:tgtEl>
                                          <p:spTgt spid="97"/>
                                        </p:tgtEl>
                                      </p:cBhvr>
                                    </p:animEffect>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nodeType="clickEffect">
                                  <p:stCondLst>
                                    <p:cond delay="0"/>
                                  </p:stCondLst>
                                  <p:childTnLst>
                                    <p:set>
                                      <p:cBhvr>
                                        <p:cTn id="181" dur="1" fill="hold">
                                          <p:stCondLst>
                                            <p:cond delay="0"/>
                                          </p:stCondLst>
                                        </p:cTn>
                                        <p:tgtEl>
                                          <p:spTgt spid="95"/>
                                        </p:tgtEl>
                                        <p:attrNameLst>
                                          <p:attrName>style.visibility</p:attrName>
                                        </p:attrNameLst>
                                      </p:cBhvr>
                                      <p:to>
                                        <p:strVal val="visible"/>
                                      </p:to>
                                    </p:set>
                                    <p:anim calcmode="lin" valueType="num">
                                      <p:cBhvr additive="base">
                                        <p:cTn id="182" dur="500" fill="hold"/>
                                        <p:tgtEl>
                                          <p:spTgt spid="95"/>
                                        </p:tgtEl>
                                        <p:attrNameLst>
                                          <p:attrName>ppt_x</p:attrName>
                                        </p:attrNameLst>
                                      </p:cBhvr>
                                      <p:tavLst>
                                        <p:tav tm="0">
                                          <p:val>
                                            <p:strVal val="#ppt_x"/>
                                          </p:val>
                                        </p:tav>
                                        <p:tav tm="100000">
                                          <p:val>
                                            <p:strVal val="#ppt_x"/>
                                          </p:val>
                                        </p:tav>
                                      </p:tavLst>
                                    </p:anim>
                                    <p:anim calcmode="lin" valueType="num">
                                      <p:cBhvr additive="base">
                                        <p:cTn id="183"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1" grpId="0" animBg="1"/>
      <p:bldP spid="69" grpId="0" animBg="1"/>
      <p:bldP spid="70" grpId="0" animBg="1"/>
      <p:bldP spid="71" grpId="0" animBg="1"/>
      <p:bldP spid="72" grpId="0" animBg="1"/>
      <p:bldP spid="73" grpId="0" animBg="1"/>
      <p:bldP spid="74" grpId="0" animBg="1"/>
      <p:bldP spid="81" grpId="0" animBg="1"/>
      <p:bldP spid="83" grpId="0" animBg="1"/>
      <p:bldP spid="84" grpId="0" animBg="1"/>
      <p:bldP spid="85" grpId="0" animBg="1"/>
      <p:bldP spid="86" grpId="0" animBg="1"/>
      <p:bldP spid="87" grpId="0" animBg="1"/>
      <p:bldP spid="88" grpId="0" animBg="1"/>
      <p:bldP spid="89" grpId="0" animBg="1"/>
      <p:bldP spid="90" grpId="0"/>
      <p:bldP spid="91" grpId="0"/>
      <p:bldP spid="92" grpId="0"/>
      <p:bldP spid="96" grpId="0" animBg="1"/>
      <p:bldP spid="9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7689" y="323212"/>
            <a:ext cx="8784975" cy="1384995"/>
          </a:xfrm>
          <a:prstGeom prst="rect">
            <a:avLst/>
          </a:prstGeom>
        </p:spPr>
        <p:txBody>
          <a:bodyPr wrap="square">
            <a:spAutoFit/>
          </a:bodyPr>
          <a:lstStyle/>
          <a:p>
            <a:r>
              <a:rPr lang="zh-CN" altLang="en-US" sz="2800" dirty="0">
                <a:solidFill>
                  <a:srgbClr val="FF0000"/>
                </a:solidFill>
              </a:rPr>
              <a:t>练习：</a:t>
            </a:r>
            <a:r>
              <a:rPr lang="zh-CN" altLang="en-US" sz="2800" dirty="0">
                <a:solidFill>
                  <a:srgbClr val="0000FF"/>
                </a:solidFill>
              </a:rPr>
              <a:t>有一个带电量为</a:t>
            </a:r>
            <a:r>
              <a:rPr lang="en-US" altLang="zh-CN" sz="2800" dirty="0">
                <a:solidFill>
                  <a:srgbClr val="FF0000"/>
                </a:solidFill>
              </a:rPr>
              <a:t>q</a:t>
            </a:r>
            <a:r>
              <a:rPr lang="zh-CN" altLang="en-US" sz="2800" dirty="0">
                <a:solidFill>
                  <a:srgbClr val="0000FF"/>
                </a:solidFill>
              </a:rPr>
              <a:t>的点电荷</a:t>
            </a:r>
            <a:r>
              <a:rPr lang="en-US" altLang="zh-CN" sz="2800" dirty="0">
                <a:solidFill>
                  <a:srgbClr val="0000FF"/>
                </a:solidFill>
              </a:rPr>
              <a:t> </a:t>
            </a:r>
            <a:r>
              <a:rPr lang="zh-CN" altLang="en-US" sz="2800" dirty="0">
                <a:solidFill>
                  <a:srgbClr val="0000FF"/>
                </a:solidFill>
              </a:rPr>
              <a:t>，一个半径为</a:t>
            </a:r>
            <a:r>
              <a:rPr lang="en-US" altLang="zh-CN" sz="2800" i="1" dirty="0">
                <a:solidFill>
                  <a:srgbClr val="FF0000"/>
                </a:solidFill>
              </a:rPr>
              <a:t>a</a:t>
            </a:r>
            <a:r>
              <a:rPr lang="zh-CN" altLang="en-US" sz="2800" dirty="0">
                <a:solidFill>
                  <a:srgbClr val="0000FF"/>
                </a:solidFill>
              </a:rPr>
              <a:t>、带电量为</a:t>
            </a:r>
            <a:r>
              <a:rPr lang="en-US" altLang="zh-CN" sz="2800" dirty="0">
                <a:solidFill>
                  <a:srgbClr val="FF0000"/>
                </a:solidFill>
              </a:rPr>
              <a:t>-q</a:t>
            </a:r>
            <a:r>
              <a:rPr lang="zh-CN" altLang="en-US" sz="2800" dirty="0">
                <a:solidFill>
                  <a:srgbClr val="0000FF"/>
                </a:solidFill>
              </a:rPr>
              <a:t>的</a:t>
            </a:r>
            <a:r>
              <a:rPr lang="zh-CN" altLang="en-US" sz="2800" dirty="0">
                <a:solidFill>
                  <a:srgbClr val="3C23F5"/>
                </a:solidFill>
              </a:rPr>
              <a:t>均匀带电球面，</a:t>
            </a:r>
            <a:r>
              <a:rPr lang="zh-CN" altLang="en-US" sz="2800" dirty="0">
                <a:solidFill>
                  <a:srgbClr val="0000FF"/>
                </a:solidFill>
              </a:rPr>
              <a:t>相距</a:t>
            </a:r>
            <a:r>
              <a:rPr lang="en-US" altLang="zh-CN" sz="2800" dirty="0">
                <a:solidFill>
                  <a:srgbClr val="FF0000"/>
                </a:solidFill>
              </a:rPr>
              <a:t>1.5</a:t>
            </a:r>
            <a:r>
              <a:rPr lang="en-US" altLang="zh-CN" sz="2800" i="1" dirty="0">
                <a:solidFill>
                  <a:srgbClr val="FF0000"/>
                </a:solidFill>
              </a:rPr>
              <a:t>a</a:t>
            </a:r>
            <a:r>
              <a:rPr lang="zh-CN" altLang="en-US" sz="2800" dirty="0">
                <a:solidFill>
                  <a:srgbClr val="0000FF"/>
                </a:solidFill>
              </a:rPr>
              <a:t>，</a:t>
            </a:r>
            <a:r>
              <a:rPr lang="zh-CN" altLang="en-US" sz="2800" dirty="0">
                <a:solidFill>
                  <a:srgbClr val="009900"/>
                </a:solidFill>
              </a:rPr>
              <a:t>设无穷远处为电势零点</a:t>
            </a:r>
            <a:r>
              <a:rPr lang="en-US" altLang="zh-CN" sz="2800" dirty="0">
                <a:solidFill>
                  <a:srgbClr val="009900"/>
                </a:solidFill>
              </a:rPr>
              <a:t>,</a:t>
            </a:r>
            <a:r>
              <a:rPr lang="zh-CN" altLang="en-US" sz="2800" dirty="0">
                <a:solidFill>
                  <a:srgbClr val="FF00FF"/>
                </a:solidFill>
              </a:rPr>
              <a:t>电势为零的等势面方程为</a:t>
            </a:r>
            <a:r>
              <a:rPr lang="en-US" altLang="zh-CN" sz="2800" dirty="0">
                <a:solidFill>
                  <a:srgbClr val="FF00FF"/>
                </a:solidFill>
              </a:rPr>
              <a:t>_______</a:t>
            </a:r>
            <a:r>
              <a:rPr lang="zh-CN" altLang="en-US" sz="2800" dirty="0">
                <a:solidFill>
                  <a:srgbClr val="FF00FF"/>
                </a:solidFill>
              </a:rPr>
              <a:t>。</a:t>
            </a:r>
          </a:p>
        </p:txBody>
      </p:sp>
      <p:sp>
        <p:nvSpPr>
          <p:cNvPr id="3" name="Line 11"/>
          <p:cNvSpPr>
            <a:spLocks noChangeShapeType="1"/>
          </p:cNvSpPr>
          <p:nvPr/>
        </p:nvSpPr>
        <p:spPr bwMode="auto">
          <a:xfrm flipV="1">
            <a:off x="7857972" y="3026586"/>
            <a:ext cx="1728192" cy="4764"/>
          </a:xfrm>
          <a:prstGeom prst="line">
            <a:avLst/>
          </a:prstGeom>
          <a:noFill/>
          <a:ln w="38100">
            <a:solidFill>
              <a:srgbClr val="0099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Text Box 19"/>
          <p:cNvSpPr txBox="1">
            <a:spLocks noChangeAspect="1" noChangeArrowheads="1"/>
          </p:cNvSpPr>
          <p:nvPr/>
        </p:nvSpPr>
        <p:spPr bwMode="auto">
          <a:xfrm>
            <a:off x="7322795" y="2790456"/>
            <a:ext cx="604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O</a:t>
            </a:r>
            <a:endParaRPr lang="en-US" altLang="zh-CN" sz="2600" dirty="0"/>
          </a:p>
        </p:txBody>
      </p:sp>
      <p:sp>
        <p:nvSpPr>
          <p:cNvPr id="5" name="Oval 20"/>
          <p:cNvSpPr>
            <a:spLocks noChangeAspect="1" noChangeArrowheads="1"/>
          </p:cNvSpPr>
          <p:nvPr/>
        </p:nvSpPr>
        <p:spPr bwMode="auto">
          <a:xfrm>
            <a:off x="8722068" y="1963694"/>
            <a:ext cx="157118" cy="156026"/>
          </a:xfrm>
          <a:prstGeom prst="ellipse">
            <a:avLst/>
          </a:prstGeom>
          <a:solidFill>
            <a:srgbClr val="FF0000">
              <a:alpha val="70195"/>
            </a:srgbClr>
          </a:solidFill>
          <a:ln>
            <a:noFill/>
          </a:ln>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6" name="Text Box 21"/>
          <p:cNvSpPr txBox="1">
            <a:spLocks noChangeAspect="1" noChangeArrowheads="1"/>
          </p:cNvSpPr>
          <p:nvPr/>
        </p:nvSpPr>
        <p:spPr bwMode="auto">
          <a:xfrm>
            <a:off x="7193604" y="3860114"/>
            <a:ext cx="604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t>x</a:t>
            </a:r>
            <a:endParaRPr lang="en-US" altLang="zh-CN" sz="2600" i="1" dirty="0"/>
          </a:p>
        </p:txBody>
      </p:sp>
      <p:sp>
        <p:nvSpPr>
          <p:cNvPr id="7" name="Line 11"/>
          <p:cNvSpPr>
            <a:spLocks noChangeShapeType="1"/>
          </p:cNvSpPr>
          <p:nvPr/>
        </p:nvSpPr>
        <p:spPr bwMode="auto">
          <a:xfrm flipH="1" flipV="1">
            <a:off x="7857973" y="1999947"/>
            <a:ext cx="18133" cy="979015"/>
          </a:xfrm>
          <a:prstGeom prst="line">
            <a:avLst/>
          </a:prstGeom>
          <a:noFill/>
          <a:ln w="38100">
            <a:solidFill>
              <a:srgbClr val="0099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Text Box 21"/>
          <p:cNvSpPr txBox="1">
            <a:spLocks noChangeAspect="1" noChangeArrowheads="1"/>
          </p:cNvSpPr>
          <p:nvPr/>
        </p:nvSpPr>
        <p:spPr bwMode="auto">
          <a:xfrm>
            <a:off x="7427760" y="2009533"/>
            <a:ext cx="370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t>z</a:t>
            </a:r>
            <a:endParaRPr lang="en-US" altLang="zh-CN" sz="2600" i="1" dirty="0"/>
          </a:p>
        </p:txBody>
      </p:sp>
      <p:sp>
        <p:nvSpPr>
          <p:cNvPr id="9" name="Line 11"/>
          <p:cNvSpPr>
            <a:spLocks noChangeShapeType="1"/>
          </p:cNvSpPr>
          <p:nvPr/>
        </p:nvSpPr>
        <p:spPr bwMode="auto">
          <a:xfrm flipH="1">
            <a:off x="7106135" y="3026587"/>
            <a:ext cx="757236" cy="963141"/>
          </a:xfrm>
          <a:prstGeom prst="line">
            <a:avLst/>
          </a:prstGeom>
          <a:noFill/>
          <a:ln w="38100">
            <a:solidFill>
              <a:srgbClr val="0099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21"/>
          <p:cNvSpPr txBox="1">
            <a:spLocks noChangeAspect="1" noChangeArrowheads="1"/>
          </p:cNvSpPr>
          <p:nvPr/>
        </p:nvSpPr>
        <p:spPr bwMode="auto">
          <a:xfrm>
            <a:off x="9324163" y="3070731"/>
            <a:ext cx="604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t>y</a:t>
            </a:r>
            <a:endParaRPr lang="en-US" altLang="zh-CN" sz="2600" i="1" dirty="0"/>
          </a:p>
        </p:txBody>
      </p:sp>
      <p:sp>
        <p:nvSpPr>
          <p:cNvPr id="11" name="矩形 10"/>
          <p:cNvSpPr/>
          <p:nvPr/>
        </p:nvSpPr>
        <p:spPr>
          <a:xfrm>
            <a:off x="7655735" y="3067842"/>
            <a:ext cx="370614" cy="492443"/>
          </a:xfrm>
          <a:prstGeom prst="rect">
            <a:avLst/>
          </a:prstGeom>
        </p:spPr>
        <p:txBody>
          <a:bodyPr wrap="none">
            <a:spAutoFit/>
          </a:bodyPr>
          <a:lstStyle/>
          <a:p>
            <a:r>
              <a:rPr lang="en-US" altLang="zh-CN" dirty="0"/>
              <a:t>q</a:t>
            </a:r>
            <a:endParaRPr lang="zh-CN" altLang="en-US" dirty="0"/>
          </a:p>
        </p:txBody>
      </p:sp>
      <p:sp>
        <p:nvSpPr>
          <p:cNvPr id="12" name="矩形 11"/>
          <p:cNvSpPr/>
          <p:nvPr/>
        </p:nvSpPr>
        <p:spPr>
          <a:xfrm>
            <a:off x="8645448" y="3394854"/>
            <a:ext cx="481222" cy="492443"/>
          </a:xfrm>
          <a:prstGeom prst="rect">
            <a:avLst/>
          </a:prstGeom>
        </p:spPr>
        <p:txBody>
          <a:bodyPr wrap="none">
            <a:spAutoFit/>
          </a:bodyPr>
          <a:lstStyle/>
          <a:p>
            <a:r>
              <a:rPr lang="en-US" altLang="zh-CN" dirty="0"/>
              <a:t>-q</a:t>
            </a:r>
            <a:endParaRPr lang="zh-CN" altLang="en-US" dirty="0"/>
          </a:p>
        </p:txBody>
      </p:sp>
      <p:sp>
        <p:nvSpPr>
          <p:cNvPr id="13" name="Oval 42"/>
          <p:cNvSpPr>
            <a:spLocks noChangeArrowheads="1"/>
          </p:cNvSpPr>
          <p:nvPr/>
        </p:nvSpPr>
        <p:spPr bwMode="auto">
          <a:xfrm>
            <a:off x="7761805" y="2873596"/>
            <a:ext cx="228600" cy="228600"/>
          </a:xfrm>
          <a:prstGeom prst="ellipse">
            <a:avLst/>
          </a:prstGeom>
          <a:solidFill>
            <a:srgbClr val="00FEBB"/>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14" name="Oval 42"/>
          <p:cNvSpPr>
            <a:spLocks noChangeArrowheads="1"/>
          </p:cNvSpPr>
          <p:nvPr/>
        </p:nvSpPr>
        <p:spPr bwMode="auto">
          <a:xfrm>
            <a:off x="8222682" y="2541316"/>
            <a:ext cx="986021" cy="916529"/>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15" name="Line 11"/>
          <p:cNvSpPr>
            <a:spLocks noChangeShapeType="1"/>
          </p:cNvSpPr>
          <p:nvPr/>
        </p:nvSpPr>
        <p:spPr bwMode="auto">
          <a:xfrm flipV="1">
            <a:off x="7952148" y="2119720"/>
            <a:ext cx="738500" cy="816358"/>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21"/>
          <p:cNvSpPr txBox="1">
            <a:spLocks noChangeAspect="1" noChangeArrowheads="1"/>
          </p:cNvSpPr>
          <p:nvPr/>
        </p:nvSpPr>
        <p:spPr bwMode="auto">
          <a:xfrm>
            <a:off x="8847418" y="1964313"/>
            <a:ext cx="13868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P</a:t>
            </a:r>
            <a:r>
              <a:rPr lang="zh-CN" altLang="en-US" sz="2400" dirty="0"/>
              <a:t>（</a:t>
            </a:r>
            <a:r>
              <a:rPr lang="en-US" altLang="zh-CN" sz="2400" i="1" dirty="0" err="1"/>
              <a:t>x,y,z</a:t>
            </a:r>
            <a:r>
              <a:rPr lang="zh-CN" altLang="en-US" sz="2400" dirty="0"/>
              <a:t>）</a:t>
            </a:r>
            <a:endParaRPr lang="en-US" altLang="zh-CN" sz="2600" dirty="0"/>
          </a:p>
        </p:txBody>
      </p:sp>
      <p:graphicFrame>
        <p:nvGraphicFramePr>
          <p:cNvPr id="17" name="Object 3"/>
          <p:cNvGraphicFramePr>
            <a:graphicFrameLocks/>
          </p:cNvGraphicFramePr>
          <p:nvPr>
            <p:extLst>
              <p:ext uri="{D42A27DB-BD31-4B8C-83A1-F6EECF244321}">
                <p14:modId xmlns:p14="http://schemas.microsoft.com/office/powerpoint/2010/main" val="3449386054"/>
              </p:ext>
            </p:extLst>
          </p:nvPr>
        </p:nvGraphicFramePr>
        <p:xfrm>
          <a:off x="2425424" y="1723263"/>
          <a:ext cx="2122488" cy="647700"/>
        </p:xfrm>
        <a:graphic>
          <a:graphicData uri="http://schemas.openxmlformats.org/presentationml/2006/ole">
            <mc:AlternateContent xmlns:mc="http://schemas.openxmlformats.org/markup-compatibility/2006">
              <mc:Choice xmlns:v="urn:schemas-microsoft-com:vml" Requires="v">
                <p:oleObj spid="_x0000_s139413" name="公式" r:id="rId3" imgW="711000" imgH="215640" progId="Equation.3">
                  <p:embed/>
                </p:oleObj>
              </mc:Choice>
              <mc:Fallback>
                <p:oleObj name="公式" r:id="rId3" imgW="711000" imgH="215640" progId="Equation.3">
                  <p:embed/>
                  <p:pic>
                    <p:nvPicPr>
                      <p:cNvPr id="17" name="Object 3"/>
                      <p:cNvPicPr>
                        <a:picLocks noChangeArrowheads="1"/>
                      </p:cNvPicPr>
                      <p:nvPr/>
                    </p:nvPicPr>
                    <p:blipFill>
                      <a:blip r:embed="rId4"/>
                      <a:srcRect/>
                      <a:stretch>
                        <a:fillRect/>
                      </a:stretch>
                    </p:blipFill>
                    <p:spPr bwMode="auto">
                      <a:xfrm>
                        <a:off x="2425424" y="1723263"/>
                        <a:ext cx="21224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Line 11"/>
          <p:cNvSpPr>
            <a:spLocks noChangeShapeType="1"/>
          </p:cNvSpPr>
          <p:nvPr/>
        </p:nvSpPr>
        <p:spPr bwMode="auto">
          <a:xfrm flipV="1">
            <a:off x="8732916" y="2030482"/>
            <a:ext cx="49129" cy="996104"/>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 name="Object 3"/>
          <p:cNvGraphicFramePr>
            <a:graphicFrameLocks/>
          </p:cNvGraphicFramePr>
          <p:nvPr>
            <p:extLst>
              <p:ext uri="{D42A27DB-BD31-4B8C-83A1-F6EECF244321}">
                <p14:modId xmlns:p14="http://schemas.microsoft.com/office/powerpoint/2010/main" val="4116698019"/>
              </p:ext>
            </p:extLst>
          </p:nvPr>
        </p:nvGraphicFramePr>
        <p:xfrm>
          <a:off x="7929980" y="1999946"/>
          <a:ext cx="417512" cy="685800"/>
        </p:xfrm>
        <a:graphic>
          <a:graphicData uri="http://schemas.openxmlformats.org/presentationml/2006/ole">
            <mc:AlternateContent xmlns:mc="http://schemas.openxmlformats.org/markup-compatibility/2006">
              <mc:Choice xmlns:v="urn:schemas-microsoft-com:vml" Requires="v">
                <p:oleObj spid="_x0000_s139414" name="Equation" r:id="rId5" imgW="139680" imgH="228600" progId="Equation.DSMT4">
                  <p:embed/>
                </p:oleObj>
              </mc:Choice>
              <mc:Fallback>
                <p:oleObj name="Equation" r:id="rId5" imgW="139680" imgH="228600" progId="Equation.DSMT4">
                  <p:embed/>
                  <p:pic>
                    <p:nvPicPr>
                      <p:cNvPr id="20" name="Object 3"/>
                      <p:cNvPicPr>
                        <a:picLocks noChangeArrowheads="1"/>
                      </p:cNvPicPr>
                      <p:nvPr/>
                    </p:nvPicPr>
                    <p:blipFill>
                      <a:blip r:embed="rId6"/>
                      <a:srcRect/>
                      <a:stretch>
                        <a:fillRect/>
                      </a:stretch>
                    </p:blipFill>
                    <p:spPr bwMode="auto">
                      <a:xfrm>
                        <a:off x="7929980" y="1999946"/>
                        <a:ext cx="417512" cy="685800"/>
                      </a:xfrm>
                      <a:prstGeom prst="rect">
                        <a:avLst/>
                      </a:prstGeom>
                      <a:noFill/>
                      <a:ln>
                        <a:noFill/>
                      </a:ln>
                      <a:effectLst/>
                      <a:extLst/>
                    </p:spPr>
                  </p:pic>
                </p:oleObj>
              </mc:Fallback>
            </mc:AlternateContent>
          </a:graphicData>
        </a:graphic>
      </p:graphicFrame>
      <p:graphicFrame>
        <p:nvGraphicFramePr>
          <p:cNvPr id="21" name="Object 3"/>
          <p:cNvGraphicFramePr>
            <a:graphicFrameLocks/>
          </p:cNvGraphicFramePr>
          <p:nvPr>
            <p:extLst>
              <p:ext uri="{D42A27DB-BD31-4B8C-83A1-F6EECF244321}">
                <p14:modId xmlns:p14="http://schemas.microsoft.com/office/powerpoint/2010/main" val="154037820"/>
              </p:ext>
            </p:extLst>
          </p:nvPr>
        </p:nvGraphicFramePr>
        <p:xfrm>
          <a:off x="8831078" y="2240364"/>
          <a:ext cx="417512" cy="685800"/>
        </p:xfrm>
        <a:graphic>
          <a:graphicData uri="http://schemas.openxmlformats.org/presentationml/2006/ole">
            <mc:AlternateContent xmlns:mc="http://schemas.openxmlformats.org/markup-compatibility/2006">
              <mc:Choice xmlns:v="urn:schemas-microsoft-com:vml" Requires="v">
                <p:oleObj spid="_x0000_s139415" name="Equation" r:id="rId7" imgW="139680" imgH="228600" progId="Equation.DSMT4">
                  <p:embed/>
                </p:oleObj>
              </mc:Choice>
              <mc:Fallback>
                <p:oleObj name="Equation" r:id="rId7" imgW="139680" imgH="228600" progId="Equation.DSMT4">
                  <p:embed/>
                  <p:pic>
                    <p:nvPicPr>
                      <p:cNvPr id="21" name="Object 3"/>
                      <p:cNvPicPr>
                        <a:picLocks noChangeArrowheads="1"/>
                      </p:cNvPicPr>
                      <p:nvPr/>
                    </p:nvPicPr>
                    <p:blipFill>
                      <a:blip r:embed="rId8"/>
                      <a:srcRect/>
                      <a:stretch>
                        <a:fillRect/>
                      </a:stretch>
                    </p:blipFill>
                    <p:spPr bwMode="auto">
                      <a:xfrm>
                        <a:off x="8831078" y="2240364"/>
                        <a:ext cx="417512" cy="685800"/>
                      </a:xfrm>
                      <a:prstGeom prst="rect">
                        <a:avLst/>
                      </a:prstGeom>
                      <a:noFill/>
                      <a:ln>
                        <a:noFill/>
                      </a:ln>
                      <a:effectLst/>
                      <a:extLst/>
                    </p:spPr>
                  </p:pic>
                </p:oleObj>
              </mc:Fallback>
            </mc:AlternateContent>
          </a:graphicData>
        </a:graphic>
      </p:graphicFrame>
      <p:sp>
        <p:nvSpPr>
          <p:cNvPr id="29" name="矩形 28"/>
          <p:cNvSpPr/>
          <p:nvPr/>
        </p:nvSpPr>
        <p:spPr>
          <a:xfrm>
            <a:off x="1754786" y="2545301"/>
            <a:ext cx="1266693" cy="523220"/>
          </a:xfrm>
          <a:prstGeom prst="rect">
            <a:avLst/>
          </a:prstGeom>
        </p:spPr>
        <p:txBody>
          <a:bodyPr wrap="none">
            <a:spAutoFit/>
          </a:bodyPr>
          <a:lstStyle/>
          <a:p>
            <a:r>
              <a:rPr lang="zh-CN" altLang="en-US" sz="2800" dirty="0">
                <a:solidFill>
                  <a:srgbClr val="3C23F5"/>
                </a:solidFill>
              </a:rPr>
              <a:t>球面外</a:t>
            </a:r>
            <a:endParaRPr lang="zh-CN" altLang="en-US" sz="2800" dirty="0"/>
          </a:p>
        </p:txBody>
      </p:sp>
      <p:graphicFrame>
        <p:nvGraphicFramePr>
          <p:cNvPr id="35" name="Object 4"/>
          <p:cNvGraphicFramePr>
            <a:graphicFrameLocks/>
          </p:cNvGraphicFramePr>
          <p:nvPr>
            <p:extLst>
              <p:ext uri="{D42A27DB-BD31-4B8C-83A1-F6EECF244321}">
                <p14:modId xmlns:p14="http://schemas.microsoft.com/office/powerpoint/2010/main" val="1587730390"/>
              </p:ext>
            </p:extLst>
          </p:nvPr>
        </p:nvGraphicFramePr>
        <p:xfrm>
          <a:off x="2983050" y="2230021"/>
          <a:ext cx="3997652" cy="1205489"/>
        </p:xfrm>
        <a:graphic>
          <a:graphicData uri="http://schemas.openxmlformats.org/presentationml/2006/ole">
            <mc:AlternateContent xmlns:mc="http://schemas.openxmlformats.org/markup-compatibility/2006">
              <mc:Choice xmlns:v="urn:schemas-microsoft-com:vml" Requires="v">
                <p:oleObj spid="_x0000_s139416" name="Equation" r:id="rId9" imgW="1358640" imgH="482400" progId="Equation.DSMT4">
                  <p:embed/>
                </p:oleObj>
              </mc:Choice>
              <mc:Fallback>
                <p:oleObj name="Equation" r:id="rId9" imgW="1358640" imgH="482400" progId="Equation.DSMT4">
                  <p:embed/>
                  <p:pic>
                    <p:nvPicPr>
                      <p:cNvPr id="18" name="Object 4"/>
                      <p:cNvPicPr>
                        <a:picLocks noChangeArrowheads="1"/>
                      </p:cNvPicPr>
                      <p:nvPr/>
                    </p:nvPicPr>
                    <p:blipFill>
                      <a:blip r:embed="rId10"/>
                      <a:srcRect/>
                      <a:stretch>
                        <a:fillRect/>
                      </a:stretch>
                    </p:blipFill>
                    <p:spPr bwMode="auto">
                      <a:xfrm>
                        <a:off x="2983050" y="2230021"/>
                        <a:ext cx="3997652" cy="1205489"/>
                      </a:xfrm>
                      <a:prstGeom prst="rect">
                        <a:avLst/>
                      </a:prstGeom>
                      <a:noFill/>
                      <a:ln>
                        <a:noFill/>
                      </a:ln>
                      <a:effectLst/>
                      <a:extLst/>
                    </p:spPr>
                  </p:pic>
                </p:oleObj>
              </mc:Fallback>
            </mc:AlternateContent>
          </a:graphicData>
        </a:graphic>
      </p:graphicFrame>
      <p:sp>
        <p:nvSpPr>
          <p:cNvPr id="36" name="AutoShape 9"/>
          <p:cNvSpPr>
            <a:spLocks noChangeArrowheads="1"/>
          </p:cNvSpPr>
          <p:nvPr/>
        </p:nvSpPr>
        <p:spPr bwMode="auto">
          <a:xfrm>
            <a:off x="1768327" y="3874323"/>
            <a:ext cx="873184" cy="246138"/>
          </a:xfrm>
          <a:prstGeom prst="rightArrow">
            <a:avLst>
              <a:gd name="adj1" fmla="val 50000"/>
              <a:gd name="adj2" fmla="val 93750"/>
            </a:avLst>
          </a:prstGeom>
          <a:solidFill>
            <a:srgbClr val="71FFDD"/>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37" name="Object 4"/>
          <p:cNvGraphicFramePr>
            <a:graphicFrameLocks/>
          </p:cNvGraphicFramePr>
          <p:nvPr>
            <p:extLst>
              <p:ext uri="{D42A27DB-BD31-4B8C-83A1-F6EECF244321}">
                <p14:modId xmlns:p14="http://schemas.microsoft.com/office/powerpoint/2010/main" val="3282232709"/>
              </p:ext>
            </p:extLst>
          </p:nvPr>
        </p:nvGraphicFramePr>
        <p:xfrm>
          <a:off x="2695098" y="3616220"/>
          <a:ext cx="1325563" cy="654050"/>
        </p:xfrm>
        <a:graphic>
          <a:graphicData uri="http://schemas.openxmlformats.org/presentationml/2006/ole">
            <mc:AlternateContent xmlns:mc="http://schemas.openxmlformats.org/markup-compatibility/2006">
              <mc:Choice xmlns:v="urn:schemas-microsoft-com:vml" Requires="v">
                <p:oleObj spid="_x0000_s139417" name="Equation" r:id="rId11" imgW="406080" imgH="228600" progId="Equation.DSMT4">
                  <p:embed/>
                </p:oleObj>
              </mc:Choice>
              <mc:Fallback>
                <p:oleObj name="Equation" r:id="rId11" imgW="406080" imgH="228600" progId="Equation.DSMT4">
                  <p:embed/>
                  <p:pic>
                    <p:nvPicPr>
                      <p:cNvPr id="23" name="Object 4"/>
                      <p:cNvPicPr>
                        <a:picLocks noChangeArrowheads="1"/>
                      </p:cNvPicPr>
                      <p:nvPr/>
                    </p:nvPicPr>
                    <p:blipFill>
                      <a:blip r:embed="rId12"/>
                      <a:srcRect/>
                      <a:stretch>
                        <a:fillRect/>
                      </a:stretch>
                    </p:blipFill>
                    <p:spPr bwMode="auto">
                      <a:xfrm>
                        <a:off x="2695098" y="3616220"/>
                        <a:ext cx="1325563" cy="654050"/>
                      </a:xfrm>
                      <a:prstGeom prst="rect">
                        <a:avLst/>
                      </a:prstGeom>
                      <a:noFill/>
                      <a:ln>
                        <a:noFill/>
                      </a:ln>
                      <a:effectLst/>
                      <a:extLst/>
                    </p:spPr>
                  </p:pic>
                </p:oleObj>
              </mc:Fallback>
            </mc:AlternateContent>
          </a:graphicData>
        </a:graphic>
      </p:graphicFrame>
      <p:sp>
        <p:nvSpPr>
          <p:cNvPr id="38" name="AutoShape 9"/>
          <p:cNvSpPr>
            <a:spLocks noChangeArrowheads="1"/>
          </p:cNvSpPr>
          <p:nvPr/>
        </p:nvSpPr>
        <p:spPr bwMode="auto">
          <a:xfrm>
            <a:off x="4064394" y="3786010"/>
            <a:ext cx="873184" cy="246138"/>
          </a:xfrm>
          <a:prstGeom prst="rightArrow">
            <a:avLst>
              <a:gd name="adj1" fmla="val 50000"/>
              <a:gd name="adj2" fmla="val 93750"/>
            </a:avLst>
          </a:prstGeom>
          <a:solidFill>
            <a:srgbClr val="00CC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39" name="Object 4"/>
          <p:cNvGraphicFramePr>
            <a:graphicFrameLocks/>
          </p:cNvGraphicFramePr>
          <p:nvPr>
            <p:extLst>
              <p:ext uri="{D42A27DB-BD31-4B8C-83A1-F6EECF244321}">
                <p14:modId xmlns:p14="http://schemas.microsoft.com/office/powerpoint/2010/main" val="1662943776"/>
              </p:ext>
            </p:extLst>
          </p:nvPr>
        </p:nvGraphicFramePr>
        <p:xfrm>
          <a:off x="5058230" y="3340610"/>
          <a:ext cx="1490663" cy="1127125"/>
        </p:xfrm>
        <a:graphic>
          <a:graphicData uri="http://schemas.openxmlformats.org/presentationml/2006/ole">
            <mc:AlternateContent xmlns:mc="http://schemas.openxmlformats.org/markup-compatibility/2006">
              <mc:Choice xmlns:v="urn:schemas-microsoft-com:vml" Requires="v">
                <p:oleObj spid="_x0000_s139418" name="Equation" r:id="rId13" imgW="457200" imgH="393480" progId="Equation.DSMT4">
                  <p:embed/>
                </p:oleObj>
              </mc:Choice>
              <mc:Fallback>
                <p:oleObj name="Equation" r:id="rId13" imgW="457200" imgH="393480" progId="Equation.DSMT4">
                  <p:embed/>
                  <p:pic>
                    <p:nvPicPr>
                      <p:cNvPr id="30" name="Object 4"/>
                      <p:cNvPicPr>
                        <a:picLocks noChangeArrowheads="1"/>
                      </p:cNvPicPr>
                      <p:nvPr/>
                    </p:nvPicPr>
                    <p:blipFill>
                      <a:blip r:embed="rId14"/>
                      <a:srcRect/>
                      <a:stretch>
                        <a:fillRect/>
                      </a:stretch>
                    </p:blipFill>
                    <p:spPr bwMode="auto">
                      <a:xfrm>
                        <a:off x="5058230" y="3340610"/>
                        <a:ext cx="1490663" cy="1127125"/>
                      </a:xfrm>
                      <a:prstGeom prst="rect">
                        <a:avLst/>
                      </a:prstGeom>
                      <a:noFill/>
                      <a:ln>
                        <a:noFill/>
                      </a:ln>
                      <a:effectLst/>
                      <a:extLst/>
                    </p:spPr>
                  </p:pic>
                </p:oleObj>
              </mc:Fallback>
            </mc:AlternateContent>
          </a:graphicData>
        </a:graphic>
      </p:graphicFrame>
      <p:sp>
        <p:nvSpPr>
          <p:cNvPr id="41" name="矩形 40"/>
          <p:cNvSpPr/>
          <p:nvPr/>
        </p:nvSpPr>
        <p:spPr>
          <a:xfrm>
            <a:off x="2531512" y="4783331"/>
            <a:ext cx="1266693" cy="523220"/>
          </a:xfrm>
          <a:prstGeom prst="rect">
            <a:avLst/>
          </a:prstGeom>
        </p:spPr>
        <p:txBody>
          <a:bodyPr wrap="none">
            <a:spAutoFit/>
          </a:bodyPr>
          <a:lstStyle/>
          <a:p>
            <a:r>
              <a:rPr lang="zh-CN" altLang="en-US" sz="2800" dirty="0">
                <a:solidFill>
                  <a:srgbClr val="3C23F5"/>
                </a:solidFill>
              </a:rPr>
              <a:t>球面内</a:t>
            </a:r>
            <a:endParaRPr lang="zh-CN" altLang="en-US" sz="2800" dirty="0"/>
          </a:p>
        </p:txBody>
      </p:sp>
      <p:graphicFrame>
        <p:nvGraphicFramePr>
          <p:cNvPr id="44" name="Object 4"/>
          <p:cNvGraphicFramePr>
            <a:graphicFrameLocks/>
          </p:cNvGraphicFramePr>
          <p:nvPr>
            <p:extLst>
              <p:ext uri="{D42A27DB-BD31-4B8C-83A1-F6EECF244321}">
                <p14:modId xmlns:p14="http://schemas.microsoft.com/office/powerpoint/2010/main" val="2886698681"/>
              </p:ext>
            </p:extLst>
          </p:nvPr>
        </p:nvGraphicFramePr>
        <p:xfrm>
          <a:off x="3866971" y="4433199"/>
          <a:ext cx="3617783" cy="1197273"/>
        </p:xfrm>
        <a:graphic>
          <a:graphicData uri="http://schemas.openxmlformats.org/presentationml/2006/ole">
            <mc:AlternateContent xmlns:mc="http://schemas.openxmlformats.org/markup-compatibility/2006">
              <mc:Choice xmlns:v="urn:schemas-microsoft-com:vml" Requires="v">
                <p:oleObj spid="_x0000_s139419" name="Equation" r:id="rId15" imgW="1333440" imgH="482400" progId="Equation.DSMT4">
                  <p:embed/>
                </p:oleObj>
              </mc:Choice>
              <mc:Fallback>
                <p:oleObj name="Equation" r:id="rId15" imgW="1333440" imgH="482400" progId="Equation.DSMT4">
                  <p:embed/>
                  <p:pic>
                    <p:nvPicPr>
                      <p:cNvPr id="42" name="Object 4"/>
                      <p:cNvPicPr>
                        <a:picLocks noChangeArrowheads="1"/>
                      </p:cNvPicPr>
                      <p:nvPr/>
                    </p:nvPicPr>
                    <p:blipFill>
                      <a:blip r:embed="rId16"/>
                      <a:srcRect/>
                      <a:stretch>
                        <a:fillRect/>
                      </a:stretch>
                    </p:blipFill>
                    <p:spPr bwMode="auto">
                      <a:xfrm>
                        <a:off x="3866971" y="4433199"/>
                        <a:ext cx="3617783" cy="1197273"/>
                      </a:xfrm>
                      <a:prstGeom prst="rect">
                        <a:avLst/>
                      </a:prstGeom>
                      <a:noFill/>
                      <a:ln>
                        <a:noFill/>
                      </a:ln>
                      <a:effectLst/>
                      <a:extLst/>
                    </p:spPr>
                  </p:pic>
                </p:oleObj>
              </mc:Fallback>
            </mc:AlternateContent>
          </a:graphicData>
        </a:graphic>
      </p:graphicFrame>
      <p:sp>
        <p:nvSpPr>
          <p:cNvPr id="46" name="AutoShape 9"/>
          <p:cNvSpPr>
            <a:spLocks noChangeArrowheads="1"/>
          </p:cNvSpPr>
          <p:nvPr/>
        </p:nvSpPr>
        <p:spPr bwMode="auto">
          <a:xfrm>
            <a:off x="1988832" y="6115825"/>
            <a:ext cx="873184" cy="246138"/>
          </a:xfrm>
          <a:prstGeom prst="rightArrow">
            <a:avLst>
              <a:gd name="adj1" fmla="val 50000"/>
              <a:gd name="adj2" fmla="val 93750"/>
            </a:avLst>
          </a:prstGeom>
          <a:solidFill>
            <a:srgbClr val="00CC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47" name="Object 4"/>
          <p:cNvGraphicFramePr>
            <a:graphicFrameLocks/>
          </p:cNvGraphicFramePr>
          <p:nvPr>
            <p:extLst>
              <p:ext uri="{D42A27DB-BD31-4B8C-83A1-F6EECF244321}">
                <p14:modId xmlns:p14="http://schemas.microsoft.com/office/powerpoint/2010/main" val="1056690369"/>
              </p:ext>
            </p:extLst>
          </p:nvPr>
        </p:nvGraphicFramePr>
        <p:xfrm>
          <a:off x="3134365" y="5869604"/>
          <a:ext cx="4059238" cy="798513"/>
        </p:xfrm>
        <a:graphic>
          <a:graphicData uri="http://schemas.openxmlformats.org/presentationml/2006/ole">
            <mc:AlternateContent xmlns:mc="http://schemas.openxmlformats.org/markup-compatibility/2006">
              <mc:Choice xmlns:v="urn:schemas-microsoft-com:vml" Requires="v">
                <p:oleObj spid="_x0000_s139420" name="Equation" r:id="rId17" imgW="1244520" imgH="279360" progId="Equation.DSMT4">
                  <p:embed/>
                </p:oleObj>
              </mc:Choice>
              <mc:Fallback>
                <p:oleObj name="Equation" r:id="rId17" imgW="1244520" imgH="279360" progId="Equation.DSMT4">
                  <p:embed/>
                  <p:pic>
                    <p:nvPicPr>
                      <p:cNvPr id="45" name="Object 4"/>
                      <p:cNvPicPr>
                        <a:picLocks noChangeArrowheads="1"/>
                      </p:cNvPicPr>
                      <p:nvPr/>
                    </p:nvPicPr>
                    <p:blipFill>
                      <a:blip r:embed="rId18"/>
                      <a:srcRect/>
                      <a:stretch>
                        <a:fillRect/>
                      </a:stretch>
                    </p:blipFill>
                    <p:spPr bwMode="auto">
                      <a:xfrm>
                        <a:off x="3134365" y="5869604"/>
                        <a:ext cx="4059238" cy="798513"/>
                      </a:xfrm>
                      <a:prstGeom prst="rect">
                        <a:avLst/>
                      </a:prstGeom>
                      <a:noFill/>
                      <a:ln>
                        <a:noFill/>
                      </a:ln>
                      <a:effectLst/>
                      <a:extLst/>
                    </p:spPr>
                  </p:pic>
                </p:oleObj>
              </mc:Fallback>
            </mc:AlternateContent>
          </a:graphicData>
        </a:graphic>
      </p:graphicFrame>
      <p:sp>
        <p:nvSpPr>
          <p:cNvPr id="48" name="Line 11"/>
          <p:cNvSpPr>
            <a:spLocks noChangeShapeType="1"/>
          </p:cNvSpPr>
          <p:nvPr/>
        </p:nvSpPr>
        <p:spPr bwMode="auto">
          <a:xfrm flipV="1">
            <a:off x="8102559" y="5255115"/>
            <a:ext cx="1728192" cy="4764"/>
          </a:xfrm>
          <a:prstGeom prst="line">
            <a:avLst/>
          </a:prstGeom>
          <a:noFill/>
          <a:ln w="38100">
            <a:solidFill>
              <a:srgbClr val="0099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11"/>
          <p:cNvSpPr>
            <a:spLocks noChangeShapeType="1"/>
          </p:cNvSpPr>
          <p:nvPr/>
        </p:nvSpPr>
        <p:spPr bwMode="auto">
          <a:xfrm flipH="1" flipV="1">
            <a:off x="8102560" y="4228476"/>
            <a:ext cx="18133" cy="979015"/>
          </a:xfrm>
          <a:prstGeom prst="line">
            <a:avLst/>
          </a:prstGeom>
          <a:noFill/>
          <a:ln w="38100">
            <a:solidFill>
              <a:srgbClr val="0099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Text Box 21"/>
          <p:cNvSpPr txBox="1">
            <a:spLocks noChangeAspect="1" noChangeArrowheads="1"/>
          </p:cNvSpPr>
          <p:nvPr/>
        </p:nvSpPr>
        <p:spPr bwMode="auto">
          <a:xfrm>
            <a:off x="7672347" y="4238062"/>
            <a:ext cx="370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t>z</a:t>
            </a:r>
            <a:endParaRPr lang="en-US" altLang="zh-CN" sz="2600" i="1" dirty="0"/>
          </a:p>
        </p:txBody>
      </p:sp>
      <p:sp>
        <p:nvSpPr>
          <p:cNvPr id="52" name="Text Box 21"/>
          <p:cNvSpPr txBox="1">
            <a:spLocks noChangeAspect="1" noChangeArrowheads="1"/>
          </p:cNvSpPr>
          <p:nvPr/>
        </p:nvSpPr>
        <p:spPr bwMode="auto">
          <a:xfrm>
            <a:off x="9568750" y="5299260"/>
            <a:ext cx="604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t>y</a:t>
            </a:r>
            <a:endParaRPr lang="en-US" altLang="zh-CN" sz="2600" i="1" dirty="0"/>
          </a:p>
        </p:txBody>
      </p:sp>
      <p:sp>
        <p:nvSpPr>
          <p:cNvPr id="53" name="矩形 52"/>
          <p:cNvSpPr/>
          <p:nvPr/>
        </p:nvSpPr>
        <p:spPr>
          <a:xfrm>
            <a:off x="7900322" y="5296371"/>
            <a:ext cx="370614" cy="492443"/>
          </a:xfrm>
          <a:prstGeom prst="rect">
            <a:avLst/>
          </a:prstGeom>
        </p:spPr>
        <p:txBody>
          <a:bodyPr wrap="none">
            <a:spAutoFit/>
          </a:bodyPr>
          <a:lstStyle/>
          <a:p>
            <a:r>
              <a:rPr lang="en-US" altLang="zh-CN" dirty="0"/>
              <a:t>q</a:t>
            </a:r>
            <a:endParaRPr lang="zh-CN" altLang="en-US" dirty="0"/>
          </a:p>
        </p:txBody>
      </p:sp>
      <p:sp>
        <p:nvSpPr>
          <p:cNvPr id="54" name="矩形 53"/>
          <p:cNvSpPr/>
          <p:nvPr/>
        </p:nvSpPr>
        <p:spPr>
          <a:xfrm>
            <a:off x="8890035" y="5623383"/>
            <a:ext cx="481222" cy="492443"/>
          </a:xfrm>
          <a:prstGeom prst="rect">
            <a:avLst/>
          </a:prstGeom>
        </p:spPr>
        <p:txBody>
          <a:bodyPr wrap="none">
            <a:spAutoFit/>
          </a:bodyPr>
          <a:lstStyle/>
          <a:p>
            <a:r>
              <a:rPr lang="en-US" altLang="zh-CN" dirty="0"/>
              <a:t>-q</a:t>
            </a:r>
            <a:endParaRPr lang="zh-CN" altLang="en-US" dirty="0"/>
          </a:p>
        </p:txBody>
      </p:sp>
      <p:sp>
        <p:nvSpPr>
          <p:cNvPr id="55" name="Oval 42"/>
          <p:cNvSpPr>
            <a:spLocks noChangeArrowheads="1"/>
          </p:cNvSpPr>
          <p:nvPr/>
        </p:nvSpPr>
        <p:spPr bwMode="auto">
          <a:xfrm>
            <a:off x="8006392" y="5102125"/>
            <a:ext cx="228600" cy="228600"/>
          </a:xfrm>
          <a:prstGeom prst="ellipse">
            <a:avLst/>
          </a:prstGeom>
          <a:solidFill>
            <a:srgbClr val="00FEBB"/>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56" name="Oval 42"/>
          <p:cNvSpPr>
            <a:spLocks noChangeArrowheads="1"/>
          </p:cNvSpPr>
          <p:nvPr/>
        </p:nvSpPr>
        <p:spPr bwMode="auto">
          <a:xfrm>
            <a:off x="8467269" y="4769845"/>
            <a:ext cx="986021" cy="916529"/>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59" name="Line 11"/>
          <p:cNvSpPr>
            <a:spLocks noChangeShapeType="1"/>
          </p:cNvSpPr>
          <p:nvPr/>
        </p:nvSpPr>
        <p:spPr bwMode="auto">
          <a:xfrm flipH="1" flipV="1">
            <a:off x="8608208" y="4278163"/>
            <a:ext cx="8402" cy="603722"/>
          </a:xfrm>
          <a:prstGeom prst="line">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11"/>
          <p:cNvSpPr>
            <a:spLocks noChangeShapeType="1"/>
          </p:cNvSpPr>
          <p:nvPr/>
        </p:nvSpPr>
        <p:spPr bwMode="auto">
          <a:xfrm flipH="1" flipV="1">
            <a:off x="8604007" y="5566264"/>
            <a:ext cx="8402" cy="603722"/>
          </a:xfrm>
          <a:prstGeom prst="line">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Arc 45"/>
          <p:cNvSpPr>
            <a:spLocks/>
          </p:cNvSpPr>
          <p:nvPr/>
        </p:nvSpPr>
        <p:spPr bwMode="auto">
          <a:xfrm>
            <a:off x="8522502" y="4896846"/>
            <a:ext cx="386378" cy="669419"/>
          </a:xfrm>
          <a:custGeom>
            <a:avLst/>
            <a:gdLst>
              <a:gd name="T0" fmla="*/ 0 w 21600"/>
              <a:gd name="T1" fmla="*/ 0 h 41615"/>
              <a:gd name="T2" fmla="*/ 0 w 21600"/>
              <a:gd name="T3" fmla="*/ 0 h 41615"/>
              <a:gd name="T4" fmla="*/ 0 w 21600"/>
              <a:gd name="T5" fmla="*/ 0 h 41615"/>
              <a:gd name="T6" fmla="*/ 0 60000 65536"/>
              <a:gd name="T7" fmla="*/ 0 60000 65536"/>
              <a:gd name="T8" fmla="*/ 0 60000 65536"/>
              <a:gd name="T9" fmla="*/ 0 w 21600"/>
              <a:gd name="T10" fmla="*/ 0 h 41615"/>
              <a:gd name="T11" fmla="*/ 21600 w 21600"/>
              <a:gd name="T12" fmla="*/ 41615 h 41615"/>
            </a:gdLst>
            <a:ahLst/>
            <a:cxnLst>
              <a:cxn ang="T6">
                <a:pos x="T0" y="T1"/>
              </a:cxn>
              <a:cxn ang="T7">
                <a:pos x="T2" y="T3"/>
              </a:cxn>
              <a:cxn ang="T8">
                <a:pos x="T4" y="T5"/>
              </a:cxn>
            </a:cxnLst>
            <a:rect l="T9" t="T10" r="T11" b="T12"/>
            <a:pathLst>
              <a:path w="21600" h="41615" fill="none" extrusionOk="0">
                <a:moveTo>
                  <a:pt x="5860" y="0"/>
                </a:moveTo>
                <a:cubicBezTo>
                  <a:pt x="15170" y="2624"/>
                  <a:pt x="21600" y="11117"/>
                  <a:pt x="21600" y="20790"/>
                </a:cubicBezTo>
                <a:cubicBezTo>
                  <a:pt x="21600" y="30510"/>
                  <a:pt x="15107" y="39033"/>
                  <a:pt x="5735" y="41614"/>
                </a:cubicBezTo>
              </a:path>
              <a:path w="21600" h="41615" stroke="0" extrusionOk="0">
                <a:moveTo>
                  <a:pt x="5860" y="0"/>
                </a:moveTo>
                <a:cubicBezTo>
                  <a:pt x="15170" y="2624"/>
                  <a:pt x="21600" y="11117"/>
                  <a:pt x="21600" y="20790"/>
                </a:cubicBezTo>
                <a:cubicBezTo>
                  <a:pt x="21600" y="30510"/>
                  <a:pt x="15107" y="39033"/>
                  <a:pt x="5735" y="41614"/>
                </a:cubicBezTo>
                <a:lnTo>
                  <a:pt x="0" y="20790"/>
                </a:lnTo>
                <a:lnTo>
                  <a:pt x="5860"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295177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anim calcmode="lin" valueType="num">
                                      <p:cBhvr>
                                        <p:cTn id="52" dur="1000" fill="hold"/>
                                        <p:tgtEl>
                                          <p:spTgt spid="6"/>
                                        </p:tgtEl>
                                        <p:attrNameLst>
                                          <p:attrName>ppt_x</p:attrName>
                                        </p:attrNameLst>
                                      </p:cBhvr>
                                      <p:tavLst>
                                        <p:tav tm="0">
                                          <p:val>
                                            <p:strVal val="#ppt_x"/>
                                          </p:val>
                                        </p:tav>
                                        <p:tav tm="100000">
                                          <p:val>
                                            <p:strVal val="#ppt_x"/>
                                          </p:val>
                                        </p:tav>
                                      </p:tavLst>
                                    </p:anim>
                                    <p:anim calcmode="lin" valueType="num">
                                      <p:cBhvr>
                                        <p:cTn id="5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1000"/>
                                        <p:tgtEl>
                                          <p:spTgt spid="10"/>
                                        </p:tgtEl>
                                      </p:cBhvr>
                                    </p:animEffect>
                                    <p:anim calcmode="lin" valueType="num">
                                      <p:cBhvr>
                                        <p:cTn id="59" dur="1000" fill="hold"/>
                                        <p:tgtEl>
                                          <p:spTgt spid="10"/>
                                        </p:tgtEl>
                                        <p:attrNameLst>
                                          <p:attrName>ppt_x</p:attrName>
                                        </p:attrNameLst>
                                      </p:cBhvr>
                                      <p:tavLst>
                                        <p:tav tm="0">
                                          <p:val>
                                            <p:strVal val="#ppt_x"/>
                                          </p:val>
                                        </p:tav>
                                        <p:tav tm="100000">
                                          <p:val>
                                            <p:strVal val="#ppt_x"/>
                                          </p:val>
                                        </p:tav>
                                      </p:tavLst>
                                    </p:anim>
                                    <p:anim calcmode="lin" valueType="num">
                                      <p:cBhvr>
                                        <p:cTn id="6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1000"/>
                                        <p:tgtEl>
                                          <p:spTgt spid="8"/>
                                        </p:tgtEl>
                                      </p:cBhvr>
                                    </p:animEffect>
                                    <p:anim calcmode="lin" valueType="num">
                                      <p:cBhvr>
                                        <p:cTn id="66" dur="1000" fill="hold"/>
                                        <p:tgtEl>
                                          <p:spTgt spid="8"/>
                                        </p:tgtEl>
                                        <p:attrNameLst>
                                          <p:attrName>ppt_x</p:attrName>
                                        </p:attrNameLst>
                                      </p:cBhvr>
                                      <p:tavLst>
                                        <p:tav tm="0">
                                          <p:val>
                                            <p:strVal val="#ppt_x"/>
                                          </p:val>
                                        </p:tav>
                                        <p:tav tm="100000">
                                          <p:val>
                                            <p:strVal val="#ppt_x"/>
                                          </p:val>
                                        </p:tav>
                                      </p:tavLst>
                                    </p:anim>
                                    <p:anim calcmode="lin" valueType="num">
                                      <p:cBhvr>
                                        <p:cTn id="6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1000"/>
                                        <p:tgtEl>
                                          <p:spTgt spid="4"/>
                                        </p:tgtEl>
                                      </p:cBhvr>
                                    </p:animEffect>
                                    <p:anim calcmode="lin" valueType="num">
                                      <p:cBhvr>
                                        <p:cTn id="73" dur="1000" fill="hold"/>
                                        <p:tgtEl>
                                          <p:spTgt spid="4"/>
                                        </p:tgtEl>
                                        <p:attrNameLst>
                                          <p:attrName>ppt_x</p:attrName>
                                        </p:attrNameLst>
                                      </p:cBhvr>
                                      <p:tavLst>
                                        <p:tav tm="0">
                                          <p:val>
                                            <p:strVal val="#ppt_x"/>
                                          </p:val>
                                        </p:tav>
                                        <p:tav tm="100000">
                                          <p:val>
                                            <p:strVal val="#ppt_x"/>
                                          </p:val>
                                        </p:tav>
                                      </p:tavLst>
                                    </p:anim>
                                    <p:anim calcmode="lin" valueType="num">
                                      <p:cBhvr>
                                        <p:cTn id="7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500" fill="hold"/>
                                        <p:tgtEl>
                                          <p:spTgt spid="5"/>
                                        </p:tgtEl>
                                        <p:attrNameLst>
                                          <p:attrName>ppt_x</p:attrName>
                                        </p:attrNameLst>
                                      </p:cBhvr>
                                      <p:tavLst>
                                        <p:tav tm="0">
                                          <p:val>
                                            <p:strVal val="#ppt_x"/>
                                          </p:val>
                                        </p:tav>
                                        <p:tav tm="100000">
                                          <p:val>
                                            <p:strVal val="#ppt_x"/>
                                          </p:val>
                                        </p:tav>
                                      </p:tavLst>
                                    </p:anim>
                                    <p:anim calcmode="lin" valueType="num">
                                      <p:cBhvr additive="base">
                                        <p:cTn id="8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1000"/>
                                        <p:tgtEl>
                                          <p:spTgt spid="16"/>
                                        </p:tgtEl>
                                      </p:cBhvr>
                                    </p:animEffect>
                                    <p:anim calcmode="lin" valueType="num">
                                      <p:cBhvr>
                                        <p:cTn id="86" dur="1000" fill="hold"/>
                                        <p:tgtEl>
                                          <p:spTgt spid="16"/>
                                        </p:tgtEl>
                                        <p:attrNameLst>
                                          <p:attrName>ppt_x</p:attrName>
                                        </p:attrNameLst>
                                      </p:cBhvr>
                                      <p:tavLst>
                                        <p:tav tm="0">
                                          <p:val>
                                            <p:strVal val="#ppt_x"/>
                                          </p:val>
                                        </p:tav>
                                        <p:tav tm="100000">
                                          <p:val>
                                            <p:strVal val="#ppt_x"/>
                                          </p:val>
                                        </p:tav>
                                      </p:tavLst>
                                    </p:anim>
                                    <p:anim calcmode="lin" valueType="num">
                                      <p:cBhvr>
                                        <p:cTn id="8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anim calcmode="lin" valueType="num">
                                      <p:cBhvr additive="base">
                                        <p:cTn id="92" dur="500" fill="hold"/>
                                        <p:tgtEl>
                                          <p:spTgt spid="15"/>
                                        </p:tgtEl>
                                        <p:attrNameLst>
                                          <p:attrName>ppt_x</p:attrName>
                                        </p:attrNameLst>
                                      </p:cBhvr>
                                      <p:tavLst>
                                        <p:tav tm="0">
                                          <p:val>
                                            <p:strVal val="#ppt_x"/>
                                          </p:val>
                                        </p:tav>
                                        <p:tav tm="100000">
                                          <p:val>
                                            <p:strVal val="#ppt_x"/>
                                          </p:val>
                                        </p:tav>
                                      </p:tavLst>
                                    </p:anim>
                                    <p:anim calcmode="lin" valueType="num">
                                      <p:cBhvr additive="base">
                                        <p:cTn id="9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1000"/>
                                        <p:tgtEl>
                                          <p:spTgt spid="20"/>
                                        </p:tgtEl>
                                      </p:cBhvr>
                                    </p:animEffect>
                                    <p:anim calcmode="lin" valueType="num">
                                      <p:cBhvr>
                                        <p:cTn id="99" dur="1000" fill="hold"/>
                                        <p:tgtEl>
                                          <p:spTgt spid="20"/>
                                        </p:tgtEl>
                                        <p:attrNameLst>
                                          <p:attrName>ppt_x</p:attrName>
                                        </p:attrNameLst>
                                      </p:cBhvr>
                                      <p:tavLst>
                                        <p:tav tm="0">
                                          <p:val>
                                            <p:strVal val="#ppt_x"/>
                                          </p:val>
                                        </p:tav>
                                        <p:tav tm="100000">
                                          <p:val>
                                            <p:strVal val="#ppt_x"/>
                                          </p:val>
                                        </p:tav>
                                      </p:tavLst>
                                    </p:anim>
                                    <p:anim calcmode="lin" valueType="num">
                                      <p:cBhvr>
                                        <p:cTn id="10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additive="base">
                                        <p:cTn id="105" dur="500" fill="hold"/>
                                        <p:tgtEl>
                                          <p:spTgt spid="19"/>
                                        </p:tgtEl>
                                        <p:attrNameLst>
                                          <p:attrName>ppt_x</p:attrName>
                                        </p:attrNameLst>
                                      </p:cBhvr>
                                      <p:tavLst>
                                        <p:tav tm="0">
                                          <p:val>
                                            <p:strVal val="#ppt_x"/>
                                          </p:val>
                                        </p:tav>
                                        <p:tav tm="100000">
                                          <p:val>
                                            <p:strVal val="#ppt_x"/>
                                          </p:val>
                                        </p:tav>
                                      </p:tavLst>
                                    </p:anim>
                                    <p:anim calcmode="lin" valueType="num">
                                      <p:cBhvr additive="base">
                                        <p:cTn id="10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21"/>
                                        </p:tgtEl>
                                        <p:attrNameLst>
                                          <p:attrName>style.visibility</p:attrName>
                                        </p:attrNameLst>
                                      </p:cBhvr>
                                      <p:to>
                                        <p:strVal val="visible"/>
                                      </p:to>
                                    </p:set>
                                    <p:animEffect transition="in" filter="fade">
                                      <p:cBhvr>
                                        <p:cTn id="111" dur="1000"/>
                                        <p:tgtEl>
                                          <p:spTgt spid="21"/>
                                        </p:tgtEl>
                                      </p:cBhvr>
                                    </p:animEffect>
                                    <p:anim calcmode="lin" valueType="num">
                                      <p:cBhvr>
                                        <p:cTn id="112" dur="1000" fill="hold"/>
                                        <p:tgtEl>
                                          <p:spTgt spid="21"/>
                                        </p:tgtEl>
                                        <p:attrNameLst>
                                          <p:attrName>ppt_x</p:attrName>
                                        </p:attrNameLst>
                                      </p:cBhvr>
                                      <p:tavLst>
                                        <p:tav tm="0">
                                          <p:val>
                                            <p:strVal val="#ppt_x"/>
                                          </p:val>
                                        </p:tav>
                                        <p:tav tm="100000">
                                          <p:val>
                                            <p:strVal val="#ppt_x"/>
                                          </p:val>
                                        </p:tav>
                                      </p:tavLst>
                                    </p:anim>
                                    <p:anim calcmode="lin" valueType="num">
                                      <p:cBhvr>
                                        <p:cTn id="11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nodeType="clickEffect">
                                  <p:stCondLst>
                                    <p:cond delay="0"/>
                                  </p:stCondLst>
                                  <p:childTnLst>
                                    <p:set>
                                      <p:cBhvr>
                                        <p:cTn id="117" dur="1" fill="hold">
                                          <p:stCondLst>
                                            <p:cond delay="0"/>
                                          </p:stCondLst>
                                        </p:cTn>
                                        <p:tgtEl>
                                          <p:spTgt spid="17"/>
                                        </p:tgtEl>
                                        <p:attrNameLst>
                                          <p:attrName>style.visibility</p:attrName>
                                        </p:attrNameLst>
                                      </p:cBhvr>
                                      <p:to>
                                        <p:strVal val="visible"/>
                                      </p:to>
                                    </p:set>
                                    <p:anim calcmode="lin" valueType="num">
                                      <p:cBhvr additive="base">
                                        <p:cTn id="118" dur="500" fill="hold"/>
                                        <p:tgtEl>
                                          <p:spTgt spid="17"/>
                                        </p:tgtEl>
                                        <p:attrNameLst>
                                          <p:attrName>ppt_x</p:attrName>
                                        </p:attrNameLst>
                                      </p:cBhvr>
                                      <p:tavLst>
                                        <p:tav tm="0">
                                          <p:val>
                                            <p:strVal val="#ppt_x"/>
                                          </p:val>
                                        </p:tav>
                                        <p:tav tm="100000">
                                          <p:val>
                                            <p:strVal val="#ppt_x"/>
                                          </p:val>
                                        </p:tav>
                                      </p:tavLst>
                                    </p:anim>
                                    <p:anim calcmode="lin" valueType="num">
                                      <p:cBhvr additive="base">
                                        <p:cTn id="1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grpId="0" nodeType="clickEffect">
                                  <p:stCondLst>
                                    <p:cond delay="0"/>
                                  </p:stCondLst>
                                  <p:childTnLst>
                                    <p:set>
                                      <p:cBhvr>
                                        <p:cTn id="123" dur="1" fill="hold">
                                          <p:stCondLst>
                                            <p:cond delay="0"/>
                                          </p:stCondLst>
                                        </p:cTn>
                                        <p:tgtEl>
                                          <p:spTgt spid="29"/>
                                        </p:tgtEl>
                                        <p:attrNameLst>
                                          <p:attrName>style.visibility</p:attrName>
                                        </p:attrNameLst>
                                      </p:cBhvr>
                                      <p:to>
                                        <p:strVal val="visible"/>
                                      </p:to>
                                    </p:set>
                                    <p:animEffect transition="in" filter="circle(in)">
                                      <p:cBhvr>
                                        <p:cTn id="124" dur="2000"/>
                                        <p:tgtEl>
                                          <p:spTgt spid="29"/>
                                        </p:tgtEl>
                                      </p:cBhvr>
                                    </p:animEffect>
                                  </p:childTnLst>
                                </p:cTn>
                              </p:par>
                            </p:childTnLst>
                          </p:cTn>
                        </p:par>
                      </p:childTnLst>
                    </p:cTn>
                  </p:par>
                  <p:par>
                    <p:cTn id="125" fill="hold">
                      <p:stCondLst>
                        <p:cond delay="indefinite"/>
                      </p:stCondLst>
                      <p:childTnLst>
                        <p:par>
                          <p:cTn id="126" fill="hold">
                            <p:stCondLst>
                              <p:cond delay="0"/>
                            </p:stCondLst>
                            <p:childTnLst>
                              <p:par>
                                <p:cTn id="127" presetID="6" presetClass="entr" presetSubtype="16" fill="hold" nodeType="clickEffect">
                                  <p:stCondLst>
                                    <p:cond delay="0"/>
                                  </p:stCondLst>
                                  <p:childTnLst>
                                    <p:set>
                                      <p:cBhvr>
                                        <p:cTn id="128" dur="1" fill="hold">
                                          <p:stCondLst>
                                            <p:cond delay="0"/>
                                          </p:stCondLst>
                                        </p:cTn>
                                        <p:tgtEl>
                                          <p:spTgt spid="35"/>
                                        </p:tgtEl>
                                        <p:attrNameLst>
                                          <p:attrName>style.visibility</p:attrName>
                                        </p:attrNameLst>
                                      </p:cBhvr>
                                      <p:to>
                                        <p:strVal val="visible"/>
                                      </p:to>
                                    </p:set>
                                    <p:animEffect transition="in" filter="circle(in)">
                                      <p:cBhvr>
                                        <p:cTn id="129" dur="2000"/>
                                        <p:tgtEl>
                                          <p:spTgt spid="35"/>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36"/>
                                        </p:tgtEl>
                                        <p:attrNameLst>
                                          <p:attrName>style.visibility</p:attrName>
                                        </p:attrNameLst>
                                      </p:cBhvr>
                                      <p:to>
                                        <p:strVal val="visible"/>
                                      </p:to>
                                    </p:set>
                                    <p:animEffect transition="in" filter="wipe(left)">
                                      <p:cBhvr>
                                        <p:cTn id="134" dur="500"/>
                                        <p:tgtEl>
                                          <p:spTgt spid="36"/>
                                        </p:tgtEl>
                                      </p:cBhvr>
                                    </p:animEffect>
                                  </p:childTnLst>
                                </p:cTn>
                              </p:par>
                            </p:childTnLst>
                          </p:cTn>
                        </p:par>
                      </p:childTnLst>
                    </p:cTn>
                  </p:par>
                  <p:par>
                    <p:cTn id="135" fill="hold">
                      <p:stCondLst>
                        <p:cond delay="indefinite"/>
                      </p:stCondLst>
                      <p:childTnLst>
                        <p:par>
                          <p:cTn id="136" fill="hold">
                            <p:stCondLst>
                              <p:cond delay="0"/>
                            </p:stCondLst>
                            <p:childTnLst>
                              <p:par>
                                <p:cTn id="137" presetID="53" presetClass="entr" presetSubtype="16" fill="hold" nodeType="click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p:cTn id="139" dur="500" fill="hold"/>
                                        <p:tgtEl>
                                          <p:spTgt spid="37"/>
                                        </p:tgtEl>
                                        <p:attrNameLst>
                                          <p:attrName>ppt_w</p:attrName>
                                        </p:attrNameLst>
                                      </p:cBhvr>
                                      <p:tavLst>
                                        <p:tav tm="0">
                                          <p:val>
                                            <p:fltVal val="0"/>
                                          </p:val>
                                        </p:tav>
                                        <p:tav tm="100000">
                                          <p:val>
                                            <p:strVal val="#ppt_w"/>
                                          </p:val>
                                        </p:tav>
                                      </p:tavLst>
                                    </p:anim>
                                    <p:anim calcmode="lin" valueType="num">
                                      <p:cBhvr>
                                        <p:cTn id="140" dur="500" fill="hold"/>
                                        <p:tgtEl>
                                          <p:spTgt spid="37"/>
                                        </p:tgtEl>
                                        <p:attrNameLst>
                                          <p:attrName>ppt_h</p:attrName>
                                        </p:attrNameLst>
                                      </p:cBhvr>
                                      <p:tavLst>
                                        <p:tav tm="0">
                                          <p:val>
                                            <p:fltVal val="0"/>
                                          </p:val>
                                        </p:tav>
                                        <p:tav tm="100000">
                                          <p:val>
                                            <p:strVal val="#ppt_h"/>
                                          </p:val>
                                        </p:tav>
                                      </p:tavLst>
                                    </p:anim>
                                    <p:animEffect transition="in" filter="fade">
                                      <p:cBhvr>
                                        <p:cTn id="141" dur="500"/>
                                        <p:tgtEl>
                                          <p:spTgt spid="37"/>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wipe(left)">
                                      <p:cBhvr>
                                        <p:cTn id="146" dur="500"/>
                                        <p:tgtEl>
                                          <p:spTgt spid="38"/>
                                        </p:tgtEl>
                                      </p:cBhvr>
                                    </p:animEffect>
                                  </p:childTnLst>
                                </p:cTn>
                              </p:par>
                            </p:childTnLst>
                          </p:cTn>
                        </p:par>
                      </p:childTnLst>
                    </p:cTn>
                  </p:par>
                  <p:par>
                    <p:cTn id="147" fill="hold">
                      <p:stCondLst>
                        <p:cond delay="indefinite"/>
                      </p:stCondLst>
                      <p:childTnLst>
                        <p:par>
                          <p:cTn id="148" fill="hold">
                            <p:stCondLst>
                              <p:cond delay="0"/>
                            </p:stCondLst>
                            <p:childTnLst>
                              <p:par>
                                <p:cTn id="149" presetID="53" presetClass="entr" presetSubtype="16" fill="hold" nodeType="clickEffect">
                                  <p:stCondLst>
                                    <p:cond delay="0"/>
                                  </p:stCondLst>
                                  <p:childTnLst>
                                    <p:set>
                                      <p:cBhvr>
                                        <p:cTn id="150" dur="1" fill="hold">
                                          <p:stCondLst>
                                            <p:cond delay="0"/>
                                          </p:stCondLst>
                                        </p:cTn>
                                        <p:tgtEl>
                                          <p:spTgt spid="39"/>
                                        </p:tgtEl>
                                        <p:attrNameLst>
                                          <p:attrName>style.visibility</p:attrName>
                                        </p:attrNameLst>
                                      </p:cBhvr>
                                      <p:to>
                                        <p:strVal val="visible"/>
                                      </p:to>
                                    </p:set>
                                    <p:anim calcmode="lin" valueType="num">
                                      <p:cBhvr>
                                        <p:cTn id="151" dur="500" fill="hold"/>
                                        <p:tgtEl>
                                          <p:spTgt spid="39"/>
                                        </p:tgtEl>
                                        <p:attrNameLst>
                                          <p:attrName>ppt_w</p:attrName>
                                        </p:attrNameLst>
                                      </p:cBhvr>
                                      <p:tavLst>
                                        <p:tav tm="0">
                                          <p:val>
                                            <p:fltVal val="0"/>
                                          </p:val>
                                        </p:tav>
                                        <p:tav tm="100000">
                                          <p:val>
                                            <p:strVal val="#ppt_w"/>
                                          </p:val>
                                        </p:tav>
                                      </p:tavLst>
                                    </p:anim>
                                    <p:anim calcmode="lin" valueType="num">
                                      <p:cBhvr>
                                        <p:cTn id="152" dur="500" fill="hold"/>
                                        <p:tgtEl>
                                          <p:spTgt spid="39"/>
                                        </p:tgtEl>
                                        <p:attrNameLst>
                                          <p:attrName>ppt_h</p:attrName>
                                        </p:attrNameLst>
                                      </p:cBhvr>
                                      <p:tavLst>
                                        <p:tav tm="0">
                                          <p:val>
                                            <p:fltVal val="0"/>
                                          </p:val>
                                        </p:tav>
                                        <p:tav tm="100000">
                                          <p:val>
                                            <p:strVal val="#ppt_h"/>
                                          </p:val>
                                        </p:tav>
                                      </p:tavLst>
                                    </p:anim>
                                    <p:animEffect transition="in" filter="fade">
                                      <p:cBhvr>
                                        <p:cTn id="153" dur="500"/>
                                        <p:tgtEl>
                                          <p:spTgt spid="39"/>
                                        </p:tgtEl>
                                      </p:cBhvr>
                                    </p:animEffect>
                                  </p:childTnLst>
                                </p:cTn>
                              </p:par>
                            </p:childTnLst>
                          </p:cTn>
                        </p:par>
                      </p:childTnLst>
                    </p:cTn>
                  </p:par>
                  <p:par>
                    <p:cTn id="154" fill="hold">
                      <p:stCondLst>
                        <p:cond delay="indefinite"/>
                      </p:stCondLst>
                      <p:childTnLst>
                        <p:par>
                          <p:cTn id="155" fill="hold">
                            <p:stCondLst>
                              <p:cond delay="0"/>
                            </p:stCondLst>
                            <p:childTnLst>
                              <p:par>
                                <p:cTn id="156" presetID="6" presetClass="entr" presetSubtype="16" fill="hold" grpId="0" nodeType="clickEffect">
                                  <p:stCondLst>
                                    <p:cond delay="0"/>
                                  </p:stCondLst>
                                  <p:childTnLst>
                                    <p:set>
                                      <p:cBhvr>
                                        <p:cTn id="157" dur="1" fill="hold">
                                          <p:stCondLst>
                                            <p:cond delay="0"/>
                                          </p:stCondLst>
                                        </p:cTn>
                                        <p:tgtEl>
                                          <p:spTgt spid="41"/>
                                        </p:tgtEl>
                                        <p:attrNameLst>
                                          <p:attrName>style.visibility</p:attrName>
                                        </p:attrNameLst>
                                      </p:cBhvr>
                                      <p:to>
                                        <p:strVal val="visible"/>
                                      </p:to>
                                    </p:set>
                                    <p:animEffect transition="in" filter="circle(in)">
                                      <p:cBhvr>
                                        <p:cTn id="158" dur="2000"/>
                                        <p:tgtEl>
                                          <p:spTgt spid="41"/>
                                        </p:tgtEl>
                                      </p:cBhvr>
                                    </p:animEffect>
                                  </p:childTnLst>
                                </p:cTn>
                              </p:par>
                            </p:childTnLst>
                          </p:cTn>
                        </p:par>
                      </p:childTnLst>
                    </p:cTn>
                  </p:par>
                  <p:par>
                    <p:cTn id="159" fill="hold">
                      <p:stCondLst>
                        <p:cond delay="indefinite"/>
                      </p:stCondLst>
                      <p:childTnLst>
                        <p:par>
                          <p:cTn id="160" fill="hold">
                            <p:stCondLst>
                              <p:cond delay="0"/>
                            </p:stCondLst>
                            <p:childTnLst>
                              <p:par>
                                <p:cTn id="161" presetID="6" presetClass="entr" presetSubtype="16" fill="hold" nodeType="clickEffect">
                                  <p:stCondLst>
                                    <p:cond delay="0"/>
                                  </p:stCondLst>
                                  <p:childTnLst>
                                    <p:set>
                                      <p:cBhvr>
                                        <p:cTn id="162" dur="1" fill="hold">
                                          <p:stCondLst>
                                            <p:cond delay="0"/>
                                          </p:stCondLst>
                                        </p:cTn>
                                        <p:tgtEl>
                                          <p:spTgt spid="44"/>
                                        </p:tgtEl>
                                        <p:attrNameLst>
                                          <p:attrName>style.visibility</p:attrName>
                                        </p:attrNameLst>
                                      </p:cBhvr>
                                      <p:to>
                                        <p:strVal val="visible"/>
                                      </p:to>
                                    </p:set>
                                    <p:animEffect transition="in" filter="circle(in)">
                                      <p:cBhvr>
                                        <p:cTn id="163" dur="2000"/>
                                        <p:tgtEl>
                                          <p:spTgt spid="44"/>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46"/>
                                        </p:tgtEl>
                                        <p:attrNameLst>
                                          <p:attrName>style.visibility</p:attrName>
                                        </p:attrNameLst>
                                      </p:cBhvr>
                                      <p:to>
                                        <p:strVal val="visible"/>
                                      </p:to>
                                    </p:set>
                                    <p:animEffect transition="in" filter="wipe(left)">
                                      <p:cBhvr>
                                        <p:cTn id="168" dur="500"/>
                                        <p:tgtEl>
                                          <p:spTgt spid="46"/>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47"/>
                                        </p:tgtEl>
                                        <p:attrNameLst>
                                          <p:attrName>style.visibility</p:attrName>
                                        </p:attrNameLst>
                                      </p:cBhvr>
                                      <p:to>
                                        <p:strVal val="visible"/>
                                      </p:to>
                                    </p:set>
                                    <p:animEffect transition="in" filter="wipe(left)">
                                      <p:cBhvr>
                                        <p:cTn id="173" dur="500"/>
                                        <p:tgtEl>
                                          <p:spTgt spid="47"/>
                                        </p:tgtEl>
                                      </p:cBhvr>
                                    </p:animEffect>
                                  </p:childTnLst>
                                </p:cTn>
                              </p:par>
                            </p:childTnLst>
                          </p:cTn>
                        </p:par>
                      </p:childTnLst>
                    </p:cTn>
                  </p:par>
                  <p:par>
                    <p:cTn id="174" fill="hold">
                      <p:stCondLst>
                        <p:cond delay="indefinite"/>
                      </p:stCondLst>
                      <p:childTnLst>
                        <p:par>
                          <p:cTn id="175" fill="hold">
                            <p:stCondLst>
                              <p:cond delay="0"/>
                            </p:stCondLst>
                            <p:childTnLst>
                              <p:par>
                                <p:cTn id="176" presetID="2" presetClass="entr" presetSubtype="4" fill="hold" grpId="0" nodeType="clickEffect">
                                  <p:stCondLst>
                                    <p:cond delay="0"/>
                                  </p:stCondLst>
                                  <p:childTnLst>
                                    <p:set>
                                      <p:cBhvr>
                                        <p:cTn id="177" dur="1" fill="hold">
                                          <p:stCondLst>
                                            <p:cond delay="0"/>
                                          </p:stCondLst>
                                        </p:cTn>
                                        <p:tgtEl>
                                          <p:spTgt spid="55"/>
                                        </p:tgtEl>
                                        <p:attrNameLst>
                                          <p:attrName>style.visibility</p:attrName>
                                        </p:attrNameLst>
                                      </p:cBhvr>
                                      <p:to>
                                        <p:strVal val="visible"/>
                                      </p:to>
                                    </p:set>
                                    <p:anim calcmode="lin" valueType="num">
                                      <p:cBhvr additive="base">
                                        <p:cTn id="178" dur="500" fill="hold"/>
                                        <p:tgtEl>
                                          <p:spTgt spid="55"/>
                                        </p:tgtEl>
                                        <p:attrNameLst>
                                          <p:attrName>ppt_x</p:attrName>
                                        </p:attrNameLst>
                                      </p:cBhvr>
                                      <p:tavLst>
                                        <p:tav tm="0">
                                          <p:val>
                                            <p:strVal val="#ppt_x"/>
                                          </p:val>
                                        </p:tav>
                                        <p:tav tm="100000">
                                          <p:val>
                                            <p:strVal val="#ppt_x"/>
                                          </p:val>
                                        </p:tav>
                                      </p:tavLst>
                                    </p:anim>
                                    <p:anim calcmode="lin" valueType="num">
                                      <p:cBhvr additive="base">
                                        <p:cTn id="179"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42" presetClass="entr" presetSubtype="0" fill="hold" grpId="0" nodeType="clickEffect">
                                  <p:stCondLst>
                                    <p:cond delay="0"/>
                                  </p:stCondLst>
                                  <p:childTnLst>
                                    <p:set>
                                      <p:cBhvr>
                                        <p:cTn id="183" dur="1" fill="hold">
                                          <p:stCondLst>
                                            <p:cond delay="0"/>
                                          </p:stCondLst>
                                        </p:cTn>
                                        <p:tgtEl>
                                          <p:spTgt spid="53"/>
                                        </p:tgtEl>
                                        <p:attrNameLst>
                                          <p:attrName>style.visibility</p:attrName>
                                        </p:attrNameLst>
                                      </p:cBhvr>
                                      <p:to>
                                        <p:strVal val="visible"/>
                                      </p:to>
                                    </p:set>
                                    <p:animEffect transition="in" filter="fade">
                                      <p:cBhvr>
                                        <p:cTn id="184" dur="1000"/>
                                        <p:tgtEl>
                                          <p:spTgt spid="53"/>
                                        </p:tgtEl>
                                      </p:cBhvr>
                                    </p:animEffect>
                                    <p:anim calcmode="lin" valueType="num">
                                      <p:cBhvr>
                                        <p:cTn id="185" dur="1000" fill="hold"/>
                                        <p:tgtEl>
                                          <p:spTgt spid="53"/>
                                        </p:tgtEl>
                                        <p:attrNameLst>
                                          <p:attrName>ppt_x</p:attrName>
                                        </p:attrNameLst>
                                      </p:cBhvr>
                                      <p:tavLst>
                                        <p:tav tm="0">
                                          <p:val>
                                            <p:strVal val="#ppt_x"/>
                                          </p:val>
                                        </p:tav>
                                        <p:tav tm="100000">
                                          <p:val>
                                            <p:strVal val="#ppt_x"/>
                                          </p:val>
                                        </p:tav>
                                      </p:tavLst>
                                    </p:anim>
                                    <p:anim calcmode="lin" valueType="num">
                                      <p:cBhvr>
                                        <p:cTn id="186"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56"/>
                                        </p:tgtEl>
                                        <p:attrNameLst>
                                          <p:attrName>style.visibility</p:attrName>
                                        </p:attrNameLst>
                                      </p:cBhvr>
                                      <p:to>
                                        <p:strVal val="visible"/>
                                      </p:to>
                                    </p:set>
                                    <p:anim calcmode="lin" valueType="num">
                                      <p:cBhvr additive="base">
                                        <p:cTn id="191" dur="500" fill="hold"/>
                                        <p:tgtEl>
                                          <p:spTgt spid="56"/>
                                        </p:tgtEl>
                                        <p:attrNameLst>
                                          <p:attrName>ppt_x</p:attrName>
                                        </p:attrNameLst>
                                      </p:cBhvr>
                                      <p:tavLst>
                                        <p:tav tm="0">
                                          <p:val>
                                            <p:strVal val="#ppt_x"/>
                                          </p:val>
                                        </p:tav>
                                        <p:tav tm="100000">
                                          <p:val>
                                            <p:strVal val="#ppt_x"/>
                                          </p:val>
                                        </p:tav>
                                      </p:tavLst>
                                    </p:anim>
                                    <p:anim calcmode="lin" valueType="num">
                                      <p:cBhvr additive="base">
                                        <p:cTn id="19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42" presetClass="entr" presetSubtype="0" fill="hold" grpId="0" nodeType="clickEffect">
                                  <p:stCondLst>
                                    <p:cond delay="0"/>
                                  </p:stCondLst>
                                  <p:childTnLst>
                                    <p:set>
                                      <p:cBhvr>
                                        <p:cTn id="196" dur="1" fill="hold">
                                          <p:stCondLst>
                                            <p:cond delay="0"/>
                                          </p:stCondLst>
                                        </p:cTn>
                                        <p:tgtEl>
                                          <p:spTgt spid="54"/>
                                        </p:tgtEl>
                                        <p:attrNameLst>
                                          <p:attrName>style.visibility</p:attrName>
                                        </p:attrNameLst>
                                      </p:cBhvr>
                                      <p:to>
                                        <p:strVal val="visible"/>
                                      </p:to>
                                    </p:set>
                                    <p:animEffect transition="in" filter="fade">
                                      <p:cBhvr>
                                        <p:cTn id="197" dur="1000"/>
                                        <p:tgtEl>
                                          <p:spTgt spid="54"/>
                                        </p:tgtEl>
                                      </p:cBhvr>
                                    </p:animEffect>
                                    <p:anim calcmode="lin" valueType="num">
                                      <p:cBhvr>
                                        <p:cTn id="198" dur="1000" fill="hold"/>
                                        <p:tgtEl>
                                          <p:spTgt spid="54"/>
                                        </p:tgtEl>
                                        <p:attrNameLst>
                                          <p:attrName>ppt_x</p:attrName>
                                        </p:attrNameLst>
                                      </p:cBhvr>
                                      <p:tavLst>
                                        <p:tav tm="0">
                                          <p:val>
                                            <p:strVal val="#ppt_x"/>
                                          </p:val>
                                        </p:tav>
                                        <p:tav tm="100000">
                                          <p:val>
                                            <p:strVal val="#ppt_x"/>
                                          </p:val>
                                        </p:tav>
                                      </p:tavLst>
                                    </p:anim>
                                    <p:anim calcmode="lin" valueType="num">
                                      <p:cBhvr>
                                        <p:cTn id="19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2" presetClass="entr" presetSubtype="4" fill="hold" grpId="0" nodeType="clickEffect">
                                  <p:stCondLst>
                                    <p:cond delay="0"/>
                                  </p:stCondLst>
                                  <p:childTnLst>
                                    <p:set>
                                      <p:cBhvr>
                                        <p:cTn id="203" dur="1" fill="hold">
                                          <p:stCondLst>
                                            <p:cond delay="0"/>
                                          </p:stCondLst>
                                        </p:cTn>
                                        <p:tgtEl>
                                          <p:spTgt spid="48"/>
                                        </p:tgtEl>
                                        <p:attrNameLst>
                                          <p:attrName>style.visibility</p:attrName>
                                        </p:attrNameLst>
                                      </p:cBhvr>
                                      <p:to>
                                        <p:strVal val="visible"/>
                                      </p:to>
                                    </p:set>
                                    <p:anim calcmode="lin" valueType="num">
                                      <p:cBhvr additive="base">
                                        <p:cTn id="204" dur="500" fill="hold"/>
                                        <p:tgtEl>
                                          <p:spTgt spid="48"/>
                                        </p:tgtEl>
                                        <p:attrNameLst>
                                          <p:attrName>ppt_x</p:attrName>
                                        </p:attrNameLst>
                                      </p:cBhvr>
                                      <p:tavLst>
                                        <p:tav tm="0">
                                          <p:val>
                                            <p:strVal val="#ppt_x"/>
                                          </p:val>
                                        </p:tav>
                                        <p:tav tm="100000">
                                          <p:val>
                                            <p:strVal val="#ppt_x"/>
                                          </p:val>
                                        </p:tav>
                                      </p:tavLst>
                                    </p:anim>
                                    <p:anim calcmode="lin" valueType="num">
                                      <p:cBhvr additive="base">
                                        <p:cTn id="205"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2" presetClass="entr" presetSubtype="4" fill="hold" grpId="0" nodeType="clickEffect">
                                  <p:stCondLst>
                                    <p:cond delay="0"/>
                                  </p:stCondLst>
                                  <p:childTnLst>
                                    <p:set>
                                      <p:cBhvr>
                                        <p:cTn id="209" dur="1" fill="hold">
                                          <p:stCondLst>
                                            <p:cond delay="0"/>
                                          </p:stCondLst>
                                        </p:cTn>
                                        <p:tgtEl>
                                          <p:spTgt spid="50"/>
                                        </p:tgtEl>
                                        <p:attrNameLst>
                                          <p:attrName>style.visibility</p:attrName>
                                        </p:attrNameLst>
                                      </p:cBhvr>
                                      <p:to>
                                        <p:strVal val="visible"/>
                                      </p:to>
                                    </p:set>
                                    <p:anim calcmode="lin" valueType="num">
                                      <p:cBhvr additive="base">
                                        <p:cTn id="210" dur="500" fill="hold"/>
                                        <p:tgtEl>
                                          <p:spTgt spid="50"/>
                                        </p:tgtEl>
                                        <p:attrNameLst>
                                          <p:attrName>ppt_x</p:attrName>
                                        </p:attrNameLst>
                                      </p:cBhvr>
                                      <p:tavLst>
                                        <p:tav tm="0">
                                          <p:val>
                                            <p:strVal val="#ppt_x"/>
                                          </p:val>
                                        </p:tav>
                                        <p:tav tm="100000">
                                          <p:val>
                                            <p:strVal val="#ppt_x"/>
                                          </p:val>
                                        </p:tav>
                                      </p:tavLst>
                                    </p:anim>
                                    <p:anim calcmode="lin" valueType="num">
                                      <p:cBhvr additive="base">
                                        <p:cTn id="21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42" presetClass="entr" presetSubtype="0" fill="hold" grpId="0" nodeType="clickEffect">
                                  <p:stCondLst>
                                    <p:cond delay="0"/>
                                  </p:stCondLst>
                                  <p:childTnLst>
                                    <p:set>
                                      <p:cBhvr>
                                        <p:cTn id="215" dur="1" fill="hold">
                                          <p:stCondLst>
                                            <p:cond delay="0"/>
                                          </p:stCondLst>
                                        </p:cTn>
                                        <p:tgtEl>
                                          <p:spTgt spid="52"/>
                                        </p:tgtEl>
                                        <p:attrNameLst>
                                          <p:attrName>style.visibility</p:attrName>
                                        </p:attrNameLst>
                                      </p:cBhvr>
                                      <p:to>
                                        <p:strVal val="visible"/>
                                      </p:to>
                                    </p:set>
                                    <p:animEffect transition="in" filter="fade">
                                      <p:cBhvr>
                                        <p:cTn id="216" dur="1000"/>
                                        <p:tgtEl>
                                          <p:spTgt spid="52"/>
                                        </p:tgtEl>
                                      </p:cBhvr>
                                    </p:animEffect>
                                    <p:anim calcmode="lin" valueType="num">
                                      <p:cBhvr>
                                        <p:cTn id="217" dur="1000" fill="hold"/>
                                        <p:tgtEl>
                                          <p:spTgt spid="52"/>
                                        </p:tgtEl>
                                        <p:attrNameLst>
                                          <p:attrName>ppt_x</p:attrName>
                                        </p:attrNameLst>
                                      </p:cBhvr>
                                      <p:tavLst>
                                        <p:tav tm="0">
                                          <p:val>
                                            <p:strVal val="#ppt_x"/>
                                          </p:val>
                                        </p:tav>
                                        <p:tav tm="100000">
                                          <p:val>
                                            <p:strVal val="#ppt_x"/>
                                          </p:val>
                                        </p:tav>
                                      </p:tavLst>
                                    </p:anim>
                                    <p:anim calcmode="lin" valueType="num">
                                      <p:cBhvr>
                                        <p:cTn id="218"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42" presetClass="entr" presetSubtype="0" fill="hold" grpId="0" nodeType="clickEffect">
                                  <p:stCondLst>
                                    <p:cond delay="0"/>
                                  </p:stCondLst>
                                  <p:childTnLst>
                                    <p:set>
                                      <p:cBhvr>
                                        <p:cTn id="222" dur="1" fill="hold">
                                          <p:stCondLst>
                                            <p:cond delay="0"/>
                                          </p:stCondLst>
                                        </p:cTn>
                                        <p:tgtEl>
                                          <p:spTgt spid="51"/>
                                        </p:tgtEl>
                                        <p:attrNameLst>
                                          <p:attrName>style.visibility</p:attrName>
                                        </p:attrNameLst>
                                      </p:cBhvr>
                                      <p:to>
                                        <p:strVal val="visible"/>
                                      </p:to>
                                    </p:set>
                                    <p:animEffect transition="in" filter="fade">
                                      <p:cBhvr>
                                        <p:cTn id="223" dur="1000"/>
                                        <p:tgtEl>
                                          <p:spTgt spid="51"/>
                                        </p:tgtEl>
                                      </p:cBhvr>
                                    </p:animEffect>
                                    <p:anim calcmode="lin" valueType="num">
                                      <p:cBhvr>
                                        <p:cTn id="224" dur="1000" fill="hold"/>
                                        <p:tgtEl>
                                          <p:spTgt spid="51"/>
                                        </p:tgtEl>
                                        <p:attrNameLst>
                                          <p:attrName>ppt_x</p:attrName>
                                        </p:attrNameLst>
                                      </p:cBhvr>
                                      <p:tavLst>
                                        <p:tav tm="0">
                                          <p:val>
                                            <p:strVal val="#ppt_x"/>
                                          </p:val>
                                        </p:tav>
                                        <p:tav tm="100000">
                                          <p:val>
                                            <p:strVal val="#ppt_x"/>
                                          </p:val>
                                        </p:tav>
                                      </p:tavLst>
                                    </p:anim>
                                    <p:anim calcmode="lin" valueType="num">
                                      <p:cBhvr>
                                        <p:cTn id="22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2" presetClass="entr" presetSubtype="4" fill="hold" grpId="0" nodeType="clickEffect">
                                  <p:stCondLst>
                                    <p:cond delay="0"/>
                                  </p:stCondLst>
                                  <p:childTnLst>
                                    <p:set>
                                      <p:cBhvr>
                                        <p:cTn id="229" dur="1" fill="hold">
                                          <p:stCondLst>
                                            <p:cond delay="0"/>
                                          </p:stCondLst>
                                        </p:cTn>
                                        <p:tgtEl>
                                          <p:spTgt spid="59"/>
                                        </p:tgtEl>
                                        <p:attrNameLst>
                                          <p:attrName>style.visibility</p:attrName>
                                        </p:attrNameLst>
                                      </p:cBhvr>
                                      <p:to>
                                        <p:strVal val="visible"/>
                                      </p:to>
                                    </p:set>
                                    <p:anim calcmode="lin" valueType="num">
                                      <p:cBhvr additive="base">
                                        <p:cTn id="230" dur="500" fill="hold"/>
                                        <p:tgtEl>
                                          <p:spTgt spid="59"/>
                                        </p:tgtEl>
                                        <p:attrNameLst>
                                          <p:attrName>ppt_x</p:attrName>
                                        </p:attrNameLst>
                                      </p:cBhvr>
                                      <p:tavLst>
                                        <p:tav tm="0">
                                          <p:val>
                                            <p:strVal val="#ppt_x"/>
                                          </p:val>
                                        </p:tav>
                                        <p:tav tm="100000">
                                          <p:val>
                                            <p:strVal val="#ppt_x"/>
                                          </p:val>
                                        </p:tav>
                                      </p:tavLst>
                                    </p:anim>
                                    <p:anim calcmode="lin" valueType="num">
                                      <p:cBhvr additive="base">
                                        <p:cTn id="23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presetID="2" presetClass="entr" presetSubtype="4" fill="hold" grpId="0" nodeType="clickEffect">
                                  <p:stCondLst>
                                    <p:cond delay="0"/>
                                  </p:stCondLst>
                                  <p:childTnLst>
                                    <p:set>
                                      <p:cBhvr>
                                        <p:cTn id="235" dur="1" fill="hold">
                                          <p:stCondLst>
                                            <p:cond delay="0"/>
                                          </p:stCondLst>
                                        </p:cTn>
                                        <p:tgtEl>
                                          <p:spTgt spid="62"/>
                                        </p:tgtEl>
                                        <p:attrNameLst>
                                          <p:attrName>style.visibility</p:attrName>
                                        </p:attrNameLst>
                                      </p:cBhvr>
                                      <p:to>
                                        <p:strVal val="visible"/>
                                      </p:to>
                                    </p:set>
                                    <p:anim calcmode="lin" valueType="num">
                                      <p:cBhvr additive="base">
                                        <p:cTn id="236" dur="500" fill="hold"/>
                                        <p:tgtEl>
                                          <p:spTgt spid="62"/>
                                        </p:tgtEl>
                                        <p:attrNameLst>
                                          <p:attrName>ppt_x</p:attrName>
                                        </p:attrNameLst>
                                      </p:cBhvr>
                                      <p:tavLst>
                                        <p:tav tm="0">
                                          <p:val>
                                            <p:strVal val="#ppt_x"/>
                                          </p:val>
                                        </p:tav>
                                        <p:tav tm="100000">
                                          <p:val>
                                            <p:strVal val="#ppt_x"/>
                                          </p:val>
                                        </p:tav>
                                      </p:tavLst>
                                    </p:anim>
                                    <p:anim calcmode="lin" valueType="num">
                                      <p:cBhvr additive="base">
                                        <p:cTn id="237"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2" presetClass="entr" presetSubtype="4" fill="hold" grpId="0" nodeType="clickEffect">
                                  <p:stCondLst>
                                    <p:cond delay="0"/>
                                  </p:stCondLst>
                                  <p:childTnLst>
                                    <p:set>
                                      <p:cBhvr>
                                        <p:cTn id="241" dur="1" fill="hold">
                                          <p:stCondLst>
                                            <p:cond delay="0"/>
                                          </p:stCondLst>
                                        </p:cTn>
                                        <p:tgtEl>
                                          <p:spTgt spid="63"/>
                                        </p:tgtEl>
                                        <p:attrNameLst>
                                          <p:attrName>style.visibility</p:attrName>
                                        </p:attrNameLst>
                                      </p:cBhvr>
                                      <p:to>
                                        <p:strVal val="visible"/>
                                      </p:to>
                                    </p:set>
                                    <p:anim calcmode="lin" valueType="num">
                                      <p:cBhvr additive="base">
                                        <p:cTn id="242" dur="500" fill="hold"/>
                                        <p:tgtEl>
                                          <p:spTgt spid="63"/>
                                        </p:tgtEl>
                                        <p:attrNameLst>
                                          <p:attrName>ppt_x</p:attrName>
                                        </p:attrNameLst>
                                      </p:cBhvr>
                                      <p:tavLst>
                                        <p:tav tm="0">
                                          <p:val>
                                            <p:strVal val="#ppt_x"/>
                                          </p:val>
                                        </p:tav>
                                        <p:tav tm="100000">
                                          <p:val>
                                            <p:strVal val="#ppt_x"/>
                                          </p:val>
                                        </p:tav>
                                      </p:tavLst>
                                    </p:anim>
                                    <p:anim calcmode="lin" valueType="num">
                                      <p:cBhvr additive="base">
                                        <p:cTn id="243"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7" grpId="0" animBg="1"/>
      <p:bldP spid="8" grpId="0"/>
      <p:bldP spid="9" grpId="0" animBg="1"/>
      <p:bldP spid="10" grpId="0"/>
      <p:bldP spid="11" grpId="0"/>
      <p:bldP spid="12" grpId="0"/>
      <p:bldP spid="13" grpId="0" animBg="1"/>
      <p:bldP spid="14" grpId="0" animBg="1"/>
      <p:bldP spid="15" grpId="0" animBg="1"/>
      <p:bldP spid="16" grpId="0"/>
      <p:bldP spid="19" grpId="0" animBg="1"/>
      <p:bldP spid="29" grpId="0"/>
      <p:bldP spid="36" grpId="0" animBg="1"/>
      <p:bldP spid="38" grpId="0" animBg="1"/>
      <p:bldP spid="41" grpId="0"/>
      <p:bldP spid="46" grpId="0" animBg="1"/>
      <p:bldP spid="48" grpId="0" animBg="1"/>
      <p:bldP spid="50" grpId="0" animBg="1"/>
      <p:bldP spid="51" grpId="0"/>
      <p:bldP spid="52" grpId="0"/>
      <p:bldP spid="53" grpId="0"/>
      <p:bldP spid="54" grpId="0"/>
      <p:bldP spid="55" grpId="0" animBg="1"/>
      <p:bldP spid="56" grpId="0" animBg="1"/>
      <p:bldP spid="59" grpId="0" animBg="1"/>
      <p:bldP spid="62" grpId="0" animBg="1"/>
      <p:bldP spid="6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a:spLocks noChangeArrowheads="1"/>
          </p:cNvSpPr>
          <p:nvPr/>
        </p:nvSpPr>
        <p:spPr bwMode="auto">
          <a:xfrm>
            <a:off x="1370279" y="233036"/>
            <a:ext cx="31951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dirty="0">
                <a:solidFill>
                  <a:srgbClr val="CC3300"/>
                </a:solidFill>
                <a:cs typeface="Times New Roman" panose="02020603050405020304" pitchFamily="18" charset="0"/>
              </a:rPr>
              <a:t>（</a:t>
            </a:r>
            <a:r>
              <a:rPr lang="en-US" altLang="zh-CN" sz="3600" dirty="0">
                <a:solidFill>
                  <a:srgbClr val="CC3300"/>
                </a:solidFill>
                <a:cs typeface="Times New Roman" panose="02020603050405020304" pitchFamily="18" charset="0"/>
              </a:rPr>
              <a:t>2</a:t>
            </a:r>
            <a:r>
              <a:rPr lang="zh-CN" altLang="en-US" sz="3600" dirty="0">
                <a:solidFill>
                  <a:srgbClr val="CC3300"/>
                </a:solidFill>
                <a:cs typeface="Times New Roman" panose="02020603050405020304" pitchFamily="18" charset="0"/>
              </a:rPr>
              <a:t>）圆截面内</a:t>
            </a:r>
            <a:endParaRPr lang="zh-CN" altLang="en-US" sz="3600" dirty="0">
              <a:solidFill>
                <a:srgbClr val="CC3300"/>
              </a:solidFill>
            </a:endParaRPr>
          </a:p>
        </p:txBody>
      </p:sp>
      <p:grpSp>
        <p:nvGrpSpPr>
          <p:cNvPr id="48" name="Group 16"/>
          <p:cNvGrpSpPr>
            <a:grpSpLocks/>
          </p:cNvGrpSpPr>
          <p:nvPr/>
        </p:nvGrpSpPr>
        <p:grpSpPr bwMode="auto">
          <a:xfrm>
            <a:off x="4357689" y="382588"/>
            <a:ext cx="2592387" cy="2449512"/>
            <a:chOff x="0" y="292"/>
            <a:chExt cx="1507" cy="1543"/>
          </a:xfrm>
        </p:grpSpPr>
        <p:grpSp>
          <p:nvGrpSpPr>
            <p:cNvPr id="49" name="Group 17"/>
            <p:cNvGrpSpPr>
              <a:grpSpLocks/>
            </p:cNvGrpSpPr>
            <p:nvPr/>
          </p:nvGrpSpPr>
          <p:grpSpPr bwMode="auto">
            <a:xfrm>
              <a:off x="0" y="292"/>
              <a:ext cx="1507" cy="1543"/>
              <a:chOff x="0" y="292"/>
              <a:chExt cx="1507" cy="1543"/>
            </a:xfrm>
          </p:grpSpPr>
          <p:sp>
            <p:nvSpPr>
              <p:cNvPr id="53" name="Arc 18"/>
              <p:cNvSpPr>
                <a:spLocks/>
              </p:cNvSpPr>
              <p:nvPr/>
            </p:nvSpPr>
            <p:spPr bwMode="auto">
              <a:xfrm>
                <a:off x="0" y="292"/>
                <a:ext cx="1489" cy="844"/>
              </a:xfrm>
              <a:custGeom>
                <a:avLst/>
                <a:gdLst>
                  <a:gd name="T0" fmla="*/ 0 w 43200"/>
                  <a:gd name="T1" fmla="*/ 0 h 22223"/>
                  <a:gd name="T2" fmla="*/ 0 w 43200"/>
                  <a:gd name="T3" fmla="*/ 0 h 22223"/>
                  <a:gd name="T4" fmla="*/ 0 w 43200"/>
                  <a:gd name="T5" fmla="*/ 0 h 22223"/>
                  <a:gd name="T6" fmla="*/ 0 60000 65536"/>
                  <a:gd name="T7" fmla="*/ 0 60000 65536"/>
                  <a:gd name="T8" fmla="*/ 0 60000 65536"/>
                  <a:gd name="T9" fmla="*/ 0 w 43200"/>
                  <a:gd name="T10" fmla="*/ 0 h 22223"/>
                  <a:gd name="T11" fmla="*/ 43200 w 43200"/>
                  <a:gd name="T12" fmla="*/ 22223 h 22223"/>
                </a:gdLst>
                <a:ahLst/>
                <a:cxnLst>
                  <a:cxn ang="T6">
                    <a:pos x="T0" y="T1"/>
                  </a:cxn>
                  <a:cxn ang="T7">
                    <a:pos x="T2" y="T3"/>
                  </a:cxn>
                  <a:cxn ang="T8">
                    <a:pos x="T4" y="T5"/>
                  </a:cxn>
                </a:cxnLst>
                <a:rect l="T9" t="T10" r="T11" b="T12"/>
                <a:pathLst>
                  <a:path w="43200" h="22223" fill="none" extrusionOk="0">
                    <a:moveTo>
                      <a:pt x="8" y="22223"/>
                    </a:moveTo>
                    <a:cubicBezTo>
                      <a:pt x="2" y="22015"/>
                      <a:pt x="0" y="21807"/>
                      <a:pt x="0" y="21600"/>
                    </a:cubicBezTo>
                    <a:cubicBezTo>
                      <a:pt x="0" y="9670"/>
                      <a:pt x="9670" y="0"/>
                      <a:pt x="21600" y="0"/>
                    </a:cubicBezTo>
                    <a:cubicBezTo>
                      <a:pt x="33529" y="-1"/>
                      <a:pt x="43199" y="9670"/>
                      <a:pt x="43200" y="21599"/>
                    </a:cubicBezTo>
                  </a:path>
                  <a:path w="43200" h="22223" stroke="0" extrusionOk="0">
                    <a:moveTo>
                      <a:pt x="8" y="22223"/>
                    </a:moveTo>
                    <a:cubicBezTo>
                      <a:pt x="2" y="22015"/>
                      <a:pt x="0" y="21807"/>
                      <a:pt x="0" y="21600"/>
                    </a:cubicBezTo>
                    <a:cubicBezTo>
                      <a:pt x="0" y="9670"/>
                      <a:pt x="9670" y="0"/>
                      <a:pt x="21600" y="0"/>
                    </a:cubicBezTo>
                    <a:cubicBezTo>
                      <a:pt x="33529" y="-1"/>
                      <a:pt x="43199" y="9670"/>
                      <a:pt x="43200" y="21599"/>
                    </a:cubicBezTo>
                    <a:lnTo>
                      <a:pt x="21600" y="21600"/>
                    </a:lnTo>
                    <a:lnTo>
                      <a:pt x="8" y="2222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Arc 19"/>
              <p:cNvSpPr>
                <a:spLocks/>
              </p:cNvSpPr>
              <p:nvPr/>
            </p:nvSpPr>
            <p:spPr bwMode="auto">
              <a:xfrm>
                <a:off x="1" y="822"/>
                <a:ext cx="1506" cy="529"/>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5" name="Object 23"/>
              <p:cNvGraphicFramePr>
                <a:graphicFrameLocks noChangeAspect="1"/>
              </p:cNvGraphicFramePr>
              <p:nvPr/>
            </p:nvGraphicFramePr>
            <p:xfrm>
              <a:off x="371" y="1487"/>
              <a:ext cx="322" cy="348"/>
            </p:xfrm>
            <a:graphic>
              <a:graphicData uri="http://schemas.openxmlformats.org/presentationml/2006/ole">
                <mc:AlternateContent xmlns:mc="http://schemas.openxmlformats.org/markup-compatibility/2006">
                  <mc:Choice xmlns:v="urn:schemas-microsoft-com:vml" Requires="v">
                    <p:oleObj spid="_x0000_s136519" name="公式" r:id="rId3" imgW="152268" imgH="164957" progId="Equation.3">
                      <p:embed/>
                    </p:oleObj>
                  </mc:Choice>
                  <mc:Fallback>
                    <p:oleObj name="公式" r:id="rId3" imgW="152268"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 y="1487"/>
                            <a:ext cx="322"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 name="Arc 24"/>
            <p:cNvSpPr>
              <a:spLocks/>
            </p:cNvSpPr>
            <p:nvPr/>
          </p:nvSpPr>
          <p:spPr bwMode="auto">
            <a:xfrm flipH="1" flipV="1">
              <a:off x="0" y="1060"/>
              <a:ext cx="1488" cy="287"/>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 name="Line 26"/>
            <p:cNvSpPr>
              <a:spLocks noChangeShapeType="1"/>
            </p:cNvSpPr>
            <p:nvPr/>
          </p:nvSpPr>
          <p:spPr bwMode="auto">
            <a:xfrm>
              <a:off x="720" y="1108"/>
              <a:ext cx="76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2" name="Object 27"/>
            <p:cNvGraphicFramePr>
              <a:graphicFrameLocks noChangeAspect="1"/>
            </p:cNvGraphicFramePr>
            <p:nvPr/>
          </p:nvGraphicFramePr>
          <p:xfrm>
            <a:off x="480" y="1060"/>
            <a:ext cx="197" cy="208"/>
          </p:xfrm>
          <a:graphic>
            <a:graphicData uri="http://schemas.openxmlformats.org/presentationml/2006/ole">
              <mc:AlternateContent xmlns:mc="http://schemas.openxmlformats.org/markup-compatibility/2006">
                <mc:Choice xmlns:v="urn:schemas-microsoft-com:vml" Requires="v">
                  <p:oleObj spid="_x0000_s136520" name="公式" r:id="rId5" imgW="194639" imgH="207615" progId="Equation.3">
                    <p:embed/>
                  </p:oleObj>
                </mc:Choice>
                <mc:Fallback>
                  <p:oleObj name="公式" r:id="rId5" imgW="194639" imgH="2076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1060"/>
                          <a:ext cx="19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6" name="Oval 42"/>
          <p:cNvSpPr>
            <a:spLocks noChangeArrowheads="1"/>
          </p:cNvSpPr>
          <p:nvPr/>
        </p:nvSpPr>
        <p:spPr bwMode="auto">
          <a:xfrm>
            <a:off x="6143625" y="1611313"/>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grpSp>
        <p:nvGrpSpPr>
          <p:cNvPr id="57" name="Group 16"/>
          <p:cNvGrpSpPr>
            <a:grpSpLocks/>
          </p:cNvGrpSpPr>
          <p:nvPr/>
        </p:nvGrpSpPr>
        <p:grpSpPr bwMode="auto">
          <a:xfrm>
            <a:off x="7283450" y="3641725"/>
            <a:ext cx="2597150" cy="1665288"/>
            <a:chOff x="-21" y="800"/>
            <a:chExt cx="1510" cy="1049"/>
          </a:xfrm>
        </p:grpSpPr>
        <p:grpSp>
          <p:nvGrpSpPr>
            <p:cNvPr id="58" name="Group 17"/>
            <p:cNvGrpSpPr>
              <a:grpSpLocks/>
            </p:cNvGrpSpPr>
            <p:nvPr/>
          </p:nvGrpSpPr>
          <p:grpSpPr bwMode="auto">
            <a:xfrm>
              <a:off x="-21" y="800"/>
              <a:ext cx="1510" cy="1049"/>
              <a:chOff x="-21" y="800"/>
              <a:chExt cx="1510" cy="1049"/>
            </a:xfrm>
          </p:grpSpPr>
          <p:sp>
            <p:nvSpPr>
              <p:cNvPr id="62" name="Arc 18"/>
              <p:cNvSpPr>
                <a:spLocks/>
              </p:cNvSpPr>
              <p:nvPr/>
            </p:nvSpPr>
            <p:spPr bwMode="auto">
              <a:xfrm rot="10800000">
                <a:off x="0" y="1092"/>
                <a:ext cx="1489" cy="757"/>
              </a:xfrm>
              <a:custGeom>
                <a:avLst/>
                <a:gdLst>
                  <a:gd name="T0" fmla="*/ 0 w 43200"/>
                  <a:gd name="T1" fmla="*/ 0 h 22223"/>
                  <a:gd name="T2" fmla="*/ 0 w 43200"/>
                  <a:gd name="T3" fmla="*/ 0 h 22223"/>
                  <a:gd name="T4" fmla="*/ 0 w 43200"/>
                  <a:gd name="T5" fmla="*/ 0 h 22223"/>
                  <a:gd name="T6" fmla="*/ 0 60000 65536"/>
                  <a:gd name="T7" fmla="*/ 0 60000 65536"/>
                  <a:gd name="T8" fmla="*/ 0 60000 65536"/>
                  <a:gd name="T9" fmla="*/ 0 w 43200"/>
                  <a:gd name="T10" fmla="*/ 0 h 22223"/>
                  <a:gd name="T11" fmla="*/ 43200 w 43200"/>
                  <a:gd name="T12" fmla="*/ 22223 h 22223"/>
                </a:gdLst>
                <a:ahLst/>
                <a:cxnLst>
                  <a:cxn ang="T6">
                    <a:pos x="T0" y="T1"/>
                  </a:cxn>
                  <a:cxn ang="T7">
                    <a:pos x="T2" y="T3"/>
                  </a:cxn>
                  <a:cxn ang="T8">
                    <a:pos x="T4" y="T5"/>
                  </a:cxn>
                </a:cxnLst>
                <a:rect l="T9" t="T10" r="T11" b="T12"/>
                <a:pathLst>
                  <a:path w="43200" h="22223" fill="none" extrusionOk="0">
                    <a:moveTo>
                      <a:pt x="8" y="22223"/>
                    </a:moveTo>
                    <a:cubicBezTo>
                      <a:pt x="2" y="22015"/>
                      <a:pt x="0" y="21807"/>
                      <a:pt x="0" y="21600"/>
                    </a:cubicBezTo>
                    <a:cubicBezTo>
                      <a:pt x="0" y="9670"/>
                      <a:pt x="9670" y="0"/>
                      <a:pt x="21600" y="0"/>
                    </a:cubicBezTo>
                    <a:cubicBezTo>
                      <a:pt x="33529" y="-1"/>
                      <a:pt x="43199" y="9670"/>
                      <a:pt x="43200" y="21599"/>
                    </a:cubicBezTo>
                  </a:path>
                  <a:path w="43200" h="22223" stroke="0" extrusionOk="0">
                    <a:moveTo>
                      <a:pt x="8" y="22223"/>
                    </a:moveTo>
                    <a:cubicBezTo>
                      <a:pt x="2" y="22015"/>
                      <a:pt x="0" y="21807"/>
                      <a:pt x="0" y="21600"/>
                    </a:cubicBezTo>
                    <a:cubicBezTo>
                      <a:pt x="0" y="9670"/>
                      <a:pt x="9670" y="0"/>
                      <a:pt x="21600" y="0"/>
                    </a:cubicBezTo>
                    <a:cubicBezTo>
                      <a:pt x="33529" y="-1"/>
                      <a:pt x="43199" y="9670"/>
                      <a:pt x="43200" y="21599"/>
                    </a:cubicBezTo>
                    <a:lnTo>
                      <a:pt x="21600" y="21600"/>
                    </a:lnTo>
                    <a:lnTo>
                      <a:pt x="8" y="2222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 name="Arc 19"/>
              <p:cNvSpPr>
                <a:spLocks/>
              </p:cNvSpPr>
              <p:nvPr/>
            </p:nvSpPr>
            <p:spPr bwMode="auto">
              <a:xfrm>
                <a:off x="-21" y="800"/>
                <a:ext cx="1509" cy="652"/>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9" name="Arc 24"/>
            <p:cNvSpPr>
              <a:spLocks/>
            </p:cNvSpPr>
            <p:nvPr/>
          </p:nvSpPr>
          <p:spPr bwMode="auto">
            <a:xfrm flipH="1" flipV="1">
              <a:off x="0" y="1060"/>
              <a:ext cx="1488" cy="287"/>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 name="Line 26"/>
            <p:cNvSpPr>
              <a:spLocks noChangeShapeType="1"/>
            </p:cNvSpPr>
            <p:nvPr/>
          </p:nvSpPr>
          <p:spPr bwMode="auto">
            <a:xfrm>
              <a:off x="720" y="1108"/>
              <a:ext cx="76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 name="Object 27"/>
            <p:cNvGraphicFramePr>
              <a:graphicFrameLocks noChangeAspect="1"/>
            </p:cNvGraphicFramePr>
            <p:nvPr/>
          </p:nvGraphicFramePr>
          <p:xfrm>
            <a:off x="480" y="1060"/>
            <a:ext cx="197" cy="208"/>
          </p:xfrm>
          <a:graphic>
            <a:graphicData uri="http://schemas.openxmlformats.org/presentationml/2006/ole">
              <mc:AlternateContent xmlns:mc="http://schemas.openxmlformats.org/markup-compatibility/2006">
                <mc:Choice xmlns:v="urn:schemas-microsoft-com:vml" Requires="v">
                  <p:oleObj spid="_x0000_s136521" name="公式" r:id="rId7" imgW="194639" imgH="207615" progId="Equation.3">
                    <p:embed/>
                  </p:oleObj>
                </mc:Choice>
                <mc:Fallback>
                  <p:oleObj name="公式" r:id="rId7" imgW="194639" imgH="2076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1060"/>
                          <a:ext cx="19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4" name="Oval 42"/>
          <p:cNvSpPr>
            <a:spLocks noChangeArrowheads="1"/>
          </p:cNvSpPr>
          <p:nvPr/>
        </p:nvSpPr>
        <p:spPr bwMode="auto">
          <a:xfrm>
            <a:off x="9105900" y="4033838"/>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65" name="Arc 11"/>
          <p:cNvSpPr>
            <a:spLocks/>
          </p:cNvSpPr>
          <p:nvPr/>
        </p:nvSpPr>
        <p:spPr bwMode="auto">
          <a:xfrm flipH="1">
            <a:off x="3094038" y="3038475"/>
            <a:ext cx="2571750" cy="2357438"/>
          </a:xfrm>
          <a:custGeom>
            <a:avLst/>
            <a:gdLst>
              <a:gd name="T0" fmla="*/ 0 w 3071834"/>
              <a:gd name="T1" fmla="*/ 65792 h 2857520"/>
              <a:gd name="T2" fmla="*/ 28531 w 3071834"/>
              <a:gd name="T3" fmla="*/ 17619 h 2857520"/>
              <a:gd name="T4" fmla="*/ 89468 w 3071834"/>
              <a:gd name="T5" fmla="*/ 2 h 2857520"/>
              <a:gd name="T6" fmla="*/ 150404 w 3071834"/>
              <a:gd name="T7" fmla="*/ 17619 h 2857520"/>
              <a:gd name="T8" fmla="*/ 178936 w 3071834"/>
              <a:gd name="T9" fmla="*/ 65792 h 2857520"/>
              <a:gd name="T10" fmla="*/ 150404 w 3071834"/>
              <a:gd name="T11" fmla="*/ 113964 h 2857520"/>
              <a:gd name="T12" fmla="*/ 89468 w 3071834"/>
              <a:gd name="T13" fmla="*/ 131585 h 2857520"/>
              <a:gd name="T14" fmla="*/ 28531 w 3071834"/>
              <a:gd name="T15" fmla="*/ 113964 h 2857520"/>
              <a:gd name="T16" fmla="*/ 1 w 3071834"/>
              <a:gd name="T17" fmla="*/ 65792 h 2857520"/>
              <a:gd name="T18" fmla="*/ 0 w 3071834"/>
              <a:gd name="T19" fmla="*/ 65792 h 28575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71834"/>
              <a:gd name="T31" fmla="*/ 0 h 2857520"/>
              <a:gd name="T32" fmla="*/ 3071834 w 3071834"/>
              <a:gd name="T33" fmla="*/ 2857520 h 28575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71834" h="2857520">
                <a:moveTo>
                  <a:pt x="0" y="1428760"/>
                </a:moveTo>
                <a:cubicBezTo>
                  <a:pt x="1" y="1031909"/>
                  <a:pt x="177438" y="652937"/>
                  <a:pt x="489800" y="382641"/>
                </a:cubicBezTo>
                <a:cubicBezTo>
                  <a:pt x="774003" y="136712"/>
                  <a:pt x="1147764" y="1"/>
                  <a:pt x="1535920" y="2"/>
                </a:cubicBezTo>
                <a:cubicBezTo>
                  <a:pt x="1924076" y="2"/>
                  <a:pt x="2297837" y="136714"/>
                  <a:pt x="2582039" y="382644"/>
                </a:cubicBezTo>
                <a:cubicBezTo>
                  <a:pt x="2894400" y="652941"/>
                  <a:pt x="3071836" y="1031914"/>
                  <a:pt x="3071835" y="1428764"/>
                </a:cubicBezTo>
                <a:cubicBezTo>
                  <a:pt x="3071835" y="1825615"/>
                  <a:pt x="2894398" y="2204587"/>
                  <a:pt x="2582037" y="2474883"/>
                </a:cubicBezTo>
                <a:cubicBezTo>
                  <a:pt x="2297834" y="2720813"/>
                  <a:pt x="1924073" y="2857524"/>
                  <a:pt x="1535917" y="2857524"/>
                </a:cubicBezTo>
                <a:cubicBezTo>
                  <a:pt x="1147761" y="2857524"/>
                  <a:pt x="774000" y="2720812"/>
                  <a:pt x="489798" y="2474882"/>
                </a:cubicBezTo>
                <a:cubicBezTo>
                  <a:pt x="177437" y="2204585"/>
                  <a:pt x="1" y="1825613"/>
                  <a:pt x="1" y="1428762"/>
                </a:cubicBezTo>
                <a:cubicBezTo>
                  <a:pt x="1" y="1428761"/>
                  <a:pt x="0" y="1428761"/>
                  <a:pt x="0" y="1428760"/>
                </a:cubicBezTo>
                <a:close/>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 name="Arc 24"/>
          <p:cNvSpPr>
            <a:spLocks/>
          </p:cNvSpPr>
          <p:nvPr/>
        </p:nvSpPr>
        <p:spPr bwMode="auto">
          <a:xfrm flipH="1" flipV="1">
            <a:off x="3094038" y="4181476"/>
            <a:ext cx="2559050" cy="455613"/>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 name="Arc 19"/>
          <p:cNvSpPr>
            <a:spLocks/>
          </p:cNvSpPr>
          <p:nvPr/>
        </p:nvSpPr>
        <p:spPr bwMode="auto">
          <a:xfrm>
            <a:off x="3094038" y="3824289"/>
            <a:ext cx="2590800" cy="839787"/>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 name="Line 26"/>
          <p:cNvSpPr>
            <a:spLocks noChangeShapeType="1"/>
          </p:cNvSpPr>
          <p:nvPr/>
        </p:nvSpPr>
        <p:spPr bwMode="auto">
          <a:xfrm>
            <a:off x="4308475" y="4252913"/>
            <a:ext cx="132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Oval 42"/>
          <p:cNvSpPr>
            <a:spLocks noChangeArrowheads="1"/>
          </p:cNvSpPr>
          <p:nvPr/>
        </p:nvSpPr>
        <p:spPr bwMode="auto">
          <a:xfrm>
            <a:off x="4808538" y="4110038"/>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graphicFrame>
        <p:nvGraphicFramePr>
          <p:cNvPr id="70" name="Object 27"/>
          <p:cNvGraphicFramePr>
            <a:graphicFrameLocks noChangeAspect="1"/>
          </p:cNvGraphicFramePr>
          <p:nvPr>
            <p:extLst>
              <p:ext uri="{D42A27DB-BD31-4B8C-83A1-F6EECF244321}">
                <p14:modId xmlns:p14="http://schemas.microsoft.com/office/powerpoint/2010/main" val="2946216212"/>
              </p:ext>
            </p:extLst>
          </p:nvPr>
        </p:nvGraphicFramePr>
        <p:xfrm>
          <a:off x="3808414" y="4110038"/>
          <a:ext cx="338137" cy="330200"/>
        </p:xfrm>
        <a:graphic>
          <a:graphicData uri="http://schemas.openxmlformats.org/presentationml/2006/ole">
            <mc:AlternateContent xmlns:mc="http://schemas.openxmlformats.org/markup-compatibility/2006">
              <mc:Choice xmlns:v="urn:schemas-microsoft-com:vml" Requires="v">
                <p:oleObj spid="_x0000_s136522" name="公式" r:id="rId8" imgW="194639" imgH="207615" progId="Equation.3">
                  <p:embed/>
                </p:oleObj>
              </mc:Choice>
              <mc:Fallback>
                <p:oleObj name="公式" r:id="rId8" imgW="194639" imgH="2076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8414" y="4110038"/>
                        <a:ext cx="33813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27"/>
          <p:cNvGraphicFramePr>
            <a:graphicFrameLocks noChangeAspect="1"/>
          </p:cNvGraphicFramePr>
          <p:nvPr>
            <p:extLst>
              <p:ext uri="{D42A27DB-BD31-4B8C-83A1-F6EECF244321}">
                <p14:modId xmlns:p14="http://schemas.microsoft.com/office/powerpoint/2010/main" val="3893806730"/>
              </p:ext>
            </p:extLst>
          </p:nvPr>
        </p:nvGraphicFramePr>
        <p:xfrm>
          <a:off x="1655763" y="3879850"/>
          <a:ext cx="1155700" cy="915988"/>
        </p:xfrm>
        <a:graphic>
          <a:graphicData uri="http://schemas.openxmlformats.org/presentationml/2006/ole">
            <mc:AlternateContent xmlns:mc="http://schemas.openxmlformats.org/markup-compatibility/2006">
              <mc:Choice xmlns:v="urn:schemas-microsoft-com:vml" Requires="v">
                <p:oleObj spid="_x0000_s136523" name="公式" r:id="rId9" imgW="126780" imgH="101424" progId="Equation.3">
                  <p:embed/>
                </p:oleObj>
              </mc:Choice>
              <mc:Fallback>
                <p:oleObj name="公式" r:id="rId9" imgW="126780" imgH="1014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5763" y="3879850"/>
                        <a:ext cx="11557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27"/>
          <p:cNvGraphicFramePr>
            <a:graphicFrameLocks noChangeAspect="1"/>
          </p:cNvGraphicFramePr>
          <p:nvPr>
            <p:extLst>
              <p:ext uri="{D42A27DB-BD31-4B8C-83A1-F6EECF244321}">
                <p14:modId xmlns:p14="http://schemas.microsoft.com/office/powerpoint/2010/main" val="746823187"/>
              </p:ext>
            </p:extLst>
          </p:nvPr>
        </p:nvGraphicFramePr>
        <p:xfrm>
          <a:off x="5964238" y="3586164"/>
          <a:ext cx="1270000" cy="1260475"/>
        </p:xfrm>
        <a:graphic>
          <a:graphicData uri="http://schemas.openxmlformats.org/presentationml/2006/ole">
            <mc:AlternateContent xmlns:mc="http://schemas.openxmlformats.org/markup-compatibility/2006">
              <mc:Choice xmlns:v="urn:schemas-microsoft-com:vml" Requires="v">
                <p:oleObj spid="_x0000_s136524" name="公式" r:id="rId11" imgW="139700" imgH="139700" progId="Equation.3">
                  <p:embed/>
                </p:oleObj>
              </mc:Choice>
              <mc:Fallback>
                <p:oleObj name="公式" r:id="rId11" imgW="139700" imgH="139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64238" y="3586164"/>
                        <a:ext cx="127000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 name="Object 27"/>
          <p:cNvGraphicFramePr>
            <a:graphicFrameLocks noChangeAspect="1"/>
          </p:cNvGraphicFramePr>
          <p:nvPr>
            <p:extLst>
              <p:ext uri="{D42A27DB-BD31-4B8C-83A1-F6EECF244321}">
                <p14:modId xmlns:p14="http://schemas.microsoft.com/office/powerpoint/2010/main" val="2799223283"/>
              </p:ext>
            </p:extLst>
          </p:nvPr>
        </p:nvGraphicFramePr>
        <p:xfrm>
          <a:off x="5130801" y="447675"/>
          <a:ext cx="868363" cy="787400"/>
        </p:xfrm>
        <a:graphic>
          <a:graphicData uri="http://schemas.openxmlformats.org/presentationml/2006/ole">
            <mc:AlternateContent xmlns:mc="http://schemas.openxmlformats.org/markup-compatibility/2006">
              <mc:Choice xmlns:v="urn:schemas-microsoft-com:vml" Requires="v">
                <p:oleObj spid="_x0000_s136525" name="公式" r:id="rId13" imgW="152334" imgH="139639" progId="Equation.3">
                  <p:embed/>
                </p:oleObj>
              </mc:Choice>
              <mc:Fallback>
                <p:oleObj name="公式" r:id="rId13" imgW="152334" imgH="13963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30801" y="447675"/>
                        <a:ext cx="868363"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 name="Object 27"/>
          <p:cNvGraphicFramePr>
            <a:graphicFrameLocks noChangeAspect="1"/>
          </p:cNvGraphicFramePr>
          <p:nvPr>
            <p:extLst>
              <p:ext uri="{D42A27DB-BD31-4B8C-83A1-F6EECF244321}">
                <p14:modId xmlns:p14="http://schemas.microsoft.com/office/powerpoint/2010/main" val="1953748656"/>
              </p:ext>
            </p:extLst>
          </p:nvPr>
        </p:nvGraphicFramePr>
        <p:xfrm>
          <a:off x="7747001" y="4551363"/>
          <a:ext cx="1520825" cy="787400"/>
        </p:xfrm>
        <a:graphic>
          <a:graphicData uri="http://schemas.openxmlformats.org/presentationml/2006/ole">
            <mc:AlternateContent xmlns:mc="http://schemas.openxmlformats.org/markup-compatibility/2006">
              <mc:Choice xmlns:v="urn:schemas-microsoft-com:vml" Requires="v">
                <p:oleObj spid="_x0000_s136526" name="公式" r:id="rId15" imgW="266469" imgH="139579" progId="Equation.3">
                  <p:embed/>
                </p:oleObj>
              </mc:Choice>
              <mc:Fallback>
                <p:oleObj name="公式" r:id="rId15" imgW="266469" imgH="13957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7001" y="4551363"/>
                        <a:ext cx="1520825"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 name="Object 27"/>
          <p:cNvGraphicFramePr>
            <a:graphicFrameLocks noChangeAspect="1"/>
          </p:cNvGraphicFramePr>
          <p:nvPr>
            <p:extLst>
              <p:ext uri="{D42A27DB-BD31-4B8C-83A1-F6EECF244321}">
                <p14:modId xmlns:p14="http://schemas.microsoft.com/office/powerpoint/2010/main" val="4178537824"/>
              </p:ext>
            </p:extLst>
          </p:nvPr>
        </p:nvGraphicFramePr>
        <p:xfrm>
          <a:off x="3941763" y="4649788"/>
          <a:ext cx="868362" cy="787400"/>
        </p:xfrm>
        <a:graphic>
          <a:graphicData uri="http://schemas.openxmlformats.org/presentationml/2006/ole">
            <mc:AlternateContent xmlns:mc="http://schemas.openxmlformats.org/markup-compatibility/2006">
              <mc:Choice xmlns:v="urn:schemas-microsoft-com:vml" Requires="v">
                <p:oleObj spid="_x0000_s136527" name="公式" r:id="rId17" imgW="152334" imgH="139639" progId="Equation.3">
                  <p:embed/>
                </p:oleObj>
              </mc:Choice>
              <mc:Fallback>
                <p:oleObj name="公式" r:id="rId17" imgW="152334" imgH="13963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41763" y="4649788"/>
                        <a:ext cx="868362"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 name="Line 79"/>
          <p:cNvSpPr>
            <a:spLocks noChangeShapeType="1"/>
          </p:cNvSpPr>
          <p:nvPr/>
        </p:nvSpPr>
        <p:spPr bwMode="auto">
          <a:xfrm>
            <a:off x="5654675" y="2274888"/>
            <a:ext cx="596900" cy="0"/>
          </a:xfrm>
          <a:prstGeom prst="line">
            <a:avLst/>
          </a:prstGeom>
          <a:noFill/>
          <a:ln w="1905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7" name="Object 27"/>
          <p:cNvGraphicFramePr>
            <a:graphicFrameLocks noChangeAspect="1"/>
          </p:cNvGraphicFramePr>
          <p:nvPr>
            <p:extLst>
              <p:ext uri="{D42A27DB-BD31-4B8C-83A1-F6EECF244321}">
                <p14:modId xmlns:p14="http://schemas.microsoft.com/office/powerpoint/2010/main" val="4168522200"/>
              </p:ext>
            </p:extLst>
          </p:nvPr>
        </p:nvGraphicFramePr>
        <p:xfrm>
          <a:off x="6284914" y="1947863"/>
          <a:ext cx="650875" cy="715962"/>
        </p:xfrm>
        <a:graphic>
          <a:graphicData uri="http://schemas.openxmlformats.org/presentationml/2006/ole">
            <mc:AlternateContent xmlns:mc="http://schemas.openxmlformats.org/markup-compatibility/2006">
              <mc:Choice xmlns:v="urn:schemas-microsoft-com:vml" Requires="v">
                <p:oleObj spid="_x0000_s136528" name="公式" r:id="rId18" imgW="114102" imgH="126780" progId="Equation.3">
                  <p:embed/>
                </p:oleObj>
              </mc:Choice>
              <mc:Fallback>
                <p:oleObj name="公式" r:id="rId18" imgW="114102" imgH="1267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84914" y="1947863"/>
                        <a:ext cx="650875" cy="71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 name="Line 79"/>
          <p:cNvSpPr>
            <a:spLocks noChangeShapeType="1"/>
          </p:cNvSpPr>
          <p:nvPr/>
        </p:nvSpPr>
        <p:spPr bwMode="auto">
          <a:xfrm flipH="1">
            <a:off x="5645150" y="1752601"/>
            <a:ext cx="0" cy="103822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79"/>
          <p:cNvSpPr>
            <a:spLocks noChangeShapeType="1"/>
          </p:cNvSpPr>
          <p:nvPr/>
        </p:nvSpPr>
        <p:spPr bwMode="auto">
          <a:xfrm flipH="1">
            <a:off x="6259514" y="1741488"/>
            <a:ext cx="7937" cy="779462"/>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Oval 42"/>
          <p:cNvSpPr>
            <a:spLocks noChangeArrowheads="1"/>
          </p:cNvSpPr>
          <p:nvPr/>
        </p:nvSpPr>
        <p:spPr bwMode="auto">
          <a:xfrm>
            <a:off x="8451850" y="4033838"/>
            <a:ext cx="185738" cy="182562"/>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81" name="Oval 42"/>
          <p:cNvSpPr>
            <a:spLocks noChangeArrowheads="1"/>
          </p:cNvSpPr>
          <p:nvPr/>
        </p:nvSpPr>
        <p:spPr bwMode="auto">
          <a:xfrm>
            <a:off x="5564189" y="1558926"/>
            <a:ext cx="185737" cy="182563"/>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82" name="Oval 42"/>
          <p:cNvSpPr>
            <a:spLocks noChangeArrowheads="1"/>
          </p:cNvSpPr>
          <p:nvPr/>
        </p:nvSpPr>
        <p:spPr bwMode="auto">
          <a:xfrm>
            <a:off x="4216400" y="4181476"/>
            <a:ext cx="185738" cy="182563"/>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83" name="Line 79"/>
          <p:cNvSpPr>
            <a:spLocks noChangeShapeType="1"/>
          </p:cNvSpPr>
          <p:nvPr/>
        </p:nvSpPr>
        <p:spPr bwMode="auto">
          <a:xfrm flipH="1">
            <a:off x="6902450" y="1677989"/>
            <a:ext cx="0" cy="103822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79"/>
          <p:cNvSpPr>
            <a:spLocks noChangeShapeType="1"/>
          </p:cNvSpPr>
          <p:nvPr/>
        </p:nvSpPr>
        <p:spPr bwMode="auto">
          <a:xfrm>
            <a:off x="5651501" y="2587625"/>
            <a:ext cx="1198563" cy="0"/>
          </a:xfrm>
          <a:prstGeom prst="line">
            <a:avLst/>
          </a:prstGeom>
          <a:noFill/>
          <a:ln w="1905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 name="矩形 84"/>
          <p:cNvSpPr/>
          <p:nvPr/>
        </p:nvSpPr>
        <p:spPr>
          <a:xfrm>
            <a:off x="6975475" y="258764"/>
            <a:ext cx="3519488" cy="954087"/>
          </a:xfrm>
          <a:prstGeom prst="rect">
            <a:avLst/>
          </a:prstGeom>
        </p:spPr>
        <p:txBody>
          <a:bodyPr>
            <a:spAutoFit/>
          </a:bodyPr>
          <a:lstStyle/>
          <a:p>
            <a:pPr>
              <a:defRPr/>
            </a:pPr>
            <a:r>
              <a:rPr lang="zh-CN" altLang="en-US" sz="2800" dirty="0">
                <a:solidFill>
                  <a:schemeClr val="accent6"/>
                </a:solidFill>
                <a:cs typeface="Times New Roman" pitchFamily="18" charset="0"/>
              </a:rPr>
              <a:t>均匀带电</a:t>
            </a:r>
            <a:r>
              <a:rPr lang="el-GR" altLang="zh-CN" sz="2800" dirty="0">
                <a:solidFill>
                  <a:srgbClr val="FF0000"/>
                </a:solidFill>
                <a:cs typeface="Times New Roman" pitchFamily="18" charset="0"/>
              </a:rPr>
              <a:t>σ</a:t>
            </a:r>
            <a:r>
              <a:rPr lang="zh-CN" altLang="en-US" sz="2800" dirty="0">
                <a:solidFill>
                  <a:schemeClr val="accent4"/>
                </a:solidFill>
                <a:cs typeface="Times New Roman" pitchFamily="18" charset="0"/>
              </a:rPr>
              <a:t>上半球面</a:t>
            </a:r>
            <a:r>
              <a:rPr lang="zh-CN" altLang="en-US" sz="2800" dirty="0">
                <a:solidFill>
                  <a:srgbClr val="008000"/>
                </a:solidFill>
                <a:cs typeface="Times New Roman" pitchFamily="18" charset="0"/>
              </a:rPr>
              <a:t>产生的</a:t>
            </a:r>
            <a:r>
              <a:rPr lang="zh-CN" altLang="en-US" sz="2800" dirty="0">
                <a:solidFill>
                  <a:schemeClr val="accent6"/>
                </a:solidFill>
                <a:cs typeface="Times New Roman" pitchFamily="18" charset="0"/>
                <a:sym typeface="Symbol" pitchFamily="18" charset="2"/>
              </a:rPr>
              <a:t>电势</a:t>
            </a:r>
            <a:r>
              <a:rPr lang="zh-CN" altLang="en-US" sz="2800" dirty="0">
                <a:solidFill>
                  <a:srgbClr val="008000"/>
                </a:solidFill>
                <a:cs typeface="Times New Roman" pitchFamily="18" charset="0"/>
              </a:rPr>
              <a:t>为</a:t>
            </a:r>
            <a:r>
              <a:rPr lang="en-US" altLang="zh-CN" sz="2800" dirty="0">
                <a:solidFill>
                  <a:srgbClr val="FF0000"/>
                </a:solidFill>
                <a:cs typeface="Times New Roman" pitchFamily="18" charset="0"/>
              </a:rPr>
              <a:t>V</a:t>
            </a:r>
            <a:endParaRPr lang="zh-CN" altLang="en-US" sz="2800" dirty="0">
              <a:solidFill>
                <a:srgbClr val="FF0000"/>
              </a:solidFill>
            </a:endParaRPr>
          </a:p>
        </p:txBody>
      </p:sp>
      <p:sp>
        <p:nvSpPr>
          <p:cNvPr id="86" name="矩形 85"/>
          <p:cNvSpPr/>
          <p:nvPr/>
        </p:nvSpPr>
        <p:spPr>
          <a:xfrm>
            <a:off x="7094539" y="2514600"/>
            <a:ext cx="3424237" cy="954088"/>
          </a:xfrm>
          <a:prstGeom prst="rect">
            <a:avLst/>
          </a:prstGeom>
        </p:spPr>
        <p:txBody>
          <a:bodyPr>
            <a:spAutoFit/>
          </a:bodyPr>
          <a:lstStyle/>
          <a:p>
            <a:pPr>
              <a:defRPr/>
            </a:pPr>
            <a:r>
              <a:rPr lang="zh-CN" altLang="en-US" sz="2800" dirty="0">
                <a:solidFill>
                  <a:schemeClr val="accent6"/>
                </a:solidFill>
                <a:cs typeface="Times New Roman" pitchFamily="18" charset="0"/>
              </a:rPr>
              <a:t>均匀带电</a:t>
            </a:r>
            <a:r>
              <a:rPr lang="zh-CN" altLang="en-US" sz="2800" dirty="0">
                <a:solidFill>
                  <a:srgbClr val="FF0000"/>
                </a:solidFill>
                <a:cs typeface="Times New Roman" pitchFamily="18" charset="0"/>
              </a:rPr>
              <a:t>−</a:t>
            </a:r>
            <a:r>
              <a:rPr lang="el-GR" altLang="zh-CN" sz="2800" dirty="0">
                <a:solidFill>
                  <a:srgbClr val="FF0000"/>
                </a:solidFill>
                <a:cs typeface="Times New Roman" pitchFamily="18" charset="0"/>
              </a:rPr>
              <a:t>σ</a:t>
            </a:r>
            <a:r>
              <a:rPr lang="zh-CN" altLang="en-US" sz="2800" dirty="0">
                <a:solidFill>
                  <a:schemeClr val="accent4"/>
                </a:solidFill>
                <a:cs typeface="Times New Roman" pitchFamily="18" charset="0"/>
              </a:rPr>
              <a:t>下半球面</a:t>
            </a:r>
            <a:r>
              <a:rPr lang="zh-CN" altLang="en-US" sz="2800" dirty="0">
                <a:solidFill>
                  <a:srgbClr val="008000"/>
                </a:solidFill>
                <a:cs typeface="Times New Roman" pitchFamily="18" charset="0"/>
              </a:rPr>
              <a:t>产生的</a:t>
            </a:r>
            <a:r>
              <a:rPr lang="zh-CN" altLang="en-US" sz="2800" dirty="0">
                <a:solidFill>
                  <a:schemeClr val="accent6"/>
                </a:solidFill>
                <a:cs typeface="Times New Roman" pitchFamily="18" charset="0"/>
                <a:sym typeface="Symbol" pitchFamily="18" charset="2"/>
              </a:rPr>
              <a:t>电势</a:t>
            </a:r>
            <a:r>
              <a:rPr lang="zh-CN" altLang="en-US" sz="2800" dirty="0">
                <a:solidFill>
                  <a:srgbClr val="008000"/>
                </a:solidFill>
                <a:cs typeface="Times New Roman" pitchFamily="18" charset="0"/>
              </a:rPr>
              <a:t>为−</a:t>
            </a:r>
            <a:r>
              <a:rPr lang="en-US" altLang="zh-CN" sz="2800" dirty="0">
                <a:solidFill>
                  <a:srgbClr val="FF0000"/>
                </a:solidFill>
                <a:cs typeface="Times New Roman" pitchFamily="18" charset="0"/>
              </a:rPr>
              <a:t>V</a:t>
            </a:r>
            <a:endParaRPr lang="zh-CN" altLang="en-US" sz="2800" dirty="0">
              <a:solidFill>
                <a:srgbClr val="FF0000"/>
              </a:solidFill>
            </a:endParaRPr>
          </a:p>
        </p:txBody>
      </p:sp>
      <p:sp>
        <p:nvSpPr>
          <p:cNvPr id="87" name="矩形 86"/>
          <p:cNvSpPr/>
          <p:nvPr/>
        </p:nvSpPr>
        <p:spPr>
          <a:xfrm>
            <a:off x="1579564" y="1812925"/>
            <a:ext cx="2776537" cy="954088"/>
          </a:xfrm>
          <a:prstGeom prst="rect">
            <a:avLst/>
          </a:prstGeom>
        </p:spPr>
        <p:txBody>
          <a:bodyPr>
            <a:spAutoFit/>
          </a:bodyPr>
          <a:lstStyle/>
          <a:p>
            <a:pPr>
              <a:defRPr/>
            </a:pPr>
            <a:r>
              <a:rPr lang="zh-CN" altLang="en-US" sz="2800" dirty="0">
                <a:solidFill>
                  <a:schemeClr val="accent6"/>
                </a:solidFill>
                <a:cs typeface="Times New Roman" pitchFamily="18" charset="0"/>
              </a:rPr>
              <a:t>均匀带电</a:t>
            </a:r>
            <a:r>
              <a:rPr lang="el-GR" altLang="zh-CN" sz="2800" dirty="0">
                <a:solidFill>
                  <a:srgbClr val="FF0000"/>
                </a:solidFill>
                <a:cs typeface="Times New Roman" pitchFamily="18" charset="0"/>
              </a:rPr>
              <a:t>σ</a:t>
            </a:r>
            <a:r>
              <a:rPr lang="zh-CN" altLang="en-US" sz="2800" dirty="0">
                <a:solidFill>
                  <a:schemeClr val="accent4"/>
                </a:solidFill>
                <a:cs typeface="Times New Roman" pitchFamily="18" charset="0"/>
              </a:rPr>
              <a:t>球面</a:t>
            </a:r>
            <a:r>
              <a:rPr lang="zh-CN" altLang="en-US" sz="2800" dirty="0">
                <a:solidFill>
                  <a:srgbClr val="008000"/>
                </a:solidFill>
                <a:cs typeface="Times New Roman" pitchFamily="18" charset="0"/>
              </a:rPr>
              <a:t>产生的</a:t>
            </a:r>
            <a:r>
              <a:rPr lang="zh-CN" altLang="en-US" sz="2800" dirty="0">
                <a:solidFill>
                  <a:schemeClr val="accent6"/>
                </a:solidFill>
                <a:cs typeface="Times New Roman" pitchFamily="18" charset="0"/>
                <a:sym typeface="Symbol" pitchFamily="18" charset="2"/>
              </a:rPr>
              <a:t>电势</a:t>
            </a:r>
            <a:r>
              <a:rPr lang="zh-CN" altLang="en-US" sz="2800" dirty="0">
                <a:solidFill>
                  <a:srgbClr val="008000"/>
                </a:solidFill>
                <a:cs typeface="Times New Roman" pitchFamily="18" charset="0"/>
              </a:rPr>
              <a:t>为</a:t>
            </a:r>
            <a:endParaRPr lang="zh-CN" altLang="en-US" sz="2800" dirty="0">
              <a:solidFill>
                <a:srgbClr val="008000"/>
              </a:solidFill>
            </a:endParaRPr>
          </a:p>
        </p:txBody>
      </p:sp>
      <p:graphicFrame>
        <p:nvGraphicFramePr>
          <p:cNvPr id="88" name="对象 87"/>
          <p:cNvGraphicFramePr>
            <a:graphicFrameLocks noChangeAspect="1"/>
          </p:cNvGraphicFramePr>
          <p:nvPr>
            <p:extLst>
              <p:ext uri="{D42A27DB-BD31-4B8C-83A1-F6EECF244321}">
                <p14:modId xmlns:p14="http://schemas.microsoft.com/office/powerpoint/2010/main" val="521910700"/>
              </p:ext>
            </p:extLst>
          </p:nvPr>
        </p:nvGraphicFramePr>
        <p:xfrm>
          <a:off x="1677989" y="2706689"/>
          <a:ext cx="1214437" cy="1150937"/>
        </p:xfrm>
        <a:graphic>
          <a:graphicData uri="http://schemas.openxmlformats.org/presentationml/2006/ole">
            <mc:AlternateContent xmlns:mc="http://schemas.openxmlformats.org/markup-compatibility/2006">
              <mc:Choice xmlns:v="urn:schemas-microsoft-com:vml" Requires="v">
                <p:oleObj spid="_x0000_s136529" name="公式" r:id="rId20" imgW="482400" imgH="457200" progId="Equation.3">
                  <p:embed/>
                </p:oleObj>
              </mc:Choice>
              <mc:Fallback>
                <p:oleObj name="公式" r:id="rId20" imgW="482400" imgH="457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77989" y="2706689"/>
                        <a:ext cx="1214437"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 name="Object 26"/>
          <p:cNvGraphicFramePr>
            <a:graphicFrameLocks noChangeAspect="1"/>
          </p:cNvGraphicFramePr>
          <p:nvPr>
            <p:extLst>
              <p:ext uri="{D42A27DB-BD31-4B8C-83A1-F6EECF244321}">
                <p14:modId xmlns:p14="http://schemas.microsoft.com/office/powerpoint/2010/main" val="4184619006"/>
              </p:ext>
            </p:extLst>
          </p:nvPr>
        </p:nvGraphicFramePr>
        <p:xfrm>
          <a:off x="3608388" y="5494338"/>
          <a:ext cx="2857500" cy="1327150"/>
        </p:xfrm>
        <a:graphic>
          <a:graphicData uri="http://schemas.openxmlformats.org/presentationml/2006/ole">
            <mc:AlternateContent xmlns:mc="http://schemas.openxmlformats.org/markup-compatibility/2006">
              <mc:Choice xmlns:v="urn:schemas-microsoft-com:vml" Requires="v">
                <p:oleObj spid="_x0000_s136530" name="公式" r:id="rId22" imgW="965160" imgH="457200" progId="Equation.3">
                  <p:embed/>
                </p:oleObj>
              </mc:Choice>
              <mc:Fallback>
                <p:oleObj name="公式" r:id="rId22" imgW="965160" imgH="4572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08388" y="5494338"/>
                        <a:ext cx="28575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 name="Object 26"/>
          <p:cNvGraphicFramePr>
            <a:graphicFrameLocks noChangeAspect="1"/>
          </p:cNvGraphicFramePr>
          <p:nvPr>
            <p:extLst>
              <p:ext uri="{D42A27DB-BD31-4B8C-83A1-F6EECF244321}">
                <p14:modId xmlns:p14="http://schemas.microsoft.com/office/powerpoint/2010/main" val="222949243"/>
              </p:ext>
            </p:extLst>
          </p:nvPr>
        </p:nvGraphicFramePr>
        <p:xfrm>
          <a:off x="8305801" y="5345113"/>
          <a:ext cx="2189163" cy="1528762"/>
        </p:xfrm>
        <a:graphic>
          <a:graphicData uri="http://schemas.openxmlformats.org/presentationml/2006/ole">
            <mc:AlternateContent xmlns:mc="http://schemas.openxmlformats.org/markup-compatibility/2006">
              <mc:Choice xmlns:v="urn:schemas-microsoft-com:vml" Requires="v">
                <p:oleObj spid="_x0000_s136531" name="公式" r:id="rId24" imgW="736560" imgH="457200" progId="Equation.3">
                  <p:embed/>
                </p:oleObj>
              </mc:Choice>
              <mc:Fallback>
                <p:oleObj name="公式" r:id="rId24" imgW="736560" imgH="4572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05801" y="5345113"/>
                        <a:ext cx="2189163"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 name="AutoShape 63"/>
          <p:cNvSpPr>
            <a:spLocks noChangeArrowheads="1"/>
          </p:cNvSpPr>
          <p:nvPr/>
        </p:nvSpPr>
        <p:spPr bwMode="auto">
          <a:xfrm>
            <a:off x="2076450" y="5992813"/>
            <a:ext cx="1130300" cy="330200"/>
          </a:xfrm>
          <a:prstGeom prst="rightArrow">
            <a:avLst>
              <a:gd name="adj1" fmla="val 50000"/>
              <a:gd name="adj2" fmla="val 133500"/>
            </a:avLst>
          </a:prstGeom>
          <a:solidFill>
            <a:srgbClr val="71FFDD"/>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92" name="AutoShape 63"/>
          <p:cNvSpPr>
            <a:spLocks noChangeArrowheads="1"/>
          </p:cNvSpPr>
          <p:nvPr/>
        </p:nvSpPr>
        <p:spPr bwMode="auto">
          <a:xfrm>
            <a:off x="6861175" y="5986464"/>
            <a:ext cx="1130300" cy="331787"/>
          </a:xfrm>
          <a:prstGeom prst="rightArrow">
            <a:avLst>
              <a:gd name="adj1" fmla="val 50000"/>
              <a:gd name="adj2" fmla="val 132861"/>
            </a:avLst>
          </a:prstGeom>
          <a:solidFill>
            <a:srgbClr val="00CC00"/>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circle(in)">
                                      <p:cBhvr>
                                        <p:cTn id="7" dur="2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fill="hold"/>
                                        <p:tgtEl>
                                          <p:spTgt spid="48"/>
                                        </p:tgtEl>
                                        <p:attrNameLst>
                                          <p:attrName>ppt_x</p:attrName>
                                        </p:attrNameLst>
                                      </p:cBhvr>
                                      <p:tavLst>
                                        <p:tav tm="0">
                                          <p:val>
                                            <p:strVal val="#ppt_x"/>
                                          </p:val>
                                        </p:tav>
                                        <p:tav tm="100000">
                                          <p:val>
                                            <p:strVal val="#ppt_x"/>
                                          </p:val>
                                        </p:tav>
                                      </p:tavLst>
                                    </p:anim>
                                    <p:anim calcmode="lin" valueType="num">
                                      <p:cBhvr additive="base">
                                        <p:cTn id="13" dur="500" fill="hold"/>
                                        <p:tgtEl>
                                          <p:spTgt spid="4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500" fill="hold"/>
                                        <p:tgtEl>
                                          <p:spTgt spid="56"/>
                                        </p:tgtEl>
                                        <p:attrNameLst>
                                          <p:attrName>ppt_x</p:attrName>
                                        </p:attrNameLst>
                                      </p:cBhvr>
                                      <p:tavLst>
                                        <p:tav tm="0">
                                          <p:val>
                                            <p:strVal val="#ppt_x"/>
                                          </p:val>
                                        </p:tav>
                                        <p:tav tm="100000">
                                          <p:val>
                                            <p:strVal val="#ppt_x"/>
                                          </p:val>
                                        </p:tav>
                                      </p:tavLst>
                                    </p:anim>
                                    <p:anim calcmode="lin" valueType="num">
                                      <p:cBhvr additive="base">
                                        <p:cTn id="17" dur="500" fill="hold"/>
                                        <p:tgtEl>
                                          <p:spTgt spid="5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3"/>
                                        </p:tgtEl>
                                        <p:attrNameLst>
                                          <p:attrName>style.visibility</p:attrName>
                                        </p:attrNameLst>
                                      </p:cBhvr>
                                      <p:to>
                                        <p:strVal val="visible"/>
                                      </p:to>
                                    </p:set>
                                    <p:anim calcmode="lin" valueType="num">
                                      <p:cBhvr additive="base">
                                        <p:cTn id="20" dur="500" fill="hold"/>
                                        <p:tgtEl>
                                          <p:spTgt spid="73"/>
                                        </p:tgtEl>
                                        <p:attrNameLst>
                                          <p:attrName>ppt_x</p:attrName>
                                        </p:attrNameLst>
                                      </p:cBhvr>
                                      <p:tavLst>
                                        <p:tav tm="0">
                                          <p:val>
                                            <p:strVal val="#ppt_x"/>
                                          </p:val>
                                        </p:tav>
                                        <p:tav tm="100000">
                                          <p:val>
                                            <p:strVal val="#ppt_x"/>
                                          </p:val>
                                        </p:tav>
                                      </p:tavLst>
                                    </p:anim>
                                    <p:anim calcmode="lin" valueType="num">
                                      <p:cBhvr additive="base">
                                        <p:cTn id="21" dur="500" fill="hold"/>
                                        <p:tgtEl>
                                          <p:spTgt spid="7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anim calcmode="lin" valueType="num">
                                      <p:cBhvr additive="base">
                                        <p:cTn id="24" dur="500" fill="hold"/>
                                        <p:tgtEl>
                                          <p:spTgt spid="76"/>
                                        </p:tgtEl>
                                        <p:attrNameLst>
                                          <p:attrName>ppt_x</p:attrName>
                                        </p:attrNameLst>
                                      </p:cBhvr>
                                      <p:tavLst>
                                        <p:tav tm="0">
                                          <p:val>
                                            <p:strVal val="#ppt_x"/>
                                          </p:val>
                                        </p:tav>
                                        <p:tav tm="100000">
                                          <p:val>
                                            <p:strVal val="#ppt_x"/>
                                          </p:val>
                                        </p:tav>
                                      </p:tavLst>
                                    </p:anim>
                                    <p:anim calcmode="lin" valueType="num">
                                      <p:cBhvr additive="base">
                                        <p:cTn id="25" dur="500" fill="hold"/>
                                        <p:tgtEl>
                                          <p:spTgt spid="7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 calcmode="lin" valueType="num">
                                      <p:cBhvr additive="base">
                                        <p:cTn id="28" dur="500" fill="hold"/>
                                        <p:tgtEl>
                                          <p:spTgt spid="77"/>
                                        </p:tgtEl>
                                        <p:attrNameLst>
                                          <p:attrName>ppt_x</p:attrName>
                                        </p:attrNameLst>
                                      </p:cBhvr>
                                      <p:tavLst>
                                        <p:tav tm="0">
                                          <p:val>
                                            <p:strVal val="#ppt_x"/>
                                          </p:val>
                                        </p:tav>
                                        <p:tav tm="100000">
                                          <p:val>
                                            <p:strVal val="#ppt_x"/>
                                          </p:val>
                                        </p:tav>
                                      </p:tavLst>
                                    </p:anim>
                                    <p:anim calcmode="lin" valueType="num">
                                      <p:cBhvr additive="base">
                                        <p:cTn id="29" dur="500" fill="hold"/>
                                        <p:tgtEl>
                                          <p:spTgt spid="7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additive="base">
                                        <p:cTn id="32" dur="500" fill="hold"/>
                                        <p:tgtEl>
                                          <p:spTgt spid="78"/>
                                        </p:tgtEl>
                                        <p:attrNameLst>
                                          <p:attrName>ppt_x</p:attrName>
                                        </p:attrNameLst>
                                      </p:cBhvr>
                                      <p:tavLst>
                                        <p:tav tm="0">
                                          <p:val>
                                            <p:strVal val="#ppt_x"/>
                                          </p:val>
                                        </p:tav>
                                        <p:tav tm="100000">
                                          <p:val>
                                            <p:strVal val="#ppt_x"/>
                                          </p:val>
                                        </p:tav>
                                      </p:tavLst>
                                    </p:anim>
                                    <p:anim calcmode="lin" valueType="num">
                                      <p:cBhvr additive="base">
                                        <p:cTn id="33" dur="500" fill="hold"/>
                                        <p:tgtEl>
                                          <p:spTgt spid="7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 calcmode="lin" valueType="num">
                                      <p:cBhvr additive="base">
                                        <p:cTn id="36" dur="500" fill="hold"/>
                                        <p:tgtEl>
                                          <p:spTgt spid="79"/>
                                        </p:tgtEl>
                                        <p:attrNameLst>
                                          <p:attrName>ppt_x</p:attrName>
                                        </p:attrNameLst>
                                      </p:cBhvr>
                                      <p:tavLst>
                                        <p:tav tm="0">
                                          <p:val>
                                            <p:strVal val="#ppt_x"/>
                                          </p:val>
                                        </p:tav>
                                        <p:tav tm="100000">
                                          <p:val>
                                            <p:strVal val="#ppt_x"/>
                                          </p:val>
                                        </p:tav>
                                      </p:tavLst>
                                    </p:anim>
                                    <p:anim calcmode="lin" valueType="num">
                                      <p:cBhvr additive="base">
                                        <p:cTn id="37" dur="500" fill="hold"/>
                                        <p:tgtEl>
                                          <p:spTgt spid="7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81"/>
                                        </p:tgtEl>
                                        <p:attrNameLst>
                                          <p:attrName>style.visibility</p:attrName>
                                        </p:attrNameLst>
                                      </p:cBhvr>
                                      <p:to>
                                        <p:strVal val="visible"/>
                                      </p:to>
                                    </p:set>
                                    <p:anim calcmode="lin" valueType="num">
                                      <p:cBhvr additive="base">
                                        <p:cTn id="40" dur="500" fill="hold"/>
                                        <p:tgtEl>
                                          <p:spTgt spid="81"/>
                                        </p:tgtEl>
                                        <p:attrNameLst>
                                          <p:attrName>ppt_x</p:attrName>
                                        </p:attrNameLst>
                                      </p:cBhvr>
                                      <p:tavLst>
                                        <p:tav tm="0">
                                          <p:val>
                                            <p:strVal val="#ppt_x"/>
                                          </p:val>
                                        </p:tav>
                                        <p:tav tm="100000">
                                          <p:val>
                                            <p:strVal val="#ppt_x"/>
                                          </p:val>
                                        </p:tav>
                                      </p:tavLst>
                                    </p:anim>
                                    <p:anim calcmode="lin" valueType="num">
                                      <p:cBhvr additive="base">
                                        <p:cTn id="41" dur="500" fill="hold"/>
                                        <p:tgtEl>
                                          <p:spTgt spid="8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83"/>
                                        </p:tgtEl>
                                        <p:attrNameLst>
                                          <p:attrName>style.visibility</p:attrName>
                                        </p:attrNameLst>
                                      </p:cBhvr>
                                      <p:to>
                                        <p:strVal val="visible"/>
                                      </p:to>
                                    </p:set>
                                    <p:anim calcmode="lin" valueType="num">
                                      <p:cBhvr additive="base">
                                        <p:cTn id="44" dur="500" fill="hold"/>
                                        <p:tgtEl>
                                          <p:spTgt spid="83"/>
                                        </p:tgtEl>
                                        <p:attrNameLst>
                                          <p:attrName>ppt_x</p:attrName>
                                        </p:attrNameLst>
                                      </p:cBhvr>
                                      <p:tavLst>
                                        <p:tav tm="0">
                                          <p:val>
                                            <p:strVal val="#ppt_x"/>
                                          </p:val>
                                        </p:tav>
                                        <p:tav tm="100000">
                                          <p:val>
                                            <p:strVal val="#ppt_x"/>
                                          </p:val>
                                        </p:tav>
                                      </p:tavLst>
                                    </p:anim>
                                    <p:anim calcmode="lin" valueType="num">
                                      <p:cBhvr additive="base">
                                        <p:cTn id="45" dur="500" fill="hold"/>
                                        <p:tgtEl>
                                          <p:spTgt spid="8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additive="base">
                                        <p:cTn id="48" dur="500" fill="hold"/>
                                        <p:tgtEl>
                                          <p:spTgt spid="84"/>
                                        </p:tgtEl>
                                        <p:attrNameLst>
                                          <p:attrName>ppt_x</p:attrName>
                                        </p:attrNameLst>
                                      </p:cBhvr>
                                      <p:tavLst>
                                        <p:tav tm="0">
                                          <p:val>
                                            <p:strVal val="#ppt_x"/>
                                          </p:val>
                                        </p:tav>
                                        <p:tav tm="100000">
                                          <p:val>
                                            <p:strVal val="#ppt_x"/>
                                          </p:val>
                                        </p:tav>
                                      </p:tavLst>
                                    </p:anim>
                                    <p:anim calcmode="lin" valueType="num">
                                      <p:cBhvr additive="base">
                                        <p:cTn id="49"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circle(in)">
                                      <p:cBhvr>
                                        <p:cTn id="54" dur="2000"/>
                                        <p:tgtEl>
                                          <p:spTgt spid="71"/>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additive="base">
                                        <p:cTn id="59" dur="500" fill="hold"/>
                                        <p:tgtEl>
                                          <p:spTgt spid="65"/>
                                        </p:tgtEl>
                                        <p:attrNameLst>
                                          <p:attrName>ppt_x</p:attrName>
                                        </p:attrNameLst>
                                      </p:cBhvr>
                                      <p:tavLst>
                                        <p:tav tm="0">
                                          <p:val>
                                            <p:strVal val="#ppt_x"/>
                                          </p:val>
                                        </p:tav>
                                        <p:tav tm="100000">
                                          <p:val>
                                            <p:strVal val="#ppt_x"/>
                                          </p:val>
                                        </p:tav>
                                      </p:tavLst>
                                    </p:anim>
                                    <p:anim calcmode="lin" valueType="num">
                                      <p:cBhvr additive="base">
                                        <p:cTn id="60" dur="500" fill="hold"/>
                                        <p:tgtEl>
                                          <p:spTgt spid="6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ppt_x"/>
                                          </p:val>
                                        </p:tav>
                                        <p:tav tm="100000">
                                          <p:val>
                                            <p:strVal val="#ppt_x"/>
                                          </p:val>
                                        </p:tav>
                                      </p:tavLst>
                                    </p:anim>
                                    <p:anim calcmode="lin" valueType="num">
                                      <p:cBhvr additive="base">
                                        <p:cTn id="64" dur="500" fill="hold"/>
                                        <p:tgtEl>
                                          <p:spTgt spid="6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7"/>
                                        </p:tgtEl>
                                        <p:attrNameLst>
                                          <p:attrName>style.visibility</p:attrName>
                                        </p:attrNameLst>
                                      </p:cBhvr>
                                      <p:to>
                                        <p:strVal val="visible"/>
                                      </p:to>
                                    </p:set>
                                    <p:anim calcmode="lin" valueType="num">
                                      <p:cBhvr additive="base">
                                        <p:cTn id="67" dur="500" fill="hold"/>
                                        <p:tgtEl>
                                          <p:spTgt spid="67"/>
                                        </p:tgtEl>
                                        <p:attrNameLst>
                                          <p:attrName>ppt_x</p:attrName>
                                        </p:attrNameLst>
                                      </p:cBhvr>
                                      <p:tavLst>
                                        <p:tav tm="0">
                                          <p:val>
                                            <p:strVal val="#ppt_x"/>
                                          </p:val>
                                        </p:tav>
                                        <p:tav tm="100000">
                                          <p:val>
                                            <p:strVal val="#ppt_x"/>
                                          </p:val>
                                        </p:tav>
                                      </p:tavLst>
                                    </p:anim>
                                    <p:anim calcmode="lin" valueType="num">
                                      <p:cBhvr additive="base">
                                        <p:cTn id="68" dur="500" fill="hold"/>
                                        <p:tgtEl>
                                          <p:spTgt spid="6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 calcmode="lin" valueType="num">
                                      <p:cBhvr additive="base">
                                        <p:cTn id="71" dur="500" fill="hold"/>
                                        <p:tgtEl>
                                          <p:spTgt spid="68"/>
                                        </p:tgtEl>
                                        <p:attrNameLst>
                                          <p:attrName>ppt_x</p:attrName>
                                        </p:attrNameLst>
                                      </p:cBhvr>
                                      <p:tavLst>
                                        <p:tav tm="0">
                                          <p:val>
                                            <p:strVal val="#ppt_x"/>
                                          </p:val>
                                        </p:tav>
                                        <p:tav tm="100000">
                                          <p:val>
                                            <p:strVal val="#ppt_x"/>
                                          </p:val>
                                        </p:tav>
                                      </p:tavLst>
                                    </p:anim>
                                    <p:anim calcmode="lin" valueType="num">
                                      <p:cBhvr additive="base">
                                        <p:cTn id="72" dur="500" fill="hold"/>
                                        <p:tgtEl>
                                          <p:spTgt spid="6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9"/>
                                        </p:tgtEl>
                                        <p:attrNameLst>
                                          <p:attrName>style.visibility</p:attrName>
                                        </p:attrNameLst>
                                      </p:cBhvr>
                                      <p:to>
                                        <p:strVal val="visible"/>
                                      </p:to>
                                    </p:set>
                                    <p:anim calcmode="lin" valueType="num">
                                      <p:cBhvr additive="base">
                                        <p:cTn id="75" dur="500" fill="hold"/>
                                        <p:tgtEl>
                                          <p:spTgt spid="69"/>
                                        </p:tgtEl>
                                        <p:attrNameLst>
                                          <p:attrName>ppt_x</p:attrName>
                                        </p:attrNameLst>
                                      </p:cBhvr>
                                      <p:tavLst>
                                        <p:tav tm="0">
                                          <p:val>
                                            <p:strVal val="#ppt_x"/>
                                          </p:val>
                                        </p:tav>
                                        <p:tav tm="100000">
                                          <p:val>
                                            <p:strVal val="#ppt_x"/>
                                          </p:val>
                                        </p:tav>
                                      </p:tavLst>
                                    </p:anim>
                                    <p:anim calcmode="lin" valueType="num">
                                      <p:cBhvr additive="base">
                                        <p:cTn id="76" dur="500" fill="hold"/>
                                        <p:tgtEl>
                                          <p:spTgt spid="6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 calcmode="lin" valueType="num">
                                      <p:cBhvr additive="base">
                                        <p:cTn id="79" dur="500" fill="hold"/>
                                        <p:tgtEl>
                                          <p:spTgt spid="70"/>
                                        </p:tgtEl>
                                        <p:attrNameLst>
                                          <p:attrName>ppt_x</p:attrName>
                                        </p:attrNameLst>
                                      </p:cBhvr>
                                      <p:tavLst>
                                        <p:tav tm="0">
                                          <p:val>
                                            <p:strVal val="#ppt_x"/>
                                          </p:val>
                                        </p:tav>
                                        <p:tav tm="100000">
                                          <p:val>
                                            <p:strVal val="#ppt_x"/>
                                          </p:val>
                                        </p:tav>
                                      </p:tavLst>
                                    </p:anim>
                                    <p:anim calcmode="lin" valueType="num">
                                      <p:cBhvr additive="base">
                                        <p:cTn id="80" dur="500" fill="hold"/>
                                        <p:tgtEl>
                                          <p:spTgt spid="70"/>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5"/>
                                        </p:tgtEl>
                                        <p:attrNameLst>
                                          <p:attrName>style.visibility</p:attrName>
                                        </p:attrNameLst>
                                      </p:cBhvr>
                                      <p:to>
                                        <p:strVal val="visible"/>
                                      </p:to>
                                    </p:set>
                                    <p:anim calcmode="lin" valueType="num">
                                      <p:cBhvr additive="base">
                                        <p:cTn id="83" dur="500" fill="hold"/>
                                        <p:tgtEl>
                                          <p:spTgt spid="75"/>
                                        </p:tgtEl>
                                        <p:attrNameLst>
                                          <p:attrName>ppt_x</p:attrName>
                                        </p:attrNameLst>
                                      </p:cBhvr>
                                      <p:tavLst>
                                        <p:tav tm="0">
                                          <p:val>
                                            <p:strVal val="#ppt_x"/>
                                          </p:val>
                                        </p:tav>
                                        <p:tav tm="100000">
                                          <p:val>
                                            <p:strVal val="#ppt_x"/>
                                          </p:val>
                                        </p:tav>
                                      </p:tavLst>
                                    </p:anim>
                                    <p:anim calcmode="lin" valueType="num">
                                      <p:cBhvr additive="base">
                                        <p:cTn id="84" dur="500" fill="hold"/>
                                        <p:tgtEl>
                                          <p:spTgt spid="7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 calcmode="lin" valueType="num">
                                      <p:cBhvr additive="base">
                                        <p:cTn id="87" dur="500" fill="hold"/>
                                        <p:tgtEl>
                                          <p:spTgt spid="82"/>
                                        </p:tgtEl>
                                        <p:attrNameLst>
                                          <p:attrName>ppt_x</p:attrName>
                                        </p:attrNameLst>
                                      </p:cBhvr>
                                      <p:tavLst>
                                        <p:tav tm="0">
                                          <p:val>
                                            <p:strVal val="#ppt_x"/>
                                          </p:val>
                                        </p:tav>
                                        <p:tav tm="100000">
                                          <p:val>
                                            <p:strVal val="#ppt_x"/>
                                          </p:val>
                                        </p:tav>
                                      </p:tavLst>
                                    </p:anim>
                                    <p:anim calcmode="lin" valueType="num">
                                      <p:cBhvr additive="base">
                                        <p:cTn id="8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5" presetClass="entr" presetSubtype="0" fill="hold" nodeType="click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fade">
                                      <p:cBhvr>
                                        <p:cTn id="93" dur="2000"/>
                                        <p:tgtEl>
                                          <p:spTgt spid="72"/>
                                        </p:tgtEl>
                                      </p:cBhvr>
                                    </p:animEffect>
                                    <p:anim calcmode="lin" valueType="num">
                                      <p:cBhvr>
                                        <p:cTn id="94" dur="2000" fill="hold"/>
                                        <p:tgtEl>
                                          <p:spTgt spid="72"/>
                                        </p:tgtEl>
                                        <p:attrNameLst>
                                          <p:attrName>ppt_w</p:attrName>
                                        </p:attrNameLst>
                                      </p:cBhvr>
                                      <p:tavLst>
                                        <p:tav tm="0" fmla="#ppt_w*sin(2.5*pi*$)">
                                          <p:val>
                                            <p:fltVal val="0"/>
                                          </p:val>
                                        </p:tav>
                                        <p:tav tm="100000">
                                          <p:val>
                                            <p:fltVal val="1"/>
                                          </p:val>
                                        </p:tav>
                                      </p:tavLst>
                                    </p:anim>
                                    <p:anim calcmode="lin" valueType="num">
                                      <p:cBhvr>
                                        <p:cTn id="95" dur="2000" fill="hold"/>
                                        <p:tgtEl>
                                          <p:spTgt spid="72"/>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57"/>
                                        </p:tgtEl>
                                        <p:attrNameLst>
                                          <p:attrName>style.visibility</p:attrName>
                                        </p:attrNameLst>
                                      </p:cBhvr>
                                      <p:to>
                                        <p:strVal val="visible"/>
                                      </p:to>
                                    </p:set>
                                    <p:anim calcmode="lin" valueType="num">
                                      <p:cBhvr additive="base">
                                        <p:cTn id="100" dur="500" fill="hold"/>
                                        <p:tgtEl>
                                          <p:spTgt spid="57"/>
                                        </p:tgtEl>
                                        <p:attrNameLst>
                                          <p:attrName>ppt_x</p:attrName>
                                        </p:attrNameLst>
                                      </p:cBhvr>
                                      <p:tavLst>
                                        <p:tav tm="0">
                                          <p:val>
                                            <p:strVal val="#ppt_x"/>
                                          </p:val>
                                        </p:tav>
                                        <p:tav tm="100000">
                                          <p:val>
                                            <p:strVal val="#ppt_x"/>
                                          </p:val>
                                        </p:tav>
                                      </p:tavLst>
                                    </p:anim>
                                    <p:anim calcmode="lin" valueType="num">
                                      <p:cBhvr additive="base">
                                        <p:cTn id="101" dur="500" fill="hold"/>
                                        <p:tgtEl>
                                          <p:spTgt spid="57"/>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64"/>
                                        </p:tgtEl>
                                        <p:attrNameLst>
                                          <p:attrName>style.visibility</p:attrName>
                                        </p:attrNameLst>
                                      </p:cBhvr>
                                      <p:to>
                                        <p:strVal val="visible"/>
                                      </p:to>
                                    </p:set>
                                    <p:anim calcmode="lin" valueType="num">
                                      <p:cBhvr additive="base">
                                        <p:cTn id="104" dur="500" fill="hold"/>
                                        <p:tgtEl>
                                          <p:spTgt spid="64"/>
                                        </p:tgtEl>
                                        <p:attrNameLst>
                                          <p:attrName>ppt_x</p:attrName>
                                        </p:attrNameLst>
                                      </p:cBhvr>
                                      <p:tavLst>
                                        <p:tav tm="0">
                                          <p:val>
                                            <p:strVal val="#ppt_x"/>
                                          </p:val>
                                        </p:tav>
                                        <p:tav tm="100000">
                                          <p:val>
                                            <p:strVal val="#ppt_x"/>
                                          </p:val>
                                        </p:tav>
                                      </p:tavLst>
                                    </p:anim>
                                    <p:anim calcmode="lin" valueType="num">
                                      <p:cBhvr additive="base">
                                        <p:cTn id="105" dur="500" fill="hold"/>
                                        <p:tgtEl>
                                          <p:spTgt spid="64"/>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74"/>
                                        </p:tgtEl>
                                        <p:attrNameLst>
                                          <p:attrName>style.visibility</p:attrName>
                                        </p:attrNameLst>
                                      </p:cBhvr>
                                      <p:to>
                                        <p:strVal val="visible"/>
                                      </p:to>
                                    </p:set>
                                    <p:anim calcmode="lin" valueType="num">
                                      <p:cBhvr additive="base">
                                        <p:cTn id="108" dur="500" fill="hold"/>
                                        <p:tgtEl>
                                          <p:spTgt spid="74"/>
                                        </p:tgtEl>
                                        <p:attrNameLst>
                                          <p:attrName>ppt_x</p:attrName>
                                        </p:attrNameLst>
                                      </p:cBhvr>
                                      <p:tavLst>
                                        <p:tav tm="0">
                                          <p:val>
                                            <p:strVal val="#ppt_x"/>
                                          </p:val>
                                        </p:tav>
                                        <p:tav tm="100000">
                                          <p:val>
                                            <p:strVal val="#ppt_x"/>
                                          </p:val>
                                        </p:tav>
                                      </p:tavLst>
                                    </p:anim>
                                    <p:anim calcmode="lin" valueType="num">
                                      <p:cBhvr additive="base">
                                        <p:cTn id="109" dur="500" fill="hold"/>
                                        <p:tgtEl>
                                          <p:spTgt spid="74"/>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80"/>
                                        </p:tgtEl>
                                        <p:attrNameLst>
                                          <p:attrName>style.visibility</p:attrName>
                                        </p:attrNameLst>
                                      </p:cBhvr>
                                      <p:to>
                                        <p:strVal val="visible"/>
                                      </p:to>
                                    </p:set>
                                    <p:anim calcmode="lin" valueType="num">
                                      <p:cBhvr additive="base">
                                        <p:cTn id="112" dur="500" fill="hold"/>
                                        <p:tgtEl>
                                          <p:spTgt spid="80"/>
                                        </p:tgtEl>
                                        <p:attrNameLst>
                                          <p:attrName>ppt_x</p:attrName>
                                        </p:attrNameLst>
                                      </p:cBhvr>
                                      <p:tavLst>
                                        <p:tav tm="0">
                                          <p:val>
                                            <p:strVal val="#ppt_x"/>
                                          </p:val>
                                        </p:tav>
                                        <p:tav tm="100000">
                                          <p:val>
                                            <p:strVal val="#ppt_x"/>
                                          </p:val>
                                        </p:tav>
                                      </p:tavLst>
                                    </p:anim>
                                    <p:anim calcmode="lin" valueType="num">
                                      <p:cBhvr additive="base">
                                        <p:cTn id="113"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31" presetClass="entr" presetSubtype="0" fill="hold" grpId="0" nodeType="clickEffect">
                                  <p:stCondLst>
                                    <p:cond delay="0"/>
                                  </p:stCondLst>
                                  <p:childTnLst>
                                    <p:set>
                                      <p:cBhvr>
                                        <p:cTn id="117" dur="1" fill="hold">
                                          <p:stCondLst>
                                            <p:cond delay="0"/>
                                          </p:stCondLst>
                                        </p:cTn>
                                        <p:tgtEl>
                                          <p:spTgt spid="85"/>
                                        </p:tgtEl>
                                        <p:attrNameLst>
                                          <p:attrName>style.visibility</p:attrName>
                                        </p:attrNameLst>
                                      </p:cBhvr>
                                      <p:to>
                                        <p:strVal val="visible"/>
                                      </p:to>
                                    </p:set>
                                    <p:anim calcmode="lin" valueType="num">
                                      <p:cBhvr>
                                        <p:cTn id="118" dur="1000" fill="hold"/>
                                        <p:tgtEl>
                                          <p:spTgt spid="85"/>
                                        </p:tgtEl>
                                        <p:attrNameLst>
                                          <p:attrName>ppt_w</p:attrName>
                                        </p:attrNameLst>
                                      </p:cBhvr>
                                      <p:tavLst>
                                        <p:tav tm="0">
                                          <p:val>
                                            <p:fltVal val="0"/>
                                          </p:val>
                                        </p:tav>
                                        <p:tav tm="100000">
                                          <p:val>
                                            <p:strVal val="#ppt_w"/>
                                          </p:val>
                                        </p:tav>
                                      </p:tavLst>
                                    </p:anim>
                                    <p:anim calcmode="lin" valueType="num">
                                      <p:cBhvr>
                                        <p:cTn id="119" dur="1000" fill="hold"/>
                                        <p:tgtEl>
                                          <p:spTgt spid="85"/>
                                        </p:tgtEl>
                                        <p:attrNameLst>
                                          <p:attrName>ppt_h</p:attrName>
                                        </p:attrNameLst>
                                      </p:cBhvr>
                                      <p:tavLst>
                                        <p:tav tm="0">
                                          <p:val>
                                            <p:fltVal val="0"/>
                                          </p:val>
                                        </p:tav>
                                        <p:tav tm="100000">
                                          <p:val>
                                            <p:strVal val="#ppt_h"/>
                                          </p:val>
                                        </p:tav>
                                      </p:tavLst>
                                    </p:anim>
                                    <p:anim calcmode="lin" valueType="num">
                                      <p:cBhvr>
                                        <p:cTn id="120" dur="1000" fill="hold"/>
                                        <p:tgtEl>
                                          <p:spTgt spid="85"/>
                                        </p:tgtEl>
                                        <p:attrNameLst>
                                          <p:attrName>style.rotation</p:attrName>
                                        </p:attrNameLst>
                                      </p:cBhvr>
                                      <p:tavLst>
                                        <p:tav tm="0">
                                          <p:val>
                                            <p:fltVal val="90"/>
                                          </p:val>
                                        </p:tav>
                                        <p:tav tm="100000">
                                          <p:val>
                                            <p:fltVal val="0"/>
                                          </p:val>
                                        </p:tav>
                                      </p:tavLst>
                                    </p:anim>
                                    <p:animEffect transition="in" filter="fade">
                                      <p:cBhvr>
                                        <p:cTn id="121" dur="1000"/>
                                        <p:tgtEl>
                                          <p:spTgt spid="85"/>
                                        </p:tgtEl>
                                      </p:cBhvr>
                                    </p:animEffect>
                                  </p:childTnLst>
                                </p:cTn>
                              </p:par>
                            </p:childTnLst>
                          </p:cTn>
                        </p:par>
                      </p:childTnLst>
                    </p:cTn>
                  </p:par>
                  <p:par>
                    <p:cTn id="122" fill="hold">
                      <p:stCondLst>
                        <p:cond delay="indefinite"/>
                      </p:stCondLst>
                      <p:childTnLst>
                        <p:par>
                          <p:cTn id="123" fill="hold">
                            <p:stCondLst>
                              <p:cond delay="0"/>
                            </p:stCondLst>
                            <p:childTnLst>
                              <p:par>
                                <p:cTn id="124" presetID="31" presetClass="entr" presetSubtype="0" fill="hold" grpId="0" nodeType="clickEffect">
                                  <p:stCondLst>
                                    <p:cond delay="0"/>
                                  </p:stCondLst>
                                  <p:childTnLst>
                                    <p:set>
                                      <p:cBhvr>
                                        <p:cTn id="125" dur="1" fill="hold">
                                          <p:stCondLst>
                                            <p:cond delay="0"/>
                                          </p:stCondLst>
                                        </p:cTn>
                                        <p:tgtEl>
                                          <p:spTgt spid="87"/>
                                        </p:tgtEl>
                                        <p:attrNameLst>
                                          <p:attrName>style.visibility</p:attrName>
                                        </p:attrNameLst>
                                      </p:cBhvr>
                                      <p:to>
                                        <p:strVal val="visible"/>
                                      </p:to>
                                    </p:set>
                                    <p:anim calcmode="lin" valueType="num">
                                      <p:cBhvr>
                                        <p:cTn id="126" dur="1000" fill="hold"/>
                                        <p:tgtEl>
                                          <p:spTgt spid="87"/>
                                        </p:tgtEl>
                                        <p:attrNameLst>
                                          <p:attrName>ppt_w</p:attrName>
                                        </p:attrNameLst>
                                      </p:cBhvr>
                                      <p:tavLst>
                                        <p:tav tm="0">
                                          <p:val>
                                            <p:fltVal val="0"/>
                                          </p:val>
                                        </p:tav>
                                        <p:tav tm="100000">
                                          <p:val>
                                            <p:strVal val="#ppt_w"/>
                                          </p:val>
                                        </p:tav>
                                      </p:tavLst>
                                    </p:anim>
                                    <p:anim calcmode="lin" valueType="num">
                                      <p:cBhvr>
                                        <p:cTn id="127" dur="1000" fill="hold"/>
                                        <p:tgtEl>
                                          <p:spTgt spid="87"/>
                                        </p:tgtEl>
                                        <p:attrNameLst>
                                          <p:attrName>ppt_h</p:attrName>
                                        </p:attrNameLst>
                                      </p:cBhvr>
                                      <p:tavLst>
                                        <p:tav tm="0">
                                          <p:val>
                                            <p:fltVal val="0"/>
                                          </p:val>
                                        </p:tav>
                                        <p:tav tm="100000">
                                          <p:val>
                                            <p:strVal val="#ppt_h"/>
                                          </p:val>
                                        </p:tav>
                                      </p:tavLst>
                                    </p:anim>
                                    <p:anim calcmode="lin" valueType="num">
                                      <p:cBhvr>
                                        <p:cTn id="128" dur="1000" fill="hold"/>
                                        <p:tgtEl>
                                          <p:spTgt spid="87"/>
                                        </p:tgtEl>
                                        <p:attrNameLst>
                                          <p:attrName>style.rotation</p:attrName>
                                        </p:attrNameLst>
                                      </p:cBhvr>
                                      <p:tavLst>
                                        <p:tav tm="0">
                                          <p:val>
                                            <p:fltVal val="90"/>
                                          </p:val>
                                        </p:tav>
                                        <p:tav tm="100000">
                                          <p:val>
                                            <p:fltVal val="0"/>
                                          </p:val>
                                        </p:tav>
                                      </p:tavLst>
                                    </p:anim>
                                    <p:animEffect transition="in" filter="fade">
                                      <p:cBhvr>
                                        <p:cTn id="129" dur="1000"/>
                                        <p:tgtEl>
                                          <p:spTgt spid="87"/>
                                        </p:tgtEl>
                                      </p:cBhvr>
                                    </p:animEffect>
                                  </p:childTnLst>
                                </p:cTn>
                              </p:par>
                              <p:par>
                                <p:cTn id="130" presetID="31" presetClass="entr" presetSubtype="0" fill="hold" nodeType="withEffect">
                                  <p:stCondLst>
                                    <p:cond delay="0"/>
                                  </p:stCondLst>
                                  <p:childTnLst>
                                    <p:set>
                                      <p:cBhvr>
                                        <p:cTn id="131" dur="1" fill="hold">
                                          <p:stCondLst>
                                            <p:cond delay="0"/>
                                          </p:stCondLst>
                                        </p:cTn>
                                        <p:tgtEl>
                                          <p:spTgt spid="88"/>
                                        </p:tgtEl>
                                        <p:attrNameLst>
                                          <p:attrName>style.visibility</p:attrName>
                                        </p:attrNameLst>
                                      </p:cBhvr>
                                      <p:to>
                                        <p:strVal val="visible"/>
                                      </p:to>
                                    </p:set>
                                    <p:anim calcmode="lin" valueType="num">
                                      <p:cBhvr>
                                        <p:cTn id="132" dur="1000" fill="hold"/>
                                        <p:tgtEl>
                                          <p:spTgt spid="88"/>
                                        </p:tgtEl>
                                        <p:attrNameLst>
                                          <p:attrName>ppt_w</p:attrName>
                                        </p:attrNameLst>
                                      </p:cBhvr>
                                      <p:tavLst>
                                        <p:tav tm="0">
                                          <p:val>
                                            <p:fltVal val="0"/>
                                          </p:val>
                                        </p:tav>
                                        <p:tav tm="100000">
                                          <p:val>
                                            <p:strVal val="#ppt_w"/>
                                          </p:val>
                                        </p:tav>
                                      </p:tavLst>
                                    </p:anim>
                                    <p:anim calcmode="lin" valueType="num">
                                      <p:cBhvr>
                                        <p:cTn id="133" dur="1000" fill="hold"/>
                                        <p:tgtEl>
                                          <p:spTgt spid="88"/>
                                        </p:tgtEl>
                                        <p:attrNameLst>
                                          <p:attrName>ppt_h</p:attrName>
                                        </p:attrNameLst>
                                      </p:cBhvr>
                                      <p:tavLst>
                                        <p:tav tm="0">
                                          <p:val>
                                            <p:fltVal val="0"/>
                                          </p:val>
                                        </p:tav>
                                        <p:tav tm="100000">
                                          <p:val>
                                            <p:strVal val="#ppt_h"/>
                                          </p:val>
                                        </p:tav>
                                      </p:tavLst>
                                    </p:anim>
                                    <p:anim calcmode="lin" valueType="num">
                                      <p:cBhvr>
                                        <p:cTn id="134" dur="1000" fill="hold"/>
                                        <p:tgtEl>
                                          <p:spTgt spid="88"/>
                                        </p:tgtEl>
                                        <p:attrNameLst>
                                          <p:attrName>style.rotation</p:attrName>
                                        </p:attrNameLst>
                                      </p:cBhvr>
                                      <p:tavLst>
                                        <p:tav tm="0">
                                          <p:val>
                                            <p:fltVal val="90"/>
                                          </p:val>
                                        </p:tav>
                                        <p:tav tm="100000">
                                          <p:val>
                                            <p:fltVal val="0"/>
                                          </p:val>
                                        </p:tav>
                                      </p:tavLst>
                                    </p:anim>
                                    <p:animEffect transition="in" filter="fade">
                                      <p:cBhvr>
                                        <p:cTn id="135" dur="1000"/>
                                        <p:tgtEl>
                                          <p:spTgt spid="88"/>
                                        </p:tgtEl>
                                      </p:cBhvr>
                                    </p:animEffect>
                                  </p:childTnLst>
                                </p:cTn>
                              </p:par>
                            </p:childTnLst>
                          </p:cTn>
                        </p:par>
                      </p:childTnLst>
                    </p:cTn>
                  </p:par>
                  <p:par>
                    <p:cTn id="136" fill="hold">
                      <p:stCondLst>
                        <p:cond delay="indefinite"/>
                      </p:stCondLst>
                      <p:childTnLst>
                        <p:par>
                          <p:cTn id="137" fill="hold">
                            <p:stCondLst>
                              <p:cond delay="0"/>
                            </p:stCondLst>
                            <p:childTnLst>
                              <p:par>
                                <p:cTn id="138" presetID="6" presetClass="entr" presetSubtype="16" fill="hold" grpId="0" nodeType="clickEffect">
                                  <p:stCondLst>
                                    <p:cond delay="0"/>
                                  </p:stCondLst>
                                  <p:childTnLst>
                                    <p:set>
                                      <p:cBhvr>
                                        <p:cTn id="139" dur="1" fill="hold">
                                          <p:stCondLst>
                                            <p:cond delay="0"/>
                                          </p:stCondLst>
                                        </p:cTn>
                                        <p:tgtEl>
                                          <p:spTgt spid="86"/>
                                        </p:tgtEl>
                                        <p:attrNameLst>
                                          <p:attrName>style.visibility</p:attrName>
                                        </p:attrNameLst>
                                      </p:cBhvr>
                                      <p:to>
                                        <p:strVal val="visible"/>
                                      </p:to>
                                    </p:set>
                                    <p:animEffect transition="in" filter="circle(in)">
                                      <p:cBhvr>
                                        <p:cTn id="140" dur="2000"/>
                                        <p:tgtEl>
                                          <p:spTgt spid="86"/>
                                        </p:tgtEl>
                                      </p:cBhvr>
                                    </p:animEffect>
                                  </p:childTnLst>
                                </p:cTn>
                              </p:par>
                            </p:childTnLst>
                          </p:cTn>
                        </p:par>
                      </p:childTnLst>
                    </p:cTn>
                  </p:par>
                  <p:par>
                    <p:cTn id="141" fill="hold">
                      <p:stCondLst>
                        <p:cond delay="indefinite"/>
                      </p:stCondLst>
                      <p:childTnLst>
                        <p:par>
                          <p:cTn id="142" fill="hold">
                            <p:stCondLst>
                              <p:cond delay="0"/>
                            </p:stCondLst>
                            <p:childTnLst>
                              <p:par>
                                <p:cTn id="143" presetID="6" presetClass="entr" presetSubtype="16" fill="hold" grpId="0" nodeType="clickEffect">
                                  <p:stCondLst>
                                    <p:cond delay="0"/>
                                  </p:stCondLst>
                                  <p:childTnLst>
                                    <p:set>
                                      <p:cBhvr>
                                        <p:cTn id="144" dur="1" fill="hold">
                                          <p:stCondLst>
                                            <p:cond delay="0"/>
                                          </p:stCondLst>
                                        </p:cTn>
                                        <p:tgtEl>
                                          <p:spTgt spid="91"/>
                                        </p:tgtEl>
                                        <p:attrNameLst>
                                          <p:attrName>style.visibility</p:attrName>
                                        </p:attrNameLst>
                                      </p:cBhvr>
                                      <p:to>
                                        <p:strVal val="visible"/>
                                      </p:to>
                                    </p:set>
                                    <p:animEffect transition="in" filter="circle(in)">
                                      <p:cBhvr>
                                        <p:cTn id="145" dur="2000"/>
                                        <p:tgtEl>
                                          <p:spTgt spid="91"/>
                                        </p:tgtEl>
                                      </p:cBhvr>
                                    </p:animEffect>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nodeType="clickEffect">
                                  <p:stCondLst>
                                    <p:cond delay="0"/>
                                  </p:stCondLst>
                                  <p:childTnLst>
                                    <p:set>
                                      <p:cBhvr>
                                        <p:cTn id="149" dur="1" fill="hold">
                                          <p:stCondLst>
                                            <p:cond delay="0"/>
                                          </p:stCondLst>
                                        </p:cTn>
                                        <p:tgtEl>
                                          <p:spTgt spid="89"/>
                                        </p:tgtEl>
                                        <p:attrNameLst>
                                          <p:attrName>style.visibility</p:attrName>
                                        </p:attrNameLst>
                                      </p:cBhvr>
                                      <p:to>
                                        <p:strVal val="visible"/>
                                      </p:to>
                                    </p:set>
                                    <p:anim calcmode="lin" valueType="num">
                                      <p:cBhvr additive="base">
                                        <p:cTn id="150" dur="500" fill="hold"/>
                                        <p:tgtEl>
                                          <p:spTgt spid="89"/>
                                        </p:tgtEl>
                                        <p:attrNameLst>
                                          <p:attrName>ppt_x</p:attrName>
                                        </p:attrNameLst>
                                      </p:cBhvr>
                                      <p:tavLst>
                                        <p:tav tm="0">
                                          <p:val>
                                            <p:strVal val="#ppt_x"/>
                                          </p:val>
                                        </p:tav>
                                        <p:tav tm="100000">
                                          <p:val>
                                            <p:strVal val="#ppt_x"/>
                                          </p:val>
                                        </p:tav>
                                      </p:tavLst>
                                    </p:anim>
                                    <p:anim calcmode="lin" valueType="num">
                                      <p:cBhvr additive="base">
                                        <p:cTn id="151"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1" presetClass="entr" presetSubtype="1" fill="hold" grpId="0" nodeType="clickEffect">
                                  <p:stCondLst>
                                    <p:cond delay="0"/>
                                  </p:stCondLst>
                                  <p:childTnLst>
                                    <p:set>
                                      <p:cBhvr>
                                        <p:cTn id="155" dur="1" fill="hold">
                                          <p:stCondLst>
                                            <p:cond delay="0"/>
                                          </p:stCondLst>
                                        </p:cTn>
                                        <p:tgtEl>
                                          <p:spTgt spid="92"/>
                                        </p:tgtEl>
                                        <p:attrNameLst>
                                          <p:attrName>style.visibility</p:attrName>
                                        </p:attrNameLst>
                                      </p:cBhvr>
                                      <p:to>
                                        <p:strVal val="visible"/>
                                      </p:to>
                                    </p:set>
                                    <p:animEffect transition="in" filter="wheel(1)">
                                      <p:cBhvr>
                                        <p:cTn id="156" dur="2000"/>
                                        <p:tgtEl>
                                          <p:spTgt spid="92"/>
                                        </p:tgtEl>
                                      </p:cBhvr>
                                    </p:animEffect>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90"/>
                                        </p:tgtEl>
                                        <p:attrNameLst>
                                          <p:attrName>style.visibility</p:attrName>
                                        </p:attrNameLst>
                                      </p:cBhvr>
                                      <p:to>
                                        <p:strVal val="visible"/>
                                      </p:to>
                                    </p:set>
                                    <p:anim calcmode="lin" valueType="num">
                                      <p:cBhvr additive="base">
                                        <p:cTn id="161" dur="500" fill="hold"/>
                                        <p:tgtEl>
                                          <p:spTgt spid="90"/>
                                        </p:tgtEl>
                                        <p:attrNameLst>
                                          <p:attrName>ppt_x</p:attrName>
                                        </p:attrNameLst>
                                      </p:cBhvr>
                                      <p:tavLst>
                                        <p:tav tm="0">
                                          <p:val>
                                            <p:strVal val="#ppt_x"/>
                                          </p:val>
                                        </p:tav>
                                        <p:tav tm="100000">
                                          <p:val>
                                            <p:strVal val="#ppt_x"/>
                                          </p:val>
                                        </p:tav>
                                      </p:tavLst>
                                    </p:anim>
                                    <p:anim calcmode="lin" valueType="num">
                                      <p:cBhvr additive="base">
                                        <p:cTn id="162"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6" grpId="0" animBg="1"/>
      <p:bldP spid="64" grpId="0" animBg="1"/>
      <p:bldP spid="65" grpId="0" animBg="1"/>
      <p:bldP spid="66" grpId="0" animBg="1"/>
      <p:bldP spid="67" grpId="0" animBg="1"/>
      <p:bldP spid="68" grpId="0" animBg="1"/>
      <p:bldP spid="69" grpId="0" animBg="1"/>
      <p:bldP spid="76" grpId="0" animBg="1"/>
      <p:bldP spid="78" grpId="0" animBg="1"/>
      <p:bldP spid="79" grpId="0" animBg="1"/>
      <p:bldP spid="80" grpId="0" animBg="1"/>
      <p:bldP spid="81" grpId="0" animBg="1"/>
      <p:bldP spid="82" grpId="0" animBg="1"/>
      <p:bldP spid="83" grpId="0" animBg="1"/>
      <p:bldP spid="84" grpId="0" animBg="1"/>
      <p:bldP spid="85" grpId="0"/>
      <p:bldP spid="86" grpId="0"/>
      <p:bldP spid="87" grpId="0"/>
      <p:bldP spid="91" grpId="0" animBg="1"/>
      <p:bldP spid="9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a:spLocks noChangeArrowheads="1"/>
          </p:cNvSpPr>
          <p:nvPr/>
        </p:nvSpPr>
        <p:spPr bwMode="auto">
          <a:xfrm>
            <a:off x="2063552" y="333506"/>
            <a:ext cx="8084542" cy="954087"/>
          </a:xfrm>
          <a:prstGeom prst="rect">
            <a:avLst/>
          </a:prstGeom>
          <a:noFill/>
          <a:ln w="9525">
            <a:noFill/>
            <a:miter lim="800000"/>
            <a:headEnd/>
            <a:tailEnd/>
          </a:ln>
        </p:spPr>
        <p:txBody>
          <a:bodyPr wrap="square">
            <a:spAutoFit/>
          </a:bodyPr>
          <a:lstStyle/>
          <a:p>
            <a:pPr>
              <a:defRPr/>
            </a:pPr>
            <a:r>
              <a:rPr lang="zh-CN" altLang="en-US" sz="2800" dirty="0">
                <a:solidFill>
                  <a:srgbClr val="FF0000"/>
                </a:solidFill>
                <a:cs typeface="Times New Roman" pitchFamily="18" charset="0"/>
              </a:rPr>
              <a:t>练习：</a:t>
            </a:r>
            <a:r>
              <a:rPr lang="en-US" altLang="zh-CN" sz="2800" dirty="0">
                <a:solidFill>
                  <a:srgbClr val="FF0000"/>
                </a:solidFill>
                <a:cs typeface="Times New Roman" pitchFamily="18" charset="0"/>
              </a:rPr>
              <a:t> </a:t>
            </a:r>
            <a:r>
              <a:rPr lang="zh-CN" altLang="en-US" sz="2800" dirty="0">
                <a:solidFill>
                  <a:srgbClr val="009900"/>
                </a:solidFill>
                <a:cs typeface="Times New Roman" pitchFamily="18" charset="0"/>
                <a:sym typeface="Symbol" pitchFamily="18" charset="2"/>
              </a:rPr>
              <a:t>求出</a:t>
            </a:r>
            <a:r>
              <a:rPr lang="zh-CN" altLang="en-US" sz="2800" dirty="0">
                <a:solidFill>
                  <a:srgbClr val="009900"/>
                </a:solidFill>
                <a:cs typeface="Times New Roman" pitchFamily="18" charset="0"/>
              </a:rPr>
              <a:t>均匀带电</a:t>
            </a:r>
            <a:r>
              <a:rPr lang="zh-CN" altLang="en-US" sz="2800" dirty="0">
                <a:solidFill>
                  <a:srgbClr val="FF0000"/>
                </a:solidFill>
                <a:cs typeface="Times New Roman" pitchFamily="18" charset="0"/>
              </a:rPr>
              <a:t>半球</a:t>
            </a:r>
            <a:r>
              <a:rPr lang="zh-CN" altLang="en-US" sz="2800" dirty="0">
                <a:solidFill>
                  <a:srgbClr val="009900"/>
                </a:solidFill>
                <a:cs typeface="Times New Roman" pitchFamily="18" charset="0"/>
              </a:rPr>
              <a:t>的圆截面</a:t>
            </a:r>
            <a:r>
              <a:rPr lang="zh-CN" altLang="en-US" sz="2800" dirty="0">
                <a:solidFill>
                  <a:srgbClr val="009900"/>
                </a:solidFill>
                <a:cs typeface="Times New Roman" pitchFamily="18" charset="0"/>
                <a:sym typeface="Symbol" pitchFamily="18" charset="2"/>
              </a:rPr>
              <a:t>所在平面上的任一点的电势。</a:t>
            </a:r>
            <a:endParaRPr lang="en-US" altLang="zh-CN" sz="2800" dirty="0">
              <a:solidFill>
                <a:srgbClr val="009900"/>
              </a:solidFill>
              <a:cs typeface="Times New Roman" pitchFamily="18" charset="0"/>
              <a:sym typeface="Symbol" pitchFamily="18" charset="2"/>
            </a:endParaRPr>
          </a:p>
        </p:txBody>
      </p:sp>
      <p:grpSp>
        <p:nvGrpSpPr>
          <p:cNvPr id="3" name="Group 16"/>
          <p:cNvGrpSpPr>
            <a:grpSpLocks/>
          </p:cNvGrpSpPr>
          <p:nvPr/>
        </p:nvGrpSpPr>
        <p:grpSpPr bwMode="auto">
          <a:xfrm>
            <a:off x="7134785" y="1139465"/>
            <a:ext cx="2592387" cy="2449513"/>
            <a:chOff x="0" y="292"/>
            <a:chExt cx="1507" cy="1543"/>
          </a:xfrm>
        </p:grpSpPr>
        <p:grpSp>
          <p:nvGrpSpPr>
            <p:cNvPr id="45094" name="Group 17"/>
            <p:cNvGrpSpPr>
              <a:grpSpLocks/>
            </p:cNvGrpSpPr>
            <p:nvPr/>
          </p:nvGrpSpPr>
          <p:grpSpPr bwMode="auto">
            <a:xfrm>
              <a:off x="0" y="292"/>
              <a:ext cx="1507" cy="1543"/>
              <a:chOff x="0" y="292"/>
              <a:chExt cx="1507" cy="1543"/>
            </a:xfrm>
          </p:grpSpPr>
          <p:sp>
            <p:nvSpPr>
              <p:cNvPr id="45098" name="Arc 18"/>
              <p:cNvSpPr>
                <a:spLocks/>
              </p:cNvSpPr>
              <p:nvPr/>
            </p:nvSpPr>
            <p:spPr bwMode="auto">
              <a:xfrm>
                <a:off x="0" y="292"/>
                <a:ext cx="1489" cy="844"/>
              </a:xfrm>
              <a:custGeom>
                <a:avLst/>
                <a:gdLst>
                  <a:gd name="T0" fmla="*/ 0 w 43200"/>
                  <a:gd name="T1" fmla="*/ 0 h 22223"/>
                  <a:gd name="T2" fmla="*/ 0 w 43200"/>
                  <a:gd name="T3" fmla="*/ 0 h 22223"/>
                  <a:gd name="T4" fmla="*/ 0 w 43200"/>
                  <a:gd name="T5" fmla="*/ 0 h 22223"/>
                  <a:gd name="T6" fmla="*/ 0 60000 65536"/>
                  <a:gd name="T7" fmla="*/ 0 60000 65536"/>
                  <a:gd name="T8" fmla="*/ 0 60000 65536"/>
                  <a:gd name="T9" fmla="*/ 0 w 43200"/>
                  <a:gd name="T10" fmla="*/ 0 h 22223"/>
                  <a:gd name="T11" fmla="*/ 43200 w 43200"/>
                  <a:gd name="T12" fmla="*/ 22223 h 22223"/>
                </a:gdLst>
                <a:ahLst/>
                <a:cxnLst>
                  <a:cxn ang="T6">
                    <a:pos x="T0" y="T1"/>
                  </a:cxn>
                  <a:cxn ang="T7">
                    <a:pos x="T2" y="T3"/>
                  </a:cxn>
                  <a:cxn ang="T8">
                    <a:pos x="T4" y="T5"/>
                  </a:cxn>
                </a:cxnLst>
                <a:rect l="T9" t="T10" r="T11" b="T12"/>
                <a:pathLst>
                  <a:path w="43200" h="22223" fill="none" extrusionOk="0">
                    <a:moveTo>
                      <a:pt x="8" y="22223"/>
                    </a:moveTo>
                    <a:cubicBezTo>
                      <a:pt x="2" y="22015"/>
                      <a:pt x="0" y="21807"/>
                      <a:pt x="0" y="21600"/>
                    </a:cubicBezTo>
                    <a:cubicBezTo>
                      <a:pt x="0" y="9670"/>
                      <a:pt x="9670" y="0"/>
                      <a:pt x="21600" y="0"/>
                    </a:cubicBezTo>
                    <a:cubicBezTo>
                      <a:pt x="33529" y="-1"/>
                      <a:pt x="43199" y="9670"/>
                      <a:pt x="43200" y="21599"/>
                    </a:cubicBezTo>
                  </a:path>
                  <a:path w="43200" h="22223" stroke="0" extrusionOk="0">
                    <a:moveTo>
                      <a:pt x="8" y="22223"/>
                    </a:moveTo>
                    <a:cubicBezTo>
                      <a:pt x="2" y="22015"/>
                      <a:pt x="0" y="21807"/>
                      <a:pt x="0" y="21600"/>
                    </a:cubicBezTo>
                    <a:cubicBezTo>
                      <a:pt x="0" y="9670"/>
                      <a:pt x="9670" y="0"/>
                      <a:pt x="21600" y="0"/>
                    </a:cubicBezTo>
                    <a:cubicBezTo>
                      <a:pt x="33529" y="-1"/>
                      <a:pt x="43199" y="9670"/>
                      <a:pt x="43200" y="21599"/>
                    </a:cubicBezTo>
                    <a:lnTo>
                      <a:pt x="21600" y="21600"/>
                    </a:lnTo>
                    <a:lnTo>
                      <a:pt x="8" y="2222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9" name="Arc 19"/>
              <p:cNvSpPr>
                <a:spLocks/>
              </p:cNvSpPr>
              <p:nvPr/>
            </p:nvSpPr>
            <p:spPr bwMode="auto">
              <a:xfrm>
                <a:off x="1" y="822"/>
                <a:ext cx="1506" cy="529"/>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5100" name="Object 23"/>
              <p:cNvGraphicFramePr>
                <a:graphicFrameLocks noChangeAspect="1"/>
              </p:cNvGraphicFramePr>
              <p:nvPr/>
            </p:nvGraphicFramePr>
            <p:xfrm>
              <a:off x="371" y="1487"/>
              <a:ext cx="322" cy="348"/>
            </p:xfrm>
            <a:graphic>
              <a:graphicData uri="http://schemas.openxmlformats.org/presentationml/2006/ole">
                <mc:AlternateContent xmlns:mc="http://schemas.openxmlformats.org/markup-compatibility/2006">
                  <mc:Choice xmlns:v="urn:schemas-microsoft-com:vml" Requires="v">
                    <p:oleObj spid="_x0000_s99115" name="公式" r:id="rId4" imgW="152268" imgH="164957" progId="Equation.3">
                      <p:embed/>
                    </p:oleObj>
                  </mc:Choice>
                  <mc:Fallback>
                    <p:oleObj name="公式" r:id="rId4" imgW="152268" imgH="164957" progId="Equation.3">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 y="1487"/>
                            <a:ext cx="322"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095" name="Arc 24"/>
            <p:cNvSpPr>
              <a:spLocks/>
            </p:cNvSpPr>
            <p:nvPr/>
          </p:nvSpPr>
          <p:spPr bwMode="auto">
            <a:xfrm flipH="1" flipV="1">
              <a:off x="0" y="1060"/>
              <a:ext cx="1488" cy="287"/>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6" name="Line 26"/>
            <p:cNvSpPr>
              <a:spLocks noChangeShapeType="1"/>
            </p:cNvSpPr>
            <p:nvPr/>
          </p:nvSpPr>
          <p:spPr bwMode="auto">
            <a:xfrm>
              <a:off x="720" y="1108"/>
              <a:ext cx="76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97" name="Object 27"/>
            <p:cNvGraphicFramePr>
              <a:graphicFrameLocks noChangeAspect="1"/>
            </p:cNvGraphicFramePr>
            <p:nvPr/>
          </p:nvGraphicFramePr>
          <p:xfrm>
            <a:off x="480" y="1060"/>
            <a:ext cx="197" cy="208"/>
          </p:xfrm>
          <a:graphic>
            <a:graphicData uri="http://schemas.openxmlformats.org/presentationml/2006/ole">
              <mc:AlternateContent xmlns:mc="http://schemas.openxmlformats.org/markup-compatibility/2006">
                <mc:Choice xmlns:v="urn:schemas-microsoft-com:vml" Requires="v">
                  <p:oleObj spid="_x0000_s99116" name="公式" r:id="rId6" imgW="194639" imgH="207615" progId="Equation.3">
                    <p:embed/>
                  </p:oleObj>
                </mc:Choice>
                <mc:Fallback>
                  <p:oleObj name="公式" r:id="rId6" imgW="194639" imgH="207615"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1060"/>
                          <a:ext cx="19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Oval 42"/>
          <p:cNvSpPr>
            <a:spLocks noChangeArrowheads="1"/>
          </p:cNvSpPr>
          <p:nvPr/>
        </p:nvSpPr>
        <p:spPr bwMode="auto">
          <a:xfrm>
            <a:off x="8920721" y="2368189"/>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grpSp>
        <p:nvGrpSpPr>
          <p:cNvPr id="12" name="Group 16"/>
          <p:cNvGrpSpPr>
            <a:grpSpLocks/>
          </p:cNvGrpSpPr>
          <p:nvPr/>
        </p:nvGrpSpPr>
        <p:grpSpPr bwMode="auto">
          <a:xfrm>
            <a:off x="7216775" y="4814889"/>
            <a:ext cx="2597150" cy="1665287"/>
            <a:chOff x="-21" y="800"/>
            <a:chExt cx="1510" cy="1049"/>
          </a:xfrm>
        </p:grpSpPr>
        <p:grpSp>
          <p:nvGrpSpPr>
            <p:cNvPr id="45088" name="Group 17"/>
            <p:cNvGrpSpPr>
              <a:grpSpLocks/>
            </p:cNvGrpSpPr>
            <p:nvPr/>
          </p:nvGrpSpPr>
          <p:grpSpPr bwMode="auto">
            <a:xfrm>
              <a:off x="-21" y="800"/>
              <a:ext cx="1510" cy="1049"/>
              <a:chOff x="-21" y="800"/>
              <a:chExt cx="1510" cy="1049"/>
            </a:xfrm>
          </p:grpSpPr>
          <p:sp>
            <p:nvSpPr>
              <p:cNvPr id="45092" name="Arc 18"/>
              <p:cNvSpPr>
                <a:spLocks/>
              </p:cNvSpPr>
              <p:nvPr/>
            </p:nvSpPr>
            <p:spPr bwMode="auto">
              <a:xfrm rot="10800000">
                <a:off x="0" y="1092"/>
                <a:ext cx="1489" cy="757"/>
              </a:xfrm>
              <a:custGeom>
                <a:avLst/>
                <a:gdLst>
                  <a:gd name="T0" fmla="*/ 0 w 43200"/>
                  <a:gd name="T1" fmla="*/ 0 h 22223"/>
                  <a:gd name="T2" fmla="*/ 0 w 43200"/>
                  <a:gd name="T3" fmla="*/ 0 h 22223"/>
                  <a:gd name="T4" fmla="*/ 0 w 43200"/>
                  <a:gd name="T5" fmla="*/ 0 h 22223"/>
                  <a:gd name="T6" fmla="*/ 0 60000 65536"/>
                  <a:gd name="T7" fmla="*/ 0 60000 65536"/>
                  <a:gd name="T8" fmla="*/ 0 60000 65536"/>
                  <a:gd name="T9" fmla="*/ 0 w 43200"/>
                  <a:gd name="T10" fmla="*/ 0 h 22223"/>
                  <a:gd name="T11" fmla="*/ 43200 w 43200"/>
                  <a:gd name="T12" fmla="*/ 22223 h 22223"/>
                </a:gdLst>
                <a:ahLst/>
                <a:cxnLst>
                  <a:cxn ang="T6">
                    <a:pos x="T0" y="T1"/>
                  </a:cxn>
                  <a:cxn ang="T7">
                    <a:pos x="T2" y="T3"/>
                  </a:cxn>
                  <a:cxn ang="T8">
                    <a:pos x="T4" y="T5"/>
                  </a:cxn>
                </a:cxnLst>
                <a:rect l="T9" t="T10" r="T11" b="T12"/>
                <a:pathLst>
                  <a:path w="43200" h="22223" fill="none" extrusionOk="0">
                    <a:moveTo>
                      <a:pt x="8" y="22223"/>
                    </a:moveTo>
                    <a:cubicBezTo>
                      <a:pt x="2" y="22015"/>
                      <a:pt x="0" y="21807"/>
                      <a:pt x="0" y="21600"/>
                    </a:cubicBezTo>
                    <a:cubicBezTo>
                      <a:pt x="0" y="9670"/>
                      <a:pt x="9670" y="0"/>
                      <a:pt x="21600" y="0"/>
                    </a:cubicBezTo>
                    <a:cubicBezTo>
                      <a:pt x="33529" y="-1"/>
                      <a:pt x="43199" y="9670"/>
                      <a:pt x="43200" y="21599"/>
                    </a:cubicBezTo>
                  </a:path>
                  <a:path w="43200" h="22223" stroke="0" extrusionOk="0">
                    <a:moveTo>
                      <a:pt x="8" y="22223"/>
                    </a:moveTo>
                    <a:cubicBezTo>
                      <a:pt x="2" y="22015"/>
                      <a:pt x="0" y="21807"/>
                      <a:pt x="0" y="21600"/>
                    </a:cubicBezTo>
                    <a:cubicBezTo>
                      <a:pt x="0" y="9670"/>
                      <a:pt x="9670" y="0"/>
                      <a:pt x="21600" y="0"/>
                    </a:cubicBezTo>
                    <a:cubicBezTo>
                      <a:pt x="33529" y="-1"/>
                      <a:pt x="43199" y="9670"/>
                      <a:pt x="43200" y="21599"/>
                    </a:cubicBezTo>
                    <a:lnTo>
                      <a:pt x="21600" y="21600"/>
                    </a:lnTo>
                    <a:lnTo>
                      <a:pt x="8" y="2222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3" name="Arc 19"/>
              <p:cNvSpPr>
                <a:spLocks/>
              </p:cNvSpPr>
              <p:nvPr/>
            </p:nvSpPr>
            <p:spPr bwMode="auto">
              <a:xfrm>
                <a:off x="-21" y="800"/>
                <a:ext cx="1509" cy="652"/>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5089" name="Arc 24"/>
            <p:cNvSpPr>
              <a:spLocks/>
            </p:cNvSpPr>
            <p:nvPr/>
          </p:nvSpPr>
          <p:spPr bwMode="auto">
            <a:xfrm flipH="1" flipV="1">
              <a:off x="0" y="1060"/>
              <a:ext cx="1488" cy="287"/>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0" name="Line 26"/>
            <p:cNvSpPr>
              <a:spLocks noChangeShapeType="1"/>
            </p:cNvSpPr>
            <p:nvPr/>
          </p:nvSpPr>
          <p:spPr bwMode="auto">
            <a:xfrm>
              <a:off x="720" y="1108"/>
              <a:ext cx="76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91" name="Object 27"/>
            <p:cNvGraphicFramePr>
              <a:graphicFrameLocks noChangeAspect="1"/>
            </p:cNvGraphicFramePr>
            <p:nvPr/>
          </p:nvGraphicFramePr>
          <p:xfrm>
            <a:off x="480" y="1060"/>
            <a:ext cx="197" cy="208"/>
          </p:xfrm>
          <a:graphic>
            <a:graphicData uri="http://schemas.openxmlformats.org/presentationml/2006/ole">
              <mc:AlternateContent xmlns:mc="http://schemas.openxmlformats.org/markup-compatibility/2006">
                <mc:Choice xmlns:v="urn:schemas-microsoft-com:vml" Requires="v">
                  <p:oleObj spid="_x0000_s99117" name="公式" r:id="rId8" imgW="194639" imgH="207615" progId="Equation.3">
                    <p:embed/>
                  </p:oleObj>
                </mc:Choice>
                <mc:Fallback>
                  <p:oleObj name="公式" r:id="rId8" imgW="194639" imgH="207615"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1060"/>
                          <a:ext cx="19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 name="Oval 42"/>
          <p:cNvSpPr>
            <a:spLocks noChangeArrowheads="1"/>
          </p:cNvSpPr>
          <p:nvPr/>
        </p:nvSpPr>
        <p:spPr bwMode="auto">
          <a:xfrm>
            <a:off x="9039225" y="5207000"/>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20" name="Arc 11"/>
          <p:cNvSpPr>
            <a:spLocks/>
          </p:cNvSpPr>
          <p:nvPr/>
        </p:nvSpPr>
        <p:spPr bwMode="auto">
          <a:xfrm flipH="1">
            <a:off x="3027363" y="4211639"/>
            <a:ext cx="2571750" cy="2357437"/>
          </a:xfrm>
          <a:custGeom>
            <a:avLst/>
            <a:gdLst>
              <a:gd name="T0" fmla="*/ 0 w 3071834"/>
              <a:gd name="T1" fmla="*/ 65792 h 2857520"/>
              <a:gd name="T2" fmla="*/ 28531 w 3071834"/>
              <a:gd name="T3" fmla="*/ 17619 h 2857520"/>
              <a:gd name="T4" fmla="*/ 89468 w 3071834"/>
              <a:gd name="T5" fmla="*/ 2 h 2857520"/>
              <a:gd name="T6" fmla="*/ 150404 w 3071834"/>
              <a:gd name="T7" fmla="*/ 17619 h 2857520"/>
              <a:gd name="T8" fmla="*/ 178936 w 3071834"/>
              <a:gd name="T9" fmla="*/ 65792 h 2857520"/>
              <a:gd name="T10" fmla="*/ 150404 w 3071834"/>
              <a:gd name="T11" fmla="*/ 113964 h 2857520"/>
              <a:gd name="T12" fmla="*/ 89468 w 3071834"/>
              <a:gd name="T13" fmla="*/ 131585 h 2857520"/>
              <a:gd name="T14" fmla="*/ 28531 w 3071834"/>
              <a:gd name="T15" fmla="*/ 113964 h 2857520"/>
              <a:gd name="T16" fmla="*/ 1 w 3071834"/>
              <a:gd name="T17" fmla="*/ 65792 h 2857520"/>
              <a:gd name="T18" fmla="*/ 0 w 3071834"/>
              <a:gd name="T19" fmla="*/ 65792 h 28575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71834"/>
              <a:gd name="T31" fmla="*/ 0 h 2857520"/>
              <a:gd name="T32" fmla="*/ 3071834 w 3071834"/>
              <a:gd name="T33" fmla="*/ 2857520 h 28575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71834" h="2857520">
                <a:moveTo>
                  <a:pt x="0" y="1428760"/>
                </a:moveTo>
                <a:cubicBezTo>
                  <a:pt x="1" y="1031909"/>
                  <a:pt x="177438" y="652937"/>
                  <a:pt x="489800" y="382641"/>
                </a:cubicBezTo>
                <a:cubicBezTo>
                  <a:pt x="774003" y="136712"/>
                  <a:pt x="1147764" y="1"/>
                  <a:pt x="1535920" y="2"/>
                </a:cubicBezTo>
                <a:cubicBezTo>
                  <a:pt x="1924076" y="2"/>
                  <a:pt x="2297837" y="136714"/>
                  <a:pt x="2582039" y="382644"/>
                </a:cubicBezTo>
                <a:cubicBezTo>
                  <a:pt x="2894400" y="652941"/>
                  <a:pt x="3071836" y="1031914"/>
                  <a:pt x="3071835" y="1428764"/>
                </a:cubicBezTo>
                <a:cubicBezTo>
                  <a:pt x="3071835" y="1825615"/>
                  <a:pt x="2894398" y="2204587"/>
                  <a:pt x="2582037" y="2474883"/>
                </a:cubicBezTo>
                <a:cubicBezTo>
                  <a:pt x="2297834" y="2720813"/>
                  <a:pt x="1924073" y="2857524"/>
                  <a:pt x="1535917" y="2857524"/>
                </a:cubicBezTo>
                <a:cubicBezTo>
                  <a:pt x="1147761" y="2857524"/>
                  <a:pt x="774000" y="2720812"/>
                  <a:pt x="489798" y="2474882"/>
                </a:cubicBezTo>
                <a:cubicBezTo>
                  <a:pt x="177437" y="2204585"/>
                  <a:pt x="1" y="1825613"/>
                  <a:pt x="1" y="1428762"/>
                </a:cubicBezTo>
                <a:cubicBezTo>
                  <a:pt x="1" y="1428761"/>
                  <a:pt x="0" y="1428761"/>
                  <a:pt x="0" y="1428760"/>
                </a:cubicBezTo>
                <a:close/>
              </a:path>
            </a:pathLst>
          </a:custGeom>
          <a:noFill/>
          <a:ln w="571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24"/>
          <p:cNvSpPr>
            <a:spLocks/>
          </p:cNvSpPr>
          <p:nvPr/>
        </p:nvSpPr>
        <p:spPr bwMode="auto">
          <a:xfrm flipH="1" flipV="1">
            <a:off x="3027363" y="5354638"/>
            <a:ext cx="2559050" cy="455612"/>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19"/>
          <p:cNvSpPr>
            <a:spLocks/>
          </p:cNvSpPr>
          <p:nvPr/>
        </p:nvSpPr>
        <p:spPr bwMode="auto">
          <a:xfrm>
            <a:off x="3027363" y="4997450"/>
            <a:ext cx="2590800" cy="839788"/>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26"/>
          <p:cNvSpPr>
            <a:spLocks noChangeShapeType="1"/>
          </p:cNvSpPr>
          <p:nvPr/>
        </p:nvSpPr>
        <p:spPr bwMode="auto">
          <a:xfrm>
            <a:off x="4241800" y="5426075"/>
            <a:ext cx="132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Oval 42"/>
          <p:cNvSpPr>
            <a:spLocks noChangeArrowheads="1"/>
          </p:cNvSpPr>
          <p:nvPr/>
        </p:nvSpPr>
        <p:spPr bwMode="auto">
          <a:xfrm>
            <a:off x="4741863" y="5283200"/>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graphicFrame>
        <p:nvGraphicFramePr>
          <p:cNvPr id="25" name="Object 27"/>
          <p:cNvGraphicFramePr>
            <a:graphicFrameLocks noChangeAspect="1"/>
          </p:cNvGraphicFramePr>
          <p:nvPr/>
        </p:nvGraphicFramePr>
        <p:xfrm>
          <a:off x="3741739" y="5283200"/>
          <a:ext cx="338137" cy="330200"/>
        </p:xfrm>
        <a:graphic>
          <a:graphicData uri="http://schemas.openxmlformats.org/presentationml/2006/ole">
            <mc:AlternateContent xmlns:mc="http://schemas.openxmlformats.org/markup-compatibility/2006">
              <mc:Choice xmlns:v="urn:schemas-microsoft-com:vml" Requires="v">
                <p:oleObj spid="_x0000_s99118" name="公式" r:id="rId9" imgW="194639" imgH="207615" progId="Equation.3">
                  <p:embed/>
                </p:oleObj>
              </mc:Choice>
              <mc:Fallback>
                <p:oleObj name="公式" r:id="rId9" imgW="194639" imgH="207615"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1739" y="5283200"/>
                        <a:ext cx="33813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7"/>
          <p:cNvGraphicFramePr>
            <a:graphicFrameLocks noChangeAspect="1"/>
          </p:cNvGraphicFramePr>
          <p:nvPr/>
        </p:nvGraphicFramePr>
        <p:xfrm>
          <a:off x="1539875" y="5054600"/>
          <a:ext cx="1155700" cy="915988"/>
        </p:xfrm>
        <a:graphic>
          <a:graphicData uri="http://schemas.openxmlformats.org/presentationml/2006/ole">
            <mc:AlternateContent xmlns:mc="http://schemas.openxmlformats.org/markup-compatibility/2006">
              <mc:Choice xmlns:v="urn:schemas-microsoft-com:vml" Requires="v">
                <p:oleObj spid="_x0000_s99119" name="公式" r:id="rId10" imgW="126780" imgH="101424" progId="Equation.3">
                  <p:embed/>
                </p:oleObj>
              </mc:Choice>
              <mc:Fallback>
                <p:oleObj name="公式" r:id="rId10" imgW="126780" imgH="101424" progId="Equation.3">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9875" y="5054600"/>
                        <a:ext cx="11557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7"/>
          <p:cNvGraphicFramePr>
            <a:graphicFrameLocks noChangeAspect="1"/>
          </p:cNvGraphicFramePr>
          <p:nvPr/>
        </p:nvGraphicFramePr>
        <p:xfrm>
          <a:off x="5897563" y="4760914"/>
          <a:ext cx="1270000" cy="1260475"/>
        </p:xfrm>
        <a:graphic>
          <a:graphicData uri="http://schemas.openxmlformats.org/presentationml/2006/ole">
            <mc:AlternateContent xmlns:mc="http://schemas.openxmlformats.org/markup-compatibility/2006">
              <mc:Choice xmlns:v="urn:schemas-microsoft-com:vml" Requires="v">
                <p:oleObj spid="_x0000_s99120" name="公式" r:id="rId12" imgW="139700" imgH="139700" progId="Equation.3">
                  <p:embed/>
                </p:oleObj>
              </mc:Choice>
              <mc:Fallback>
                <p:oleObj name="公式" r:id="rId12" imgW="139700" imgH="139700"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97563" y="4760914"/>
                        <a:ext cx="127000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523935363"/>
              </p:ext>
            </p:extLst>
          </p:nvPr>
        </p:nvGraphicFramePr>
        <p:xfrm>
          <a:off x="8072996" y="1152165"/>
          <a:ext cx="795338" cy="930275"/>
        </p:xfrm>
        <a:graphic>
          <a:graphicData uri="http://schemas.openxmlformats.org/presentationml/2006/ole">
            <mc:AlternateContent xmlns:mc="http://schemas.openxmlformats.org/markup-compatibility/2006">
              <mc:Choice xmlns:v="urn:schemas-microsoft-com:vml" Requires="v">
                <p:oleObj spid="_x0000_s99121" name="公式" r:id="rId14" imgW="139680" imgH="164880" progId="Equation.3">
                  <p:embed/>
                </p:oleObj>
              </mc:Choice>
              <mc:Fallback>
                <p:oleObj name="公式" r:id="rId14" imgW="139680" imgH="164880" progId="Equation.3">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72996" y="1152165"/>
                        <a:ext cx="795338"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7"/>
          <p:cNvGraphicFramePr>
            <a:graphicFrameLocks noChangeAspect="1"/>
          </p:cNvGraphicFramePr>
          <p:nvPr/>
        </p:nvGraphicFramePr>
        <p:xfrm>
          <a:off x="7824788" y="5619751"/>
          <a:ext cx="1376362" cy="930275"/>
        </p:xfrm>
        <a:graphic>
          <a:graphicData uri="http://schemas.openxmlformats.org/presentationml/2006/ole">
            <mc:AlternateContent xmlns:mc="http://schemas.openxmlformats.org/markup-compatibility/2006">
              <mc:Choice xmlns:v="urn:schemas-microsoft-com:vml" Requires="v">
                <p:oleObj spid="_x0000_s99122" name="公式" r:id="rId16" imgW="241200" imgH="164880" progId="Equation.3">
                  <p:embed/>
                </p:oleObj>
              </mc:Choice>
              <mc:Fallback>
                <p:oleObj name="公式" r:id="rId16" imgW="241200" imgH="164880" progId="Equation.3">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24788" y="5619751"/>
                        <a:ext cx="1376362"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27"/>
          <p:cNvGraphicFramePr>
            <a:graphicFrameLocks noChangeAspect="1"/>
          </p:cNvGraphicFramePr>
          <p:nvPr/>
        </p:nvGraphicFramePr>
        <p:xfrm>
          <a:off x="3908425" y="5702301"/>
          <a:ext cx="795338" cy="930275"/>
        </p:xfrm>
        <a:graphic>
          <a:graphicData uri="http://schemas.openxmlformats.org/presentationml/2006/ole">
            <mc:AlternateContent xmlns:mc="http://schemas.openxmlformats.org/markup-compatibility/2006">
              <mc:Choice xmlns:v="urn:schemas-microsoft-com:vml" Requires="v">
                <p:oleObj spid="_x0000_s99123" name="公式" r:id="rId18" imgW="139680" imgH="164880" progId="Equation.3">
                  <p:embed/>
                </p:oleObj>
              </mc:Choice>
              <mc:Fallback>
                <p:oleObj name="公式" r:id="rId18" imgW="139680" imgH="164880" progId="Equation.3">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08425" y="5702301"/>
                        <a:ext cx="795338"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 Box 3"/>
          <p:cNvSpPr txBox="1">
            <a:spLocks noChangeArrowheads="1"/>
          </p:cNvSpPr>
          <p:nvPr/>
        </p:nvSpPr>
        <p:spPr bwMode="auto">
          <a:xfrm>
            <a:off x="2566988" y="1587500"/>
            <a:ext cx="38890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None/>
            </a:pPr>
            <a:r>
              <a:rPr lang="zh-CN" altLang="en-US" sz="2800" dirty="0">
                <a:solidFill>
                  <a:srgbClr val="008000"/>
                </a:solidFill>
              </a:rPr>
              <a:t>补偿法</a:t>
            </a:r>
            <a:r>
              <a:rPr lang="en-US" altLang="zh-CN" sz="2800" dirty="0">
                <a:solidFill>
                  <a:srgbClr val="0000FF"/>
                </a:solidFill>
              </a:rPr>
              <a:t>: </a:t>
            </a:r>
            <a:r>
              <a:rPr lang="zh-CN" altLang="en-US" sz="2800" dirty="0">
                <a:solidFill>
                  <a:srgbClr val="0000FF"/>
                </a:solidFill>
              </a:rPr>
              <a:t>恢复</a:t>
            </a:r>
            <a:r>
              <a:rPr lang="zh-CN" altLang="en-US" sz="2800" dirty="0">
                <a:solidFill>
                  <a:srgbClr val="0000FF"/>
                </a:solidFill>
                <a:cs typeface="Times New Roman" pitchFamily="18" charset="0"/>
              </a:rPr>
              <a:t>球</a:t>
            </a:r>
            <a:r>
              <a:rPr lang="zh-CN" altLang="en-US" sz="2800" dirty="0">
                <a:solidFill>
                  <a:srgbClr val="0000FF"/>
                </a:solidFill>
                <a:latin typeface="Century Schoolbook" panose="02040604050505020304" pitchFamily="18" charset="0"/>
              </a:rPr>
              <a:t>对称性</a:t>
            </a:r>
            <a:endParaRPr lang="zh-CN" altLang="en-US" sz="2800" dirty="0">
              <a:solidFill>
                <a:srgbClr val="0000FF"/>
              </a:solidFill>
            </a:endParaRPr>
          </a:p>
        </p:txBody>
      </p:sp>
      <p:sp>
        <p:nvSpPr>
          <p:cNvPr id="32" name="Line 79"/>
          <p:cNvSpPr>
            <a:spLocks noChangeShapeType="1"/>
          </p:cNvSpPr>
          <p:nvPr/>
        </p:nvSpPr>
        <p:spPr bwMode="auto">
          <a:xfrm>
            <a:off x="8431771" y="3033352"/>
            <a:ext cx="596900" cy="0"/>
          </a:xfrm>
          <a:prstGeom prst="line">
            <a:avLst/>
          </a:prstGeom>
          <a:noFill/>
          <a:ln w="1905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3" name="Object 27"/>
          <p:cNvGraphicFramePr>
            <a:graphicFrameLocks noChangeAspect="1"/>
          </p:cNvGraphicFramePr>
          <p:nvPr>
            <p:extLst>
              <p:ext uri="{D42A27DB-BD31-4B8C-83A1-F6EECF244321}">
                <p14:modId xmlns:p14="http://schemas.microsoft.com/office/powerpoint/2010/main" val="4187648640"/>
              </p:ext>
            </p:extLst>
          </p:nvPr>
        </p:nvGraphicFramePr>
        <p:xfrm>
          <a:off x="9062010" y="2704740"/>
          <a:ext cx="650875" cy="715963"/>
        </p:xfrm>
        <a:graphic>
          <a:graphicData uri="http://schemas.openxmlformats.org/presentationml/2006/ole">
            <mc:AlternateContent xmlns:mc="http://schemas.openxmlformats.org/markup-compatibility/2006">
              <mc:Choice xmlns:v="urn:schemas-microsoft-com:vml" Requires="v">
                <p:oleObj spid="_x0000_s99124" name="公式" r:id="rId20" imgW="114102" imgH="126780" progId="Equation.3">
                  <p:embed/>
                </p:oleObj>
              </mc:Choice>
              <mc:Fallback>
                <p:oleObj name="公式" r:id="rId20" imgW="114102" imgH="126780" progId="Equation.3">
                  <p:embed/>
                  <p:pic>
                    <p:nvPicPr>
                      <p:cNvPr id="0" name="Object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062010" y="2704740"/>
                        <a:ext cx="650875"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Line 79"/>
          <p:cNvSpPr>
            <a:spLocks noChangeShapeType="1"/>
          </p:cNvSpPr>
          <p:nvPr/>
        </p:nvSpPr>
        <p:spPr bwMode="auto">
          <a:xfrm flipH="1">
            <a:off x="8422246" y="2509478"/>
            <a:ext cx="0" cy="103822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79"/>
          <p:cNvSpPr>
            <a:spLocks noChangeShapeType="1"/>
          </p:cNvSpPr>
          <p:nvPr/>
        </p:nvSpPr>
        <p:spPr bwMode="auto">
          <a:xfrm flipH="1">
            <a:off x="9036610" y="2498365"/>
            <a:ext cx="7937" cy="779463"/>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Oval 42"/>
          <p:cNvSpPr>
            <a:spLocks noChangeArrowheads="1"/>
          </p:cNvSpPr>
          <p:nvPr/>
        </p:nvSpPr>
        <p:spPr bwMode="auto">
          <a:xfrm>
            <a:off x="8385175" y="5207000"/>
            <a:ext cx="185738" cy="18415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37" name="Oval 42"/>
          <p:cNvSpPr>
            <a:spLocks noChangeArrowheads="1"/>
          </p:cNvSpPr>
          <p:nvPr/>
        </p:nvSpPr>
        <p:spPr bwMode="auto">
          <a:xfrm>
            <a:off x="8341285" y="2317390"/>
            <a:ext cx="185737" cy="182563"/>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38" name="Oval 42"/>
          <p:cNvSpPr>
            <a:spLocks noChangeArrowheads="1"/>
          </p:cNvSpPr>
          <p:nvPr/>
        </p:nvSpPr>
        <p:spPr bwMode="auto">
          <a:xfrm>
            <a:off x="4148139" y="5354638"/>
            <a:ext cx="187325" cy="182562"/>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39" name="Line 79"/>
          <p:cNvSpPr>
            <a:spLocks noChangeShapeType="1"/>
          </p:cNvSpPr>
          <p:nvPr/>
        </p:nvSpPr>
        <p:spPr bwMode="auto">
          <a:xfrm flipH="1">
            <a:off x="9679546" y="2434865"/>
            <a:ext cx="0" cy="103822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79"/>
          <p:cNvSpPr>
            <a:spLocks noChangeShapeType="1"/>
          </p:cNvSpPr>
          <p:nvPr/>
        </p:nvSpPr>
        <p:spPr bwMode="auto">
          <a:xfrm>
            <a:off x="8428597" y="3344503"/>
            <a:ext cx="1198563" cy="1587"/>
          </a:xfrm>
          <a:prstGeom prst="line">
            <a:avLst/>
          </a:prstGeom>
          <a:noFill/>
          <a:ln w="1905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矩形 40"/>
          <p:cNvSpPr/>
          <p:nvPr/>
        </p:nvSpPr>
        <p:spPr>
          <a:xfrm>
            <a:off x="1971676" y="3702051"/>
            <a:ext cx="2270125" cy="523875"/>
          </a:xfrm>
          <a:prstGeom prst="rect">
            <a:avLst/>
          </a:prstGeom>
        </p:spPr>
        <p:txBody>
          <a:bodyPr wrap="none">
            <a:spAutoFit/>
          </a:bodyPr>
          <a:lstStyle/>
          <a:p>
            <a:pPr>
              <a:defRPr/>
            </a:pPr>
            <a:r>
              <a:rPr lang="zh-CN" altLang="en-US" sz="2800" dirty="0">
                <a:solidFill>
                  <a:schemeClr val="accent6"/>
                </a:solidFill>
                <a:cs typeface="Times New Roman" pitchFamily="18" charset="0"/>
              </a:rPr>
              <a:t>均匀带电</a:t>
            </a:r>
            <a:r>
              <a:rPr lang="el-GR" altLang="zh-CN" sz="2800" dirty="0">
                <a:solidFill>
                  <a:srgbClr val="FF0000"/>
                </a:solidFill>
                <a:cs typeface="Times New Roman" pitchFamily="18" charset="0"/>
              </a:rPr>
              <a:t> ρ</a:t>
            </a:r>
            <a:r>
              <a:rPr lang="zh-CN" altLang="en-US" sz="2800" dirty="0">
                <a:solidFill>
                  <a:srgbClr val="008000"/>
                </a:solidFill>
                <a:cs typeface="Times New Roman" pitchFamily="18" charset="0"/>
              </a:rPr>
              <a:t>球</a:t>
            </a:r>
            <a:endParaRPr lang="zh-CN" altLang="en-US" sz="2800" dirty="0">
              <a:solidFill>
                <a:srgbClr val="008000"/>
              </a:solidFill>
            </a:endParaRPr>
          </a:p>
        </p:txBody>
      </p:sp>
      <p:sp>
        <p:nvSpPr>
          <p:cNvPr id="42" name="矩形 41"/>
          <p:cNvSpPr>
            <a:spLocks noRot="1" noChangeAspect="1" noMove="1" noResize="1" noEditPoints="1" noAdjustHandles="1" noChangeArrowheads="1" noChangeShapeType="1" noTextEdit="1"/>
          </p:cNvSpPr>
          <p:nvPr/>
        </p:nvSpPr>
        <p:spPr>
          <a:xfrm>
            <a:off x="6891345" y="4100748"/>
            <a:ext cx="3169457" cy="523220"/>
          </a:xfrm>
          <a:prstGeom prst="rect">
            <a:avLst/>
          </a:prstGeom>
          <a:blipFill rotWithShape="0">
            <a:blip r:embed="rId22"/>
            <a:stretch>
              <a:fillRect l="-3846" t="-16279" r="-3462" b="-32558"/>
            </a:stretch>
          </a:blipFill>
        </p:spPr>
        <p:txBody>
          <a:bodyPr/>
          <a:lstStyle/>
          <a:p>
            <a:r>
              <a:rPr lang="zh-CN" altLang="en-US">
                <a:noFill/>
              </a:rPr>
              <a:t> </a:t>
            </a:r>
          </a:p>
        </p:txBody>
      </p:sp>
      <p:sp>
        <p:nvSpPr>
          <p:cNvPr id="43" name="矩形 42"/>
          <p:cNvSpPr/>
          <p:nvPr/>
        </p:nvSpPr>
        <p:spPr>
          <a:xfrm>
            <a:off x="4409428" y="2689285"/>
            <a:ext cx="2901950" cy="523875"/>
          </a:xfrm>
          <a:prstGeom prst="rect">
            <a:avLst/>
          </a:prstGeom>
        </p:spPr>
        <p:txBody>
          <a:bodyPr wrap="none">
            <a:spAutoFit/>
          </a:bodyPr>
          <a:lstStyle/>
          <a:p>
            <a:pPr>
              <a:defRPr/>
            </a:pPr>
            <a:r>
              <a:rPr lang="zh-CN" altLang="en-US" sz="2800" dirty="0">
                <a:solidFill>
                  <a:schemeClr val="accent6"/>
                </a:solidFill>
                <a:cs typeface="Times New Roman" pitchFamily="18" charset="0"/>
              </a:rPr>
              <a:t>均匀带电</a:t>
            </a:r>
            <a:r>
              <a:rPr lang="el-GR" altLang="zh-CN" sz="2800" dirty="0">
                <a:solidFill>
                  <a:srgbClr val="FF0000"/>
                </a:solidFill>
                <a:cs typeface="Times New Roman" pitchFamily="18" charset="0"/>
              </a:rPr>
              <a:t>ρ</a:t>
            </a:r>
            <a:r>
              <a:rPr lang="zh-CN" altLang="en-US" sz="2800" dirty="0">
                <a:solidFill>
                  <a:srgbClr val="008000"/>
                </a:solidFill>
                <a:cs typeface="Times New Roman" pitchFamily="18" charset="0"/>
              </a:rPr>
              <a:t>上半球</a:t>
            </a:r>
            <a:endParaRPr lang="zh-CN" altLang="en-US" sz="2800" dirty="0">
              <a:solidFill>
                <a:srgbClr val="008000"/>
              </a:solidFill>
            </a:endParaRPr>
          </a:p>
        </p:txBody>
      </p:sp>
      <p:sp>
        <p:nvSpPr>
          <p:cNvPr id="44" name="矩形 43"/>
          <p:cNvSpPr>
            <a:spLocks noChangeArrowheads="1"/>
          </p:cNvSpPr>
          <p:nvPr/>
        </p:nvSpPr>
        <p:spPr bwMode="auto">
          <a:xfrm>
            <a:off x="1630363" y="1649414"/>
            <a:ext cx="9064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600" b="1">
                <a:solidFill>
                  <a:schemeClr val="tx1"/>
                </a:solidFill>
                <a:latin typeface="Times New Roman" panose="02020603050405020304" pitchFamily="18" charset="0"/>
                <a:ea typeface="宋体" panose="02010600030101010101" pitchFamily="2" charset="-122"/>
              </a:defRPr>
            </a:lvl1pPr>
            <a:lvl2pPr marL="742950" indent="-285750">
              <a:defRPr kumimoji="1" sz="2600" b="1">
                <a:solidFill>
                  <a:schemeClr val="tx1"/>
                </a:solidFill>
                <a:latin typeface="Times New Roman" panose="02020603050405020304" pitchFamily="18" charset="0"/>
                <a:ea typeface="宋体" panose="02010600030101010101" pitchFamily="2" charset="-122"/>
              </a:defRPr>
            </a:lvl2pPr>
            <a:lvl3pPr marL="1143000" indent="-228600">
              <a:defRPr kumimoji="1" sz="2600" b="1">
                <a:solidFill>
                  <a:schemeClr val="tx1"/>
                </a:solidFill>
                <a:latin typeface="Times New Roman" panose="02020603050405020304" pitchFamily="18" charset="0"/>
                <a:ea typeface="宋体" panose="02010600030101010101" pitchFamily="2" charset="-122"/>
              </a:defRPr>
            </a:lvl3pPr>
            <a:lvl4pPr marL="1600200" indent="-228600">
              <a:defRPr kumimoji="1" sz="2600" b="1">
                <a:solidFill>
                  <a:schemeClr val="tx1"/>
                </a:solidFill>
                <a:latin typeface="Times New Roman" panose="02020603050405020304" pitchFamily="18" charset="0"/>
                <a:ea typeface="宋体" panose="02010600030101010101" pitchFamily="2" charset="-122"/>
              </a:defRPr>
            </a:lvl4pPr>
            <a:lvl5pPr marL="2057400" indent="-228600">
              <a:defRPr kumimoji="1" sz="2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C00000"/>
                </a:solidFill>
              </a:rPr>
              <a:t>解：</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 calcmode="lin" valueType="num">
                                      <p:cBhvr>
                                        <p:cTn id="12"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ppt_x"/>
                                          </p:val>
                                        </p:tav>
                                        <p:tav tm="100000">
                                          <p:val>
                                            <p:strVal val="#ppt_x"/>
                                          </p:val>
                                        </p:tav>
                                      </p:tavLst>
                                    </p:anim>
                                    <p:anim calcmode="lin" valueType="num">
                                      <p:cBhvr additive="base">
                                        <p:cTn id="29" dur="500" fill="hold"/>
                                        <p:tgtEl>
                                          <p:spTgt spid="21"/>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ppt_x"/>
                                          </p:val>
                                        </p:tav>
                                        <p:tav tm="100000">
                                          <p:val>
                                            <p:strVal val="#ppt_x"/>
                                          </p:val>
                                        </p:tav>
                                      </p:tavLst>
                                    </p:anim>
                                    <p:anim calcmode="lin" valueType="num">
                                      <p:cBhvr additive="base">
                                        <p:cTn id="33" dur="500" fill="hold"/>
                                        <p:tgtEl>
                                          <p:spTgt spid="22"/>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additive="base">
                                        <p:cTn id="40" dur="500" fill="hold"/>
                                        <p:tgtEl>
                                          <p:spTgt spid="24"/>
                                        </p:tgtEl>
                                        <p:attrNameLst>
                                          <p:attrName>ppt_x</p:attrName>
                                        </p:attrNameLst>
                                      </p:cBhvr>
                                      <p:tavLst>
                                        <p:tav tm="0">
                                          <p:val>
                                            <p:strVal val="#ppt_x"/>
                                          </p:val>
                                        </p:tav>
                                        <p:tav tm="100000">
                                          <p:val>
                                            <p:strVal val="#ppt_x"/>
                                          </p:val>
                                        </p:tav>
                                      </p:tavLst>
                                    </p:anim>
                                    <p:anim calcmode="lin" valueType="num">
                                      <p:cBhvr additive="base">
                                        <p:cTn id="41" dur="500" fill="hold"/>
                                        <p:tgtEl>
                                          <p:spTgt spid="24"/>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ppt_x"/>
                                          </p:val>
                                        </p:tav>
                                        <p:tav tm="100000">
                                          <p:val>
                                            <p:strVal val="#ppt_x"/>
                                          </p:val>
                                        </p:tav>
                                      </p:tavLst>
                                    </p:anim>
                                    <p:anim calcmode="lin" valueType="num">
                                      <p:cBhvr additive="base">
                                        <p:cTn id="45" dur="500" fill="hold"/>
                                        <p:tgtEl>
                                          <p:spTgt spid="25"/>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ppt_x"/>
                                          </p:val>
                                        </p:tav>
                                        <p:tav tm="100000">
                                          <p:val>
                                            <p:strVal val="#ppt_x"/>
                                          </p:val>
                                        </p:tav>
                                      </p:tavLst>
                                    </p:anim>
                                    <p:anim calcmode="lin" valueType="num">
                                      <p:cBhvr additive="base">
                                        <p:cTn id="49" dur="500" fill="hold"/>
                                        <p:tgtEl>
                                          <p:spTgt spid="3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additive="base">
                                        <p:cTn id="52" dur="500" fill="hold"/>
                                        <p:tgtEl>
                                          <p:spTgt spid="38"/>
                                        </p:tgtEl>
                                        <p:attrNameLst>
                                          <p:attrName>ppt_x</p:attrName>
                                        </p:attrNameLst>
                                      </p:cBhvr>
                                      <p:tavLst>
                                        <p:tav tm="0">
                                          <p:val>
                                            <p:strVal val="#ppt_x"/>
                                          </p:val>
                                        </p:tav>
                                        <p:tav tm="100000">
                                          <p:val>
                                            <p:strVal val="#ppt_x"/>
                                          </p:val>
                                        </p:tav>
                                      </p:tavLst>
                                    </p:anim>
                                    <p:anim calcmode="lin" valueType="num">
                                      <p:cBhvr additive="base">
                                        <p:cTn id="53" dur="500" fill="hold"/>
                                        <p:tgtEl>
                                          <p:spTgt spid="38"/>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500" fill="hold"/>
                                        <p:tgtEl>
                                          <p:spTgt spid="41"/>
                                        </p:tgtEl>
                                        <p:attrNameLst>
                                          <p:attrName>ppt_x</p:attrName>
                                        </p:attrNameLst>
                                      </p:cBhvr>
                                      <p:tavLst>
                                        <p:tav tm="0">
                                          <p:val>
                                            <p:strVal val="#ppt_x"/>
                                          </p:val>
                                        </p:tav>
                                        <p:tav tm="100000">
                                          <p:val>
                                            <p:strVal val="#ppt_x"/>
                                          </p:val>
                                        </p:tav>
                                      </p:tavLst>
                                    </p:anim>
                                    <p:anim calcmode="lin" valueType="num">
                                      <p:cBhvr additive="base">
                                        <p:cTn id="57"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6" presetClass="entr" presetSubtype="16"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circle(in)">
                                      <p:cBhvr>
                                        <p:cTn id="62" dur="2000"/>
                                        <p:tgtEl>
                                          <p:spTgt spid="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ppt_x"/>
                                          </p:val>
                                        </p:tav>
                                        <p:tav tm="100000">
                                          <p:val>
                                            <p:strVal val="#ppt_x"/>
                                          </p:val>
                                        </p:tav>
                                      </p:tavLst>
                                    </p:anim>
                                    <p:anim calcmode="lin" valueType="num">
                                      <p:cBhvr additive="base">
                                        <p:cTn id="76" dur="500" fill="hold"/>
                                        <p:tgtEl>
                                          <p:spTgt spid="2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 calcmode="lin" valueType="num">
                                      <p:cBhvr additive="base">
                                        <p:cTn id="79" dur="500" fill="hold"/>
                                        <p:tgtEl>
                                          <p:spTgt spid="36"/>
                                        </p:tgtEl>
                                        <p:attrNameLst>
                                          <p:attrName>ppt_x</p:attrName>
                                        </p:attrNameLst>
                                      </p:cBhvr>
                                      <p:tavLst>
                                        <p:tav tm="0">
                                          <p:val>
                                            <p:strVal val="#ppt_x"/>
                                          </p:val>
                                        </p:tav>
                                        <p:tav tm="100000">
                                          <p:val>
                                            <p:strVal val="#ppt_x"/>
                                          </p:val>
                                        </p:tav>
                                      </p:tavLst>
                                    </p:anim>
                                    <p:anim calcmode="lin" valueType="num">
                                      <p:cBhvr additive="base">
                                        <p:cTn id="80" dur="500" fill="hold"/>
                                        <p:tgtEl>
                                          <p:spTgt spid="3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500" fill="hold"/>
                                        <p:tgtEl>
                                          <p:spTgt spid="42"/>
                                        </p:tgtEl>
                                        <p:attrNameLst>
                                          <p:attrName>ppt_x</p:attrName>
                                        </p:attrNameLst>
                                      </p:cBhvr>
                                      <p:tavLst>
                                        <p:tav tm="0">
                                          <p:val>
                                            <p:strVal val="#ppt_x"/>
                                          </p:val>
                                        </p:tav>
                                        <p:tav tm="100000">
                                          <p:val>
                                            <p:strVal val="#ppt_x"/>
                                          </p:val>
                                        </p:tav>
                                      </p:tavLst>
                                    </p:anim>
                                    <p:anim calcmode="lin" valueType="num">
                                      <p:cBhvr additive="base">
                                        <p:cTn id="8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36" grpId="0" animBg="1"/>
      <p:bldP spid="38" grpId="0" animBg="1"/>
      <p:bldP spid="41" grpId="0"/>
      <p:bldP spid="4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a:spLocks noChangeArrowheads="1"/>
          </p:cNvSpPr>
          <p:nvPr/>
        </p:nvSpPr>
        <p:spPr bwMode="auto">
          <a:xfrm>
            <a:off x="1468082" y="217558"/>
            <a:ext cx="31951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dirty="0">
                <a:solidFill>
                  <a:srgbClr val="CC3300"/>
                </a:solidFill>
                <a:cs typeface="Times New Roman" panose="02020603050405020304" pitchFamily="18" charset="0"/>
              </a:rPr>
              <a:t>（</a:t>
            </a:r>
            <a:r>
              <a:rPr lang="en-US" altLang="zh-CN" sz="3600" dirty="0">
                <a:solidFill>
                  <a:srgbClr val="CC3300"/>
                </a:solidFill>
                <a:cs typeface="Times New Roman" panose="02020603050405020304" pitchFamily="18" charset="0"/>
              </a:rPr>
              <a:t>1</a:t>
            </a:r>
            <a:r>
              <a:rPr lang="zh-CN" altLang="en-US" sz="3600" dirty="0">
                <a:solidFill>
                  <a:srgbClr val="CC3300"/>
                </a:solidFill>
                <a:cs typeface="Times New Roman" panose="02020603050405020304" pitchFamily="18" charset="0"/>
              </a:rPr>
              <a:t>）圆截面外</a:t>
            </a:r>
            <a:endParaRPr lang="zh-CN" altLang="en-US" sz="3600" dirty="0">
              <a:solidFill>
                <a:srgbClr val="CC3300"/>
              </a:solidFill>
            </a:endParaRPr>
          </a:p>
        </p:txBody>
      </p:sp>
      <p:grpSp>
        <p:nvGrpSpPr>
          <p:cNvPr id="48" name="Group 16"/>
          <p:cNvGrpSpPr>
            <a:grpSpLocks/>
          </p:cNvGrpSpPr>
          <p:nvPr/>
        </p:nvGrpSpPr>
        <p:grpSpPr bwMode="auto">
          <a:xfrm>
            <a:off x="4357689" y="382588"/>
            <a:ext cx="3383693" cy="2449512"/>
            <a:chOff x="0" y="292"/>
            <a:chExt cx="1967" cy="1543"/>
          </a:xfrm>
        </p:grpSpPr>
        <p:grpSp>
          <p:nvGrpSpPr>
            <p:cNvPr id="49" name="Group 17"/>
            <p:cNvGrpSpPr>
              <a:grpSpLocks/>
            </p:cNvGrpSpPr>
            <p:nvPr/>
          </p:nvGrpSpPr>
          <p:grpSpPr bwMode="auto">
            <a:xfrm>
              <a:off x="0" y="292"/>
              <a:ext cx="1507" cy="1543"/>
              <a:chOff x="0" y="292"/>
              <a:chExt cx="1507" cy="1543"/>
            </a:xfrm>
          </p:grpSpPr>
          <p:sp>
            <p:nvSpPr>
              <p:cNvPr id="53" name="Arc 18"/>
              <p:cNvSpPr>
                <a:spLocks/>
              </p:cNvSpPr>
              <p:nvPr/>
            </p:nvSpPr>
            <p:spPr bwMode="auto">
              <a:xfrm>
                <a:off x="0" y="292"/>
                <a:ext cx="1489" cy="844"/>
              </a:xfrm>
              <a:custGeom>
                <a:avLst/>
                <a:gdLst>
                  <a:gd name="T0" fmla="*/ 0 w 43200"/>
                  <a:gd name="T1" fmla="*/ 0 h 22223"/>
                  <a:gd name="T2" fmla="*/ 0 w 43200"/>
                  <a:gd name="T3" fmla="*/ 0 h 22223"/>
                  <a:gd name="T4" fmla="*/ 0 w 43200"/>
                  <a:gd name="T5" fmla="*/ 0 h 22223"/>
                  <a:gd name="T6" fmla="*/ 0 60000 65536"/>
                  <a:gd name="T7" fmla="*/ 0 60000 65536"/>
                  <a:gd name="T8" fmla="*/ 0 60000 65536"/>
                  <a:gd name="T9" fmla="*/ 0 w 43200"/>
                  <a:gd name="T10" fmla="*/ 0 h 22223"/>
                  <a:gd name="T11" fmla="*/ 43200 w 43200"/>
                  <a:gd name="T12" fmla="*/ 22223 h 22223"/>
                </a:gdLst>
                <a:ahLst/>
                <a:cxnLst>
                  <a:cxn ang="T6">
                    <a:pos x="T0" y="T1"/>
                  </a:cxn>
                  <a:cxn ang="T7">
                    <a:pos x="T2" y="T3"/>
                  </a:cxn>
                  <a:cxn ang="T8">
                    <a:pos x="T4" y="T5"/>
                  </a:cxn>
                </a:cxnLst>
                <a:rect l="T9" t="T10" r="T11" b="T12"/>
                <a:pathLst>
                  <a:path w="43200" h="22223" fill="none" extrusionOk="0">
                    <a:moveTo>
                      <a:pt x="8" y="22223"/>
                    </a:moveTo>
                    <a:cubicBezTo>
                      <a:pt x="2" y="22015"/>
                      <a:pt x="0" y="21807"/>
                      <a:pt x="0" y="21600"/>
                    </a:cubicBezTo>
                    <a:cubicBezTo>
                      <a:pt x="0" y="9670"/>
                      <a:pt x="9670" y="0"/>
                      <a:pt x="21600" y="0"/>
                    </a:cubicBezTo>
                    <a:cubicBezTo>
                      <a:pt x="33529" y="-1"/>
                      <a:pt x="43199" y="9670"/>
                      <a:pt x="43200" y="21599"/>
                    </a:cubicBezTo>
                  </a:path>
                  <a:path w="43200" h="22223" stroke="0" extrusionOk="0">
                    <a:moveTo>
                      <a:pt x="8" y="22223"/>
                    </a:moveTo>
                    <a:cubicBezTo>
                      <a:pt x="2" y="22015"/>
                      <a:pt x="0" y="21807"/>
                      <a:pt x="0" y="21600"/>
                    </a:cubicBezTo>
                    <a:cubicBezTo>
                      <a:pt x="0" y="9670"/>
                      <a:pt x="9670" y="0"/>
                      <a:pt x="21600" y="0"/>
                    </a:cubicBezTo>
                    <a:cubicBezTo>
                      <a:pt x="33529" y="-1"/>
                      <a:pt x="43199" y="9670"/>
                      <a:pt x="43200" y="21599"/>
                    </a:cubicBezTo>
                    <a:lnTo>
                      <a:pt x="21600" y="21600"/>
                    </a:lnTo>
                    <a:lnTo>
                      <a:pt x="8" y="2222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Arc 19"/>
              <p:cNvSpPr>
                <a:spLocks/>
              </p:cNvSpPr>
              <p:nvPr/>
            </p:nvSpPr>
            <p:spPr bwMode="auto">
              <a:xfrm>
                <a:off x="1" y="822"/>
                <a:ext cx="1506" cy="529"/>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5" name="Object 23"/>
              <p:cNvGraphicFramePr>
                <a:graphicFrameLocks noChangeAspect="1"/>
              </p:cNvGraphicFramePr>
              <p:nvPr/>
            </p:nvGraphicFramePr>
            <p:xfrm>
              <a:off x="371" y="1487"/>
              <a:ext cx="322" cy="348"/>
            </p:xfrm>
            <a:graphic>
              <a:graphicData uri="http://schemas.openxmlformats.org/presentationml/2006/ole">
                <mc:AlternateContent xmlns:mc="http://schemas.openxmlformats.org/markup-compatibility/2006">
                  <mc:Choice xmlns:v="urn:schemas-microsoft-com:vml" Requires="v">
                    <p:oleObj spid="_x0000_s137543" name="公式" r:id="rId4" imgW="152268" imgH="164957" progId="Equation.3">
                      <p:embed/>
                    </p:oleObj>
                  </mc:Choice>
                  <mc:Fallback>
                    <p:oleObj name="公式" r:id="rId4" imgW="152268" imgH="16495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 y="1487"/>
                            <a:ext cx="322"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 name="Arc 24"/>
            <p:cNvSpPr>
              <a:spLocks/>
            </p:cNvSpPr>
            <p:nvPr/>
          </p:nvSpPr>
          <p:spPr bwMode="auto">
            <a:xfrm flipH="1" flipV="1">
              <a:off x="0" y="1060"/>
              <a:ext cx="1488" cy="287"/>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 name="Line 26"/>
            <p:cNvSpPr>
              <a:spLocks noChangeShapeType="1"/>
            </p:cNvSpPr>
            <p:nvPr/>
          </p:nvSpPr>
          <p:spPr bwMode="auto">
            <a:xfrm flipV="1">
              <a:off x="720" y="1058"/>
              <a:ext cx="1247" cy="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2" name="Object 27"/>
            <p:cNvGraphicFramePr>
              <a:graphicFrameLocks noChangeAspect="1"/>
            </p:cNvGraphicFramePr>
            <p:nvPr/>
          </p:nvGraphicFramePr>
          <p:xfrm>
            <a:off x="480" y="1060"/>
            <a:ext cx="197" cy="208"/>
          </p:xfrm>
          <a:graphic>
            <a:graphicData uri="http://schemas.openxmlformats.org/presentationml/2006/ole">
              <mc:AlternateContent xmlns:mc="http://schemas.openxmlformats.org/markup-compatibility/2006">
                <mc:Choice xmlns:v="urn:schemas-microsoft-com:vml" Requires="v">
                  <p:oleObj spid="_x0000_s137544" name="公式" r:id="rId6" imgW="194639" imgH="207615" progId="Equation.3">
                    <p:embed/>
                  </p:oleObj>
                </mc:Choice>
                <mc:Fallback>
                  <p:oleObj name="公式" r:id="rId6" imgW="194639" imgH="207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1060"/>
                          <a:ext cx="19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6" name="Oval 42"/>
          <p:cNvSpPr>
            <a:spLocks noChangeArrowheads="1"/>
          </p:cNvSpPr>
          <p:nvPr/>
        </p:nvSpPr>
        <p:spPr bwMode="auto">
          <a:xfrm>
            <a:off x="7144476" y="1497013"/>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grpSp>
        <p:nvGrpSpPr>
          <p:cNvPr id="57" name="Group 16"/>
          <p:cNvGrpSpPr>
            <a:grpSpLocks/>
          </p:cNvGrpSpPr>
          <p:nvPr/>
        </p:nvGrpSpPr>
        <p:grpSpPr bwMode="auto">
          <a:xfrm>
            <a:off x="7283450" y="3641725"/>
            <a:ext cx="3211178" cy="1665288"/>
            <a:chOff x="-21" y="800"/>
            <a:chExt cx="1867" cy="1049"/>
          </a:xfrm>
        </p:grpSpPr>
        <p:grpSp>
          <p:nvGrpSpPr>
            <p:cNvPr id="58" name="Group 17"/>
            <p:cNvGrpSpPr>
              <a:grpSpLocks/>
            </p:cNvGrpSpPr>
            <p:nvPr/>
          </p:nvGrpSpPr>
          <p:grpSpPr bwMode="auto">
            <a:xfrm>
              <a:off x="-21" y="800"/>
              <a:ext cx="1510" cy="1049"/>
              <a:chOff x="-21" y="800"/>
              <a:chExt cx="1510" cy="1049"/>
            </a:xfrm>
          </p:grpSpPr>
          <p:sp>
            <p:nvSpPr>
              <p:cNvPr id="62" name="Arc 18"/>
              <p:cNvSpPr>
                <a:spLocks/>
              </p:cNvSpPr>
              <p:nvPr/>
            </p:nvSpPr>
            <p:spPr bwMode="auto">
              <a:xfrm rot="10800000">
                <a:off x="0" y="1092"/>
                <a:ext cx="1489" cy="757"/>
              </a:xfrm>
              <a:custGeom>
                <a:avLst/>
                <a:gdLst>
                  <a:gd name="T0" fmla="*/ 0 w 43200"/>
                  <a:gd name="T1" fmla="*/ 0 h 22223"/>
                  <a:gd name="T2" fmla="*/ 0 w 43200"/>
                  <a:gd name="T3" fmla="*/ 0 h 22223"/>
                  <a:gd name="T4" fmla="*/ 0 w 43200"/>
                  <a:gd name="T5" fmla="*/ 0 h 22223"/>
                  <a:gd name="T6" fmla="*/ 0 60000 65536"/>
                  <a:gd name="T7" fmla="*/ 0 60000 65536"/>
                  <a:gd name="T8" fmla="*/ 0 60000 65536"/>
                  <a:gd name="T9" fmla="*/ 0 w 43200"/>
                  <a:gd name="T10" fmla="*/ 0 h 22223"/>
                  <a:gd name="T11" fmla="*/ 43200 w 43200"/>
                  <a:gd name="T12" fmla="*/ 22223 h 22223"/>
                </a:gdLst>
                <a:ahLst/>
                <a:cxnLst>
                  <a:cxn ang="T6">
                    <a:pos x="T0" y="T1"/>
                  </a:cxn>
                  <a:cxn ang="T7">
                    <a:pos x="T2" y="T3"/>
                  </a:cxn>
                  <a:cxn ang="T8">
                    <a:pos x="T4" y="T5"/>
                  </a:cxn>
                </a:cxnLst>
                <a:rect l="T9" t="T10" r="T11" b="T12"/>
                <a:pathLst>
                  <a:path w="43200" h="22223" fill="none" extrusionOk="0">
                    <a:moveTo>
                      <a:pt x="8" y="22223"/>
                    </a:moveTo>
                    <a:cubicBezTo>
                      <a:pt x="2" y="22015"/>
                      <a:pt x="0" y="21807"/>
                      <a:pt x="0" y="21600"/>
                    </a:cubicBezTo>
                    <a:cubicBezTo>
                      <a:pt x="0" y="9670"/>
                      <a:pt x="9670" y="0"/>
                      <a:pt x="21600" y="0"/>
                    </a:cubicBezTo>
                    <a:cubicBezTo>
                      <a:pt x="33529" y="-1"/>
                      <a:pt x="43199" y="9670"/>
                      <a:pt x="43200" y="21599"/>
                    </a:cubicBezTo>
                  </a:path>
                  <a:path w="43200" h="22223" stroke="0" extrusionOk="0">
                    <a:moveTo>
                      <a:pt x="8" y="22223"/>
                    </a:moveTo>
                    <a:cubicBezTo>
                      <a:pt x="2" y="22015"/>
                      <a:pt x="0" y="21807"/>
                      <a:pt x="0" y="21600"/>
                    </a:cubicBezTo>
                    <a:cubicBezTo>
                      <a:pt x="0" y="9670"/>
                      <a:pt x="9670" y="0"/>
                      <a:pt x="21600" y="0"/>
                    </a:cubicBezTo>
                    <a:cubicBezTo>
                      <a:pt x="33529" y="-1"/>
                      <a:pt x="43199" y="9670"/>
                      <a:pt x="43200" y="21599"/>
                    </a:cubicBezTo>
                    <a:lnTo>
                      <a:pt x="21600" y="21600"/>
                    </a:lnTo>
                    <a:lnTo>
                      <a:pt x="8" y="2222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 name="Arc 19"/>
              <p:cNvSpPr>
                <a:spLocks/>
              </p:cNvSpPr>
              <p:nvPr/>
            </p:nvSpPr>
            <p:spPr bwMode="auto">
              <a:xfrm>
                <a:off x="-21" y="800"/>
                <a:ext cx="1509" cy="652"/>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9" name="Arc 24"/>
            <p:cNvSpPr>
              <a:spLocks/>
            </p:cNvSpPr>
            <p:nvPr/>
          </p:nvSpPr>
          <p:spPr bwMode="auto">
            <a:xfrm flipH="1" flipV="1">
              <a:off x="0" y="1060"/>
              <a:ext cx="1488" cy="287"/>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 name="Line 26"/>
            <p:cNvSpPr>
              <a:spLocks noChangeShapeType="1"/>
            </p:cNvSpPr>
            <p:nvPr/>
          </p:nvSpPr>
          <p:spPr bwMode="auto">
            <a:xfrm flipV="1">
              <a:off x="720" y="1092"/>
              <a:ext cx="1126" cy="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 name="Object 27"/>
            <p:cNvGraphicFramePr>
              <a:graphicFrameLocks noChangeAspect="1"/>
            </p:cNvGraphicFramePr>
            <p:nvPr/>
          </p:nvGraphicFramePr>
          <p:xfrm>
            <a:off x="480" y="1060"/>
            <a:ext cx="197" cy="208"/>
          </p:xfrm>
          <a:graphic>
            <a:graphicData uri="http://schemas.openxmlformats.org/presentationml/2006/ole">
              <mc:AlternateContent xmlns:mc="http://schemas.openxmlformats.org/markup-compatibility/2006">
                <mc:Choice xmlns:v="urn:schemas-microsoft-com:vml" Requires="v">
                  <p:oleObj spid="_x0000_s137545" name="公式" r:id="rId8" imgW="194639" imgH="207615" progId="Equation.3">
                    <p:embed/>
                  </p:oleObj>
                </mc:Choice>
                <mc:Fallback>
                  <p:oleObj name="公式" r:id="rId8" imgW="194639" imgH="207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1060"/>
                          <a:ext cx="19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4" name="Oval 42"/>
          <p:cNvSpPr>
            <a:spLocks noChangeArrowheads="1"/>
          </p:cNvSpPr>
          <p:nvPr/>
        </p:nvSpPr>
        <p:spPr bwMode="auto">
          <a:xfrm>
            <a:off x="10109200" y="4015581"/>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65" name="Arc 11"/>
          <p:cNvSpPr>
            <a:spLocks/>
          </p:cNvSpPr>
          <p:nvPr/>
        </p:nvSpPr>
        <p:spPr bwMode="auto">
          <a:xfrm flipH="1">
            <a:off x="2891788" y="3037681"/>
            <a:ext cx="2571750" cy="2357438"/>
          </a:xfrm>
          <a:custGeom>
            <a:avLst/>
            <a:gdLst>
              <a:gd name="T0" fmla="*/ 0 w 3071834"/>
              <a:gd name="T1" fmla="*/ 65792 h 2857520"/>
              <a:gd name="T2" fmla="*/ 28531 w 3071834"/>
              <a:gd name="T3" fmla="*/ 17619 h 2857520"/>
              <a:gd name="T4" fmla="*/ 89468 w 3071834"/>
              <a:gd name="T5" fmla="*/ 2 h 2857520"/>
              <a:gd name="T6" fmla="*/ 150404 w 3071834"/>
              <a:gd name="T7" fmla="*/ 17619 h 2857520"/>
              <a:gd name="T8" fmla="*/ 178936 w 3071834"/>
              <a:gd name="T9" fmla="*/ 65792 h 2857520"/>
              <a:gd name="T10" fmla="*/ 150404 w 3071834"/>
              <a:gd name="T11" fmla="*/ 113964 h 2857520"/>
              <a:gd name="T12" fmla="*/ 89468 w 3071834"/>
              <a:gd name="T13" fmla="*/ 131585 h 2857520"/>
              <a:gd name="T14" fmla="*/ 28531 w 3071834"/>
              <a:gd name="T15" fmla="*/ 113964 h 2857520"/>
              <a:gd name="T16" fmla="*/ 1 w 3071834"/>
              <a:gd name="T17" fmla="*/ 65792 h 2857520"/>
              <a:gd name="T18" fmla="*/ 0 w 3071834"/>
              <a:gd name="T19" fmla="*/ 65792 h 28575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71834"/>
              <a:gd name="T31" fmla="*/ 0 h 2857520"/>
              <a:gd name="T32" fmla="*/ 3071834 w 3071834"/>
              <a:gd name="T33" fmla="*/ 2857520 h 28575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71834" h="2857520">
                <a:moveTo>
                  <a:pt x="0" y="1428760"/>
                </a:moveTo>
                <a:cubicBezTo>
                  <a:pt x="1" y="1031909"/>
                  <a:pt x="177438" y="652937"/>
                  <a:pt x="489800" y="382641"/>
                </a:cubicBezTo>
                <a:cubicBezTo>
                  <a:pt x="774003" y="136712"/>
                  <a:pt x="1147764" y="1"/>
                  <a:pt x="1535920" y="2"/>
                </a:cubicBezTo>
                <a:cubicBezTo>
                  <a:pt x="1924076" y="2"/>
                  <a:pt x="2297837" y="136714"/>
                  <a:pt x="2582039" y="382644"/>
                </a:cubicBezTo>
                <a:cubicBezTo>
                  <a:pt x="2894400" y="652941"/>
                  <a:pt x="3071836" y="1031914"/>
                  <a:pt x="3071835" y="1428764"/>
                </a:cubicBezTo>
                <a:cubicBezTo>
                  <a:pt x="3071835" y="1825615"/>
                  <a:pt x="2894398" y="2204587"/>
                  <a:pt x="2582037" y="2474883"/>
                </a:cubicBezTo>
                <a:cubicBezTo>
                  <a:pt x="2297834" y="2720813"/>
                  <a:pt x="1924073" y="2857524"/>
                  <a:pt x="1535917" y="2857524"/>
                </a:cubicBezTo>
                <a:cubicBezTo>
                  <a:pt x="1147761" y="2857524"/>
                  <a:pt x="774000" y="2720812"/>
                  <a:pt x="489798" y="2474882"/>
                </a:cubicBezTo>
                <a:cubicBezTo>
                  <a:pt x="177437" y="2204585"/>
                  <a:pt x="1" y="1825613"/>
                  <a:pt x="1" y="1428762"/>
                </a:cubicBezTo>
                <a:cubicBezTo>
                  <a:pt x="1" y="1428761"/>
                  <a:pt x="0" y="1428761"/>
                  <a:pt x="0" y="1428760"/>
                </a:cubicBezTo>
                <a:close/>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 name="Arc 24"/>
          <p:cNvSpPr>
            <a:spLocks/>
          </p:cNvSpPr>
          <p:nvPr/>
        </p:nvSpPr>
        <p:spPr bwMode="auto">
          <a:xfrm flipH="1" flipV="1">
            <a:off x="2891788" y="4180682"/>
            <a:ext cx="2559050" cy="455613"/>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 name="Arc 19"/>
          <p:cNvSpPr>
            <a:spLocks/>
          </p:cNvSpPr>
          <p:nvPr/>
        </p:nvSpPr>
        <p:spPr bwMode="auto">
          <a:xfrm>
            <a:off x="2891788" y="3823495"/>
            <a:ext cx="2590800" cy="839787"/>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 name="Line 26"/>
          <p:cNvSpPr>
            <a:spLocks noChangeShapeType="1"/>
          </p:cNvSpPr>
          <p:nvPr/>
        </p:nvSpPr>
        <p:spPr bwMode="auto">
          <a:xfrm flipV="1">
            <a:off x="4106224" y="4236243"/>
            <a:ext cx="2058679" cy="1587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Oval 42"/>
          <p:cNvSpPr>
            <a:spLocks noChangeArrowheads="1"/>
          </p:cNvSpPr>
          <p:nvPr/>
        </p:nvSpPr>
        <p:spPr bwMode="auto">
          <a:xfrm>
            <a:off x="5701741" y="4108450"/>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graphicFrame>
        <p:nvGraphicFramePr>
          <p:cNvPr id="70" name="Object 27"/>
          <p:cNvGraphicFramePr>
            <a:graphicFrameLocks noChangeAspect="1"/>
          </p:cNvGraphicFramePr>
          <p:nvPr>
            <p:extLst>
              <p:ext uri="{D42A27DB-BD31-4B8C-83A1-F6EECF244321}">
                <p14:modId xmlns:p14="http://schemas.microsoft.com/office/powerpoint/2010/main" val="3961965488"/>
              </p:ext>
            </p:extLst>
          </p:nvPr>
        </p:nvGraphicFramePr>
        <p:xfrm>
          <a:off x="3606164" y="4109244"/>
          <a:ext cx="338137" cy="330200"/>
        </p:xfrm>
        <a:graphic>
          <a:graphicData uri="http://schemas.openxmlformats.org/presentationml/2006/ole">
            <mc:AlternateContent xmlns:mc="http://schemas.openxmlformats.org/markup-compatibility/2006">
              <mc:Choice xmlns:v="urn:schemas-microsoft-com:vml" Requires="v">
                <p:oleObj spid="_x0000_s137546" name="公式" r:id="rId9" imgW="194639" imgH="207615" progId="Equation.3">
                  <p:embed/>
                </p:oleObj>
              </mc:Choice>
              <mc:Fallback>
                <p:oleObj name="公式" r:id="rId9" imgW="194639" imgH="207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6164" y="4109244"/>
                        <a:ext cx="33813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27"/>
          <p:cNvGraphicFramePr>
            <a:graphicFrameLocks noChangeAspect="1"/>
          </p:cNvGraphicFramePr>
          <p:nvPr>
            <p:extLst>
              <p:ext uri="{D42A27DB-BD31-4B8C-83A1-F6EECF244321}">
                <p14:modId xmlns:p14="http://schemas.microsoft.com/office/powerpoint/2010/main" val="2489133913"/>
              </p:ext>
            </p:extLst>
          </p:nvPr>
        </p:nvGraphicFramePr>
        <p:xfrm>
          <a:off x="1453513" y="3879056"/>
          <a:ext cx="1155700" cy="915988"/>
        </p:xfrm>
        <a:graphic>
          <a:graphicData uri="http://schemas.openxmlformats.org/presentationml/2006/ole">
            <mc:AlternateContent xmlns:mc="http://schemas.openxmlformats.org/markup-compatibility/2006">
              <mc:Choice xmlns:v="urn:schemas-microsoft-com:vml" Requires="v">
                <p:oleObj spid="_x0000_s137547" name="公式" r:id="rId10" imgW="126780" imgH="101424" progId="Equation.3">
                  <p:embed/>
                </p:oleObj>
              </mc:Choice>
              <mc:Fallback>
                <p:oleObj name="公式" r:id="rId10" imgW="126780" imgH="1014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3513" y="3879056"/>
                        <a:ext cx="11557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27"/>
          <p:cNvGraphicFramePr>
            <a:graphicFrameLocks noChangeAspect="1"/>
          </p:cNvGraphicFramePr>
          <p:nvPr>
            <p:extLst>
              <p:ext uri="{D42A27DB-BD31-4B8C-83A1-F6EECF244321}">
                <p14:modId xmlns:p14="http://schemas.microsoft.com/office/powerpoint/2010/main" val="2823902668"/>
              </p:ext>
            </p:extLst>
          </p:nvPr>
        </p:nvGraphicFramePr>
        <p:xfrm>
          <a:off x="6161088" y="3566320"/>
          <a:ext cx="1270000" cy="1260475"/>
        </p:xfrm>
        <a:graphic>
          <a:graphicData uri="http://schemas.openxmlformats.org/presentationml/2006/ole">
            <mc:AlternateContent xmlns:mc="http://schemas.openxmlformats.org/markup-compatibility/2006">
              <mc:Choice xmlns:v="urn:schemas-microsoft-com:vml" Requires="v">
                <p:oleObj spid="_x0000_s137548" name="公式" r:id="rId12" imgW="139700" imgH="139700" progId="Equation.3">
                  <p:embed/>
                </p:oleObj>
              </mc:Choice>
              <mc:Fallback>
                <p:oleObj name="公式" r:id="rId12" imgW="139700" imgH="1397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61088" y="3566320"/>
                        <a:ext cx="127000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 name="Object 27"/>
          <p:cNvGraphicFramePr>
            <a:graphicFrameLocks noChangeAspect="1"/>
          </p:cNvGraphicFramePr>
          <p:nvPr>
            <p:extLst>
              <p:ext uri="{D42A27DB-BD31-4B8C-83A1-F6EECF244321}">
                <p14:modId xmlns:p14="http://schemas.microsoft.com/office/powerpoint/2010/main" val="1660872109"/>
              </p:ext>
            </p:extLst>
          </p:nvPr>
        </p:nvGraphicFramePr>
        <p:xfrm>
          <a:off x="5167314" y="376239"/>
          <a:ext cx="795337" cy="930275"/>
        </p:xfrm>
        <a:graphic>
          <a:graphicData uri="http://schemas.openxmlformats.org/presentationml/2006/ole">
            <mc:AlternateContent xmlns:mc="http://schemas.openxmlformats.org/markup-compatibility/2006">
              <mc:Choice xmlns:v="urn:schemas-microsoft-com:vml" Requires="v">
                <p:oleObj spid="_x0000_s137549" name="公式" r:id="rId14" imgW="139680" imgH="164880" progId="Equation.3">
                  <p:embed/>
                </p:oleObj>
              </mc:Choice>
              <mc:Fallback>
                <p:oleObj name="公式" r:id="rId14" imgW="13968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7314" y="376239"/>
                        <a:ext cx="795337"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 name="Object 27"/>
          <p:cNvGraphicFramePr>
            <a:graphicFrameLocks noChangeAspect="1"/>
          </p:cNvGraphicFramePr>
          <p:nvPr>
            <p:extLst>
              <p:ext uri="{D42A27DB-BD31-4B8C-83A1-F6EECF244321}">
                <p14:modId xmlns:p14="http://schemas.microsoft.com/office/powerpoint/2010/main" val="1908945059"/>
              </p:ext>
            </p:extLst>
          </p:nvPr>
        </p:nvGraphicFramePr>
        <p:xfrm>
          <a:off x="7820026" y="4479926"/>
          <a:ext cx="1374775" cy="930275"/>
        </p:xfrm>
        <a:graphic>
          <a:graphicData uri="http://schemas.openxmlformats.org/presentationml/2006/ole">
            <mc:AlternateContent xmlns:mc="http://schemas.openxmlformats.org/markup-compatibility/2006">
              <mc:Choice xmlns:v="urn:schemas-microsoft-com:vml" Requires="v">
                <p:oleObj spid="_x0000_s137550" name="公式" r:id="rId16" imgW="241200" imgH="164880" progId="Equation.3">
                  <p:embed/>
                </p:oleObj>
              </mc:Choice>
              <mc:Fallback>
                <p:oleObj name="公式" r:id="rId16" imgW="24120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20026" y="4479926"/>
                        <a:ext cx="1374775"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 name="Object 27"/>
          <p:cNvGraphicFramePr>
            <a:graphicFrameLocks noChangeAspect="1"/>
          </p:cNvGraphicFramePr>
          <p:nvPr>
            <p:extLst>
              <p:ext uri="{D42A27DB-BD31-4B8C-83A1-F6EECF244321}">
                <p14:modId xmlns:p14="http://schemas.microsoft.com/office/powerpoint/2010/main" val="478994032"/>
              </p:ext>
            </p:extLst>
          </p:nvPr>
        </p:nvGraphicFramePr>
        <p:xfrm>
          <a:off x="3774439" y="4577557"/>
          <a:ext cx="796925" cy="930275"/>
        </p:xfrm>
        <a:graphic>
          <a:graphicData uri="http://schemas.openxmlformats.org/presentationml/2006/ole">
            <mc:AlternateContent xmlns:mc="http://schemas.openxmlformats.org/markup-compatibility/2006">
              <mc:Choice xmlns:v="urn:schemas-microsoft-com:vml" Requires="v">
                <p:oleObj spid="_x0000_s137551" name="公式" r:id="rId18" imgW="139680" imgH="164880" progId="Equation.3">
                  <p:embed/>
                </p:oleObj>
              </mc:Choice>
              <mc:Fallback>
                <p:oleObj name="公式" r:id="rId18" imgW="13968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74439" y="4577557"/>
                        <a:ext cx="796925"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 name="Line 79"/>
          <p:cNvSpPr>
            <a:spLocks noChangeShapeType="1"/>
          </p:cNvSpPr>
          <p:nvPr/>
        </p:nvSpPr>
        <p:spPr bwMode="auto">
          <a:xfrm>
            <a:off x="5654675" y="2274888"/>
            <a:ext cx="1628775" cy="3969"/>
          </a:xfrm>
          <a:prstGeom prst="line">
            <a:avLst/>
          </a:prstGeom>
          <a:noFill/>
          <a:ln w="1905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7" name="Object 27"/>
          <p:cNvGraphicFramePr>
            <a:graphicFrameLocks noChangeAspect="1"/>
          </p:cNvGraphicFramePr>
          <p:nvPr>
            <p:extLst>
              <p:ext uri="{D42A27DB-BD31-4B8C-83A1-F6EECF244321}">
                <p14:modId xmlns:p14="http://schemas.microsoft.com/office/powerpoint/2010/main" val="2641647421"/>
              </p:ext>
            </p:extLst>
          </p:nvPr>
        </p:nvGraphicFramePr>
        <p:xfrm>
          <a:off x="7305069" y="1913731"/>
          <a:ext cx="650875" cy="715962"/>
        </p:xfrm>
        <a:graphic>
          <a:graphicData uri="http://schemas.openxmlformats.org/presentationml/2006/ole">
            <mc:AlternateContent xmlns:mc="http://schemas.openxmlformats.org/markup-compatibility/2006">
              <mc:Choice xmlns:v="urn:schemas-microsoft-com:vml" Requires="v">
                <p:oleObj spid="_x0000_s137552" name="公式" r:id="rId20" imgW="114102" imgH="126780" progId="Equation.3">
                  <p:embed/>
                </p:oleObj>
              </mc:Choice>
              <mc:Fallback>
                <p:oleObj name="公式" r:id="rId20" imgW="114102" imgH="1267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05069" y="1913731"/>
                        <a:ext cx="650875" cy="71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 name="Line 79"/>
          <p:cNvSpPr>
            <a:spLocks noChangeShapeType="1"/>
          </p:cNvSpPr>
          <p:nvPr/>
        </p:nvSpPr>
        <p:spPr bwMode="auto">
          <a:xfrm flipH="1">
            <a:off x="5645150" y="1752601"/>
            <a:ext cx="0" cy="103822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79"/>
          <p:cNvSpPr>
            <a:spLocks noChangeShapeType="1"/>
          </p:cNvSpPr>
          <p:nvPr/>
        </p:nvSpPr>
        <p:spPr bwMode="auto">
          <a:xfrm flipH="1">
            <a:off x="7262511" y="1762874"/>
            <a:ext cx="7937" cy="779462"/>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Oval 42"/>
          <p:cNvSpPr>
            <a:spLocks noChangeArrowheads="1"/>
          </p:cNvSpPr>
          <p:nvPr/>
        </p:nvSpPr>
        <p:spPr bwMode="auto">
          <a:xfrm>
            <a:off x="8451850" y="4033838"/>
            <a:ext cx="185738" cy="182562"/>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81" name="Oval 42"/>
          <p:cNvSpPr>
            <a:spLocks noChangeArrowheads="1"/>
          </p:cNvSpPr>
          <p:nvPr/>
        </p:nvSpPr>
        <p:spPr bwMode="auto">
          <a:xfrm>
            <a:off x="5564189" y="1558926"/>
            <a:ext cx="185737" cy="182563"/>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82" name="Oval 42"/>
          <p:cNvSpPr>
            <a:spLocks noChangeArrowheads="1"/>
          </p:cNvSpPr>
          <p:nvPr/>
        </p:nvSpPr>
        <p:spPr bwMode="auto">
          <a:xfrm>
            <a:off x="4014150" y="4180682"/>
            <a:ext cx="185738" cy="182563"/>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83" name="Line 79"/>
          <p:cNvSpPr>
            <a:spLocks noChangeShapeType="1"/>
          </p:cNvSpPr>
          <p:nvPr/>
        </p:nvSpPr>
        <p:spPr bwMode="auto">
          <a:xfrm flipH="1">
            <a:off x="6902450" y="1677989"/>
            <a:ext cx="0" cy="103822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79"/>
          <p:cNvSpPr>
            <a:spLocks noChangeShapeType="1"/>
          </p:cNvSpPr>
          <p:nvPr/>
        </p:nvSpPr>
        <p:spPr bwMode="auto">
          <a:xfrm>
            <a:off x="5651501" y="2587625"/>
            <a:ext cx="1198563" cy="0"/>
          </a:xfrm>
          <a:prstGeom prst="line">
            <a:avLst/>
          </a:prstGeom>
          <a:noFill/>
          <a:ln w="1905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 name="矩形 84"/>
          <p:cNvSpPr/>
          <p:nvPr/>
        </p:nvSpPr>
        <p:spPr>
          <a:xfrm>
            <a:off x="6975475" y="258764"/>
            <a:ext cx="3519488" cy="954087"/>
          </a:xfrm>
          <a:prstGeom prst="rect">
            <a:avLst/>
          </a:prstGeom>
        </p:spPr>
        <p:txBody>
          <a:bodyPr>
            <a:spAutoFit/>
          </a:bodyPr>
          <a:lstStyle/>
          <a:p>
            <a:pPr>
              <a:defRPr/>
            </a:pPr>
            <a:r>
              <a:rPr lang="zh-CN" altLang="en-US" sz="2800" dirty="0">
                <a:solidFill>
                  <a:schemeClr val="accent6"/>
                </a:solidFill>
                <a:cs typeface="Times New Roman" pitchFamily="18" charset="0"/>
              </a:rPr>
              <a:t>均匀带电</a:t>
            </a:r>
            <a:r>
              <a:rPr lang="el-GR" altLang="zh-CN" sz="2800" dirty="0">
                <a:solidFill>
                  <a:srgbClr val="FF0000"/>
                </a:solidFill>
                <a:cs typeface="Times New Roman" pitchFamily="18" charset="0"/>
              </a:rPr>
              <a:t>ρ</a:t>
            </a:r>
            <a:r>
              <a:rPr lang="zh-CN" altLang="en-US" sz="2800" dirty="0">
                <a:solidFill>
                  <a:schemeClr val="accent4"/>
                </a:solidFill>
                <a:cs typeface="Times New Roman" pitchFamily="18" charset="0"/>
              </a:rPr>
              <a:t>上半球</a:t>
            </a:r>
            <a:r>
              <a:rPr lang="zh-CN" altLang="en-US" sz="2800" dirty="0">
                <a:solidFill>
                  <a:srgbClr val="008000"/>
                </a:solidFill>
                <a:cs typeface="Times New Roman" pitchFamily="18" charset="0"/>
              </a:rPr>
              <a:t>产生的</a:t>
            </a:r>
            <a:r>
              <a:rPr lang="zh-CN" altLang="en-US" sz="2800" dirty="0">
                <a:solidFill>
                  <a:schemeClr val="accent6"/>
                </a:solidFill>
                <a:cs typeface="Times New Roman" pitchFamily="18" charset="0"/>
                <a:sym typeface="Symbol" pitchFamily="18" charset="2"/>
              </a:rPr>
              <a:t>电势</a:t>
            </a:r>
            <a:r>
              <a:rPr lang="zh-CN" altLang="en-US" sz="2800" dirty="0">
                <a:solidFill>
                  <a:srgbClr val="008000"/>
                </a:solidFill>
                <a:cs typeface="Times New Roman" pitchFamily="18" charset="0"/>
              </a:rPr>
              <a:t>为</a:t>
            </a:r>
            <a:r>
              <a:rPr lang="en-US" altLang="zh-CN" sz="2800" dirty="0">
                <a:solidFill>
                  <a:srgbClr val="FF00FF"/>
                </a:solidFill>
                <a:cs typeface="Times New Roman" pitchFamily="18" charset="0"/>
              </a:rPr>
              <a:t>V</a:t>
            </a:r>
            <a:endParaRPr lang="zh-CN" altLang="en-US" sz="2800" dirty="0">
              <a:solidFill>
                <a:srgbClr val="FF00FF"/>
              </a:solidFill>
            </a:endParaRPr>
          </a:p>
        </p:txBody>
      </p:sp>
      <p:sp>
        <p:nvSpPr>
          <p:cNvPr id="86" name="矩形 85"/>
          <p:cNvSpPr/>
          <p:nvPr/>
        </p:nvSpPr>
        <p:spPr>
          <a:xfrm>
            <a:off x="7094539" y="2514600"/>
            <a:ext cx="3424237" cy="954088"/>
          </a:xfrm>
          <a:prstGeom prst="rect">
            <a:avLst/>
          </a:prstGeom>
        </p:spPr>
        <p:txBody>
          <a:bodyPr>
            <a:spAutoFit/>
          </a:bodyPr>
          <a:lstStyle/>
          <a:p>
            <a:pPr>
              <a:defRPr/>
            </a:pPr>
            <a:r>
              <a:rPr lang="zh-CN" altLang="en-US" sz="2800" dirty="0">
                <a:solidFill>
                  <a:schemeClr val="accent6"/>
                </a:solidFill>
                <a:cs typeface="Times New Roman" pitchFamily="18" charset="0"/>
              </a:rPr>
              <a:t>均匀带电</a:t>
            </a:r>
            <a:r>
              <a:rPr lang="zh-CN" altLang="en-US" sz="2800" dirty="0">
                <a:solidFill>
                  <a:srgbClr val="FF0000"/>
                </a:solidFill>
                <a:cs typeface="Times New Roman" pitchFamily="18" charset="0"/>
              </a:rPr>
              <a:t>−</a:t>
            </a:r>
            <a:r>
              <a:rPr lang="el-GR" altLang="zh-CN" sz="2800" dirty="0">
                <a:solidFill>
                  <a:srgbClr val="FF0000"/>
                </a:solidFill>
                <a:cs typeface="Times New Roman" pitchFamily="18" charset="0"/>
              </a:rPr>
              <a:t> ρ</a:t>
            </a:r>
            <a:r>
              <a:rPr lang="zh-CN" altLang="en-US" sz="2800" dirty="0">
                <a:solidFill>
                  <a:schemeClr val="accent4"/>
                </a:solidFill>
                <a:cs typeface="Times New Roman" pitchFamily="18" charset="0"/>
              </a:rPr>
              <a:t>下半球</a:t>
            </a:r>
            <a:r>
              <a:rPr lang="zh-CN" altLang="en-US" sz="2800" dirty="0">
                <a:solidFill>
                  <a:srgbClr val="008000"/>
                </a:solidFill>
                <a:cs typeface="Times New Roman" pitchFamily="18" charset="0"/>
              </a:rPr>
              <a:t>产生的</a:t>
            </a:r>
            <a:r>
              <a:rPr lang="zh-CN" altLang="en-US" sz="2800" dirty="0">
                <a:solidFill>
                  <a:schemeClr val="accent6"/>
                </a:solidFill>
                <a:cs typeface="Times New Roman" pitchFamily="18" charset="0"/>
                <a:sym typeface="Symbol" pitchFamily="18" charset="2"/>
              </a:rPr>
              <a:t>电势</a:t>
            </a:r>
            <a:r>
              <a:rPr lang="zh-CN" altLang="en-US" sz="2800" dirty="0">
                <a:solidFill>
                  <a:srgbClr val="008000"/>
                </a:solidFill>
                <a:cs typeface="Times New Roman" pitchFamily="18" charset="0"/>
              </a:rPr>
              <a:t>为</a:t>
            </a:r>
            <a:r>
              <a:rPr lang="zh-CN" altLang="en-US" sz="2800" dirty="0">
                <a:solidFill>
                  <a:srgbClr val="FF00FF"/>
                </a:solidFill>
                <a:cs typeface="Times New Roman" pitchFamily="18" charset="0"/>
              </a:rPr>
              <a:t>−</a:t>
            </a:r>
            <a:r>
              <a:rPr lang="en-US" altLang="zh-CN" sz="2800" dirty="0">
                <a:solidFill>
                  <a:srgbClr val="FF00FF"/>
                </a:solidFill>
                <a:cs typeface="Times New Roman" pitchFamily="18" charset="0"/>
              </a:rPr>
              <a:t>V</a:t>
            </a:r>
            <a:endParaRPr lang="zh-CN" altLang="en-US" sz="2800" dirty="0">
              <a:solidFill>
                <a:srgbClr val="FF00FF"/>
              </a:solidFill>
            </a:endParaRPr>
          </a:p>
        </p:txBody>
      </p:sp>
      <p:sp>
        <p:nvSpPr>
          <p:cNvPr id="87" name="矩形 86"/>
          <p:cNvSpPr/>
          <p:nvPr/>
        </p:nvSpPr>
        <p:spPr>
          <a:xfrm>
            <a:off x="1554164" y="1682750"/>
            <a:ext cx="2776537" cy="954088"/>
          </a:xfrm>
          <a:prstGeom prst="rect">
            <a:avLst/>
          </a:prstGeom>
        </p:spPr>
        <p:txBody>
          <a:bodyPr>
            <a:spAutoFit/>
          </a:bodyPr>
          <a:lstStyle/>
          <a:p>
            <a:pPr>
              <a:defRPr/>
            </a:pPr>
            <a:r>
              <a:rPr lang="zh-CN" altLang="en-US" sz="2800" dirty="0">
                <a:solidFill>
                  <a:schemeClr val="accent6"/>
                </a:solidFill>
                <a:cs typeface="Times New Roman" pitchFamily="18" charset="0"/>
              </a:rPr>
              <a:t>均匀带电</a:t>
            </a:r>
            <a:r>
              <a:rPr lang="el-GR" altLang="zh-CN" sz="2800" dirty="0">
                <a:solidFill>
                  <a:srgbClr val="FF0000"/>
                </a:solidFill>
                <a:cs typeface="Times New Roman" pitchFamily="18" charset="0"/>
              </a:rPr>
              <a:t> ρ</a:t>
            </a:r>
            <a:r>
              <a:rPr lang="zh-CN" altLang="en-US" sz="2800" dirty="0">
                <a:solidFill>
                  <a:schemeClr val="accent4"/>
                </a:solidFill>
                <a:cs typeface="Times New Roman" pitchFamily="18" charset="0"/>
              </a:rPr>
              <a:t>球</a:t>
            </a:r>
            <a:r>
              <a:rPr lang="zh-CN" altLang="en-US" sz="2800" dirty="0">
                <a:solidFill>
                  <a:srgbClr val="008000"/>
                </a:solidFill>
                <a:cs typeface="Times New Roman" pitchFamily="18" charset="0"/>
              </a:rPr>
              <a:t>产生的</a:t>
            </a:r>
            <a:r>
              <a:rPr lang="zh-CN" altLang="en-US" sz="2800" dirty="0">
                <a:solidFill>
                  <a:schemeClr val="accent6"/>
                </a:solidFill>
                <a:cs typeface="Times New Roman" pitchFamily="18" charset="0"/>
                <a:sym typeface="Symbol" pitchFamily="18" charset="2"/>
              </a:rPr>
              <a:t>电势</a:t>
            </a:r>
            <a:r>
              <a:rPr lang="zh-CN" altLang="en-US" sz="2800" dirty="0">
                <a:solidFill>
                  <a:srgbClr val="008000"/>
                </a:solidFill>
                <a:cs typeface="Times New Roman" pitchFamily="18" charset="0"/>
              </a:rPr>
              <a:t>为</a:t>
            </a:r>
            <a:endParaRPr lang="zh-CN" altLang="en-US" sz="2800" dirty="0">
              <a:solidFill>
                <a:srgbClr val="008000"/>
              </a:solidFill>
            </a:endParaRPr>
          </a:p>
        </p:txBody>
      </p:sp>
      <p:graphicFrame>
        <p:nvGraphicFramePr>
          <p:cNvPr id="88" name="对象 87"/>
          <p:cNvGraphicFramePr>
            <a:graphicFrameLocks noChangeAspect="1"/>
          </p:cNvGraphicFramePr>
          <p:nvPr>
            <p:extLst>
              <p:ext uri="{D42A27DB-BD31-4B8C-83A1-F6EECF244321}">
                <p14:modId xmlns:p14="http://schemas.microsoft.com/office/powerpoint/2010/main" val="3732743423"/>
              </p:ext>
            </p:extLst>
          </p:nvPr>
        </p:nvGraphicFramePr>
        <p:xfrm>
          <a:off x="1519237" y="2706689"/>
          <a:ext cx="1533526" cy="1150937"/>
        </p:xfrm>
        <a:graphic>
          <a:graphicData uri="http://schemas.openxmlformats.org/presentationml/2006/ole">
            <mc:AlternateContent xmlns:mc="http://schemas.openxmlformats.org/markup-compatibility/2006">
              <mc:Choice xmlns:v="urn:schemas-microsoft-com:vml" Requires="v">
                <p:oleObj spid="_x0000_s137553" name="公式" r:id="rId22" imgW="609480" imgH="457200" progId="Equation.3">
                  <p:embed/>
                </p:oleObj>
              </mc:Choice>
              <mc:Fallback>
                <p:oleObj name="公式" r:id="rId22" imgW="609480" imgH="457200" progId="Equation.3">
                  <p:embed/>
                  <p:pic>
                    <p:nvPicPr>
                      <p:cNvPr id="0" name=""/>
                      <p:cNvPicPr>
                        <a:picLocks noChangeAspect="1" noChangeArrowheads="1"/>
                      </p:cNvPicPr>
                      <p:nvPr/>
                    </p:nvPicPr>
                    <p:blipFill>
                      <a:blip r:embed="rId23"/>
                      <a:srcRect/>
                      <a:stretch>
                        <a:fillRect/>
                      </a:stretch>
                    </p:blipFill>
                    <p:spPr bwMode="auto">
                      <a:xfrm>
                        <a:off x="1519237" y="2706689"/>
                        <a:ext cx="1533526"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 name="Object 26"/>
          <p:cNvGraphicFramePr>
            <a:graphicFrameLocks noChangeAspect="1"/>
          </p:cNvGraphicFramePr>
          <p:nvPr>
            <p:extLst>
              <p:ext uri="{D42A27DB-BD31-4B8C-83A1-F6EECF244321}">
                <p14:modId xmlns:p14="http://schemas.microsoft.com/office/powerpoint/2010/main" val="1278548636"/>
              </p:ext>
            </p:extLst>
          </p:nvPr>
        </p:nvGraphicFramePr>
        <p:xfrm>
          <a:off x="3497263" y="5518150"/>
          <a:ext cx="3268662" cy="1327150"/>
        </p:xfrm>
        <a:graphic>
          <a:graphicData uri="http://schemas.openxmlformats.org/presentationml/2006/ole">
            <mc:AlternateContent xmlns:mc="http://schemas.openxmlformats.org/markup-compatibility/2006">
              <mc:Choice xmlns:v="urn:schemas-microsoft-com:vml" Requires="v">
                <p:oleObj spid="_x0000_s137554" name="公式" r:id="rId24" imgW="1104840" imgH="457200" progId="Equation.3">
                  <p:embed/>
                </p:oleObj>
              </mc:Choice>
              <mc:Fallback>
                <p:oleObj name="公式" r:id="rId24" imgW="1104840" imgH="457200" progId="Equation.3">
                  <p:embed/>
                  <p:pic>
                    <p:nvPicPr>
                      <p:cNvPr id="0" name=""/>
                      <p:cNvPicPr>
                        <a:picLocks noChangeAspect="1" noChangeArrowheads="1"/>
                      </p:cNvPicPr>
                      <p:nvPr/>
                    </p:nvPicPr>
                    <p:blipFill>
                      <a:blip r:embed="rId25"/>
                      <a:srcRect/>
                      <a:stretch>
                        <a:fillRect/>
                      </a:stretch>
                    </p:blipFill>
                    <p:spPr bwMode="auto">
                      <a:xfrm>
                        <a:off x="3497263" y="5518150"/>
                        <a:ext cx="3268662"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 name="Object 26"/>
          <p:cNvGraphicFramePr>
            <a:graphicFrameLocks noChangeAspect="1"/>
          </p:cNvGraphicFramePr>
          <p:nvPr>
            <p:extLst>
              <p:ext uri="{D42A27DB-BD31-4B8C-83A1-F6EECF244321}">
                <p14:modId xmlns:p14="http://schemas.microsoft.com/office/powerpoint/2010/main" val="725424446"/>
              </p:ext>
            </p:extLst>
          </p:nvPr>
        </p:nvGraphicFramePr>
        <p:xfrm>
          <a:off x="8129589" y="5495926"/>
          <a:ext cx="2225675" cy="1323975"/>
        </p:xfrm>
        <a:graphic>
          <a:graphicData uri="http://schemas.openxmlformats.org/presentationml/2006/ole">
            <mc:AlternateContent xmlns:mc="http://schemas.openxmlformats.org/markup-compatibility/2006">
              <mc:Choice xmlns:v="urn:schemas-microsoft-com:vml" Requires="v">
                <p:oleObj spid="_x0000_s137555" name="公式" r:id="rId26" imgW="863280" imgH="457200" progId="Equation.3">
                  <p:embed/>
                </p:oleObj>
              </mc:Choice>
              <mc:Fallback>
                <p:oleObj name="公式" r:id="rId26" imgW="863280" imgH="457200" progId="Equation.3">
                  <p:embed/>
                  <p:pic>
                    <p:nvPicPr>
                      <p:cNvPr id="0" name=""/>
                      <p:cNvPicPr>
                        <a:picLocks noChangeAspect="1" noChangeArrowheads="1"/>
                      </p:cNvPicPr>
                      <p:nvPr/>
                    </p:nvPicPr>
                    <p:blipFill>
                      <a:blip r:embed="rId27"/>
                      <a:srcRect/>
                      <a:stretch>
                        <a:fillRect/>
                      </a:stretch>
                    </p:blipFill>
                    <p:spPr bwMode="auto">
                      <a:xfrm>
                        <a:off x="8129589" y="5495926"/>
                        <a:ext cx="22256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 name="AutoShape 63"/>
          <p:cNvSpPr>
            <a:spLocks noChangeArrowheads="1"/>
          </p:cNvSpPr>
          <p:nvPr/>
        </p:nvSpPr>
        <p:spPr bwMode="auto">
          <a:xfrm>
            <a:off x="2076450" y="5992813"/>
            <a:ext cx="1130300" cy="330200"/>
          </a:xfrm>
          <a:prstGeom prst="rightArrow">
            <a:avLst>
              <a:gd name="adj1" fmla="val 50000"/>
              <a:gd name="adj2" fmla="val 13350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92" name="AutoShape 63"/>
          <p:cNvSpPr>
            <a:spLocks noChangeArrowheads="1"/>
          </p:cNvSpPr>
          <p:nvPr/>
        </p:nvSpPr>
        <p:spPr bwMode="auto">
          <a:xfrm>
            <a:off x="6891338" y="5992813"/>
            <a:ext cx="1128712" cy="330200"/>
          </a:xfrm>
          <a:prstGeom prst="rightArrow">
            <a:avLst>
              <a:gd name="adj1" fmla="val 50000"/>
              <a:gd name="adj2" fmla="val 133312"/>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additive="base">
                                        <p:cTn id="14" dur="500" fill="hold"/>
                                        <p:tgtEl>
                                          <p:spTgt spid="48"/>
                                        </p:tgtEl>
                                        <p:attrNameLst>
                                          <p:attrName>ppt_x</p:attrName>
                                        </p:attrNameLst>
                                      </p:cBhvr>
                                      <p:tavLst>
                                        <p:tav tm="0">
                                          <p:val>
                                            <p:strVal val="#ppt_x"/>
                                          </p:val>
                                        </p:tav>
                                        <p:tav tm="100000">
                                          <p:val>
                                            <p:strVal val="#ppt_x"/>
                                          </p:val>
                                        </p:tav>
                                      </p:tavLst>
                                    </p:anim>
                                    <p:anim calcmode="lin" valueType="num">
                                      <p:cBhvr additive="base">
                                        <p:cTn id="15" dur="500" fill="hold"/>
                                        <p:tgtEl>
                                          <p:spTgt spid="4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fill="hold"/>
                                        <p:tgtEl>
                                          <p:spTgt spid="56"/>
                                        </p:tgtEl>
                                        <p:attrNameLst>
                                          <p:attrName>ppt_x</p:attrName>
                                        </p:attrNameLst>
                                      </p:cBhvr>
                                      <p:tavLst>
                                        <p:tav tm="0">
                                          <p:val>
                                            <p:strVal val="#ppt_x"/>
                                          </p:val>
                                        </p:tav>
                                        <p:tav tm="100000">
                                          <p:val>
                                            <p:strVal val="#ppt_x"/>
                                          </p:val>
                                        </p:tav>
                                      </p:tavLst>
                                    </p:anim>
                                    <p:anim calcmode="lin" valueType="num">
                                      <p:cBhvr additive="base">
                                        <p:cTn id="19" dur="500" fill="hold"/>
                                        <p:tgtEl>
                                          <p:spTgt spid="5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3"/>
                                        </p:tgtEl>
                                        <p:attrNameLst>
                                          <p:attrName>style.visibility</p:attrName>
                                        </p:attrNameLst>
                                      </p:cBhvr>
                                      <p:to>
                                        <p:strVal val="visible"/>
                                      </p:to>
                                    </p:set>
                                    <p:anim calcmode="lin" valueType="num">
                                      <p:cBhvr additive="base">
                                        <p:cTn id="22" dur="500" fill="hold"/>
                                        <p:tgtEl>
                                          <p:spTgt spid="73"/>
                                        </p:tgtEl>
                                        <p:attrNameLst>
                                          <p:attrName>ppt_x</p:attrName>
                                        </p:attrNameLst>
                                      </p:cBhvr>
                                      <p:tavLst>
                                        <p:tav tm="0">
                                          <p:val>
                                            <p:strVal val="#ppt_x"/>
                                          </p:val>
                                        </p:tav>
                                        <p:tav tm="100000">
                                          <p:val>
                                            <p:strVal val="#ppt_x"/>
                                          </p:val>
                                        </p:tav>
                                      </p:tavLst>
                                    </p:anim>
                                    <p:anim calcmode="lin" valueType="num">
                                      <p:cBhvr additive="base">
                                        <p:cTn id="23" dur="500" fill="hold"/>
                                        <p:tgtEl>
                                          <p:spTgt spid="7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6"/>
                                        </p:tgtEl>
                                        <p:attrNameLst>
                                          <p:attrName>style.visibility</p:attrName>
                                        </p:attrNameLst>
                                      </p:cBhvr>
                                      <p:to>
                                        <p:strVal val="visible"/>
                                      </p:to>
                                    </p:set>
                                    <p:anim calcmode="lin" valueType="num">
                                      <p:cBhvr additive="base">
                                        <p:cTn id="26" dur="500" fill="hold"/>
                                        <p:tgtEl>
                                          <p:spTgt spid="76"/>
                                        </p:tgtEl>
                                        <p:attrNameLst>
                                          <p:attrName>ppt_x</p:attrName>
                                        </p:attrNameLst>
                                      </p:cBhvr>
                                      <p:tavLst>
                                        <p:tav tm="0">
                                          <p:val>
                                            <p:strVal val="#ppt_x"/>
                                          </p:val>
                                        </p:tav>
                                        <p:tav tm="100000">
                                          <p:val>
                                            <p:strVal val="#ppt_x"/>
                                          </p:val>
                                        </p:tav>
                                      </p:tavLst>
                                    </p:anim>
                                    <p:anim calcmode="lin" valueType="num">
                                      <p:cBhvr additive="base">
                                        <p:cTn id="27" dur="500" fill="hold"/>
                                        <p:tgtEl>
                                          <p:spTgt spid="76"/>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77"/>
                                        </p:tgtEl>
                                        <p:attrNameLst>
                                          <p:attrName>style.visibility</p:attrName>
                                        </p:attrNameLst>
                                      </p:cBhvr>
                                      <p:to>
                                        <p:strVal val="visible"/>
                                      </p:to>
                                    </p:set>
                                    <p:anim calcmode="lin" valueType="num">
                                      <p:cBhvr additive="base">
                                        <p:cTn id="30" dur="500" fill="hold"/>
                                        <p:tgtEl>
                                          <p:spTgt spid="77"/>
                                        </p:tgtEl>
                                        <p:attrNameLst>
                                          <p:attrName>ppt_x</p:attrName>
                                        </p:attrNameLst>
                                      </p:cBhvr>
                                      <p:tavLst>
                                        <p:tav tm="0">
                                          <p:val>
                                            <p:strVal val="#ppt_x"/>
                                          </p:val>
                                        </p:tav>
                                        <p:tav tm="100000">
                                          <p:val>
                                            <p:strVal val="#ppt_x"/>
                                          </p:val>
                                        </p:tav>
                                      </p:tavLst>
                                    </p:anim>
                                    <p:anim calcmode="lin" valueType="num">
                                      <p:cBhvr additive="base">
                                        <p:cTn id="31" dur="500" fill="hold"/>
                                        <p:tgtEl>
                                          <p:spTgt spid="7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fill="hold"/>
                                        <p:tgtEl>
                                          <p:spTgt spid="78"/>
                                        </p:tgtEl>
                                        <p:attrNameLst>
                                          <p:attrName>ppt_x</p:attrName>
                                        </p:attrNameLst>
                                      </p:cBhvr>
                                      <p:tavLst>
                                        <p:tav tm="0">
                                          <p:val>
                                            <p:strVal val="#ppt_x"/>
                                          </p:val>
                                        </p:tav>
                                        <p:tav tm="100000">
                                          <p:val>
                                            <p:strVal val="#ppt_x"/>
                                          </p:val>
                                        </p:tav>
                                      </p:tavLst>
                                    </p:anim>
                                    <p:anim calcmode="lin" valueType="num">
                                      <p:cBhvr additive="base">
                                        <p:cTn id="35" dur="500" fill="hold"/>
                                        <p:tgtEl>
                                          <p:spTgt spid="7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9"/>
                                        </p:tgtEl>
                                        <p:attrNameLst>
                                          <p:attrName>style.visibility</p:attrName>
                                        </p:attrNameLst>
                                      </p:cBhvr>
                                      <p:to>
                                        <p:strVal val="visible"/>
                                      </p:to>
                                    </p:set>
                                    <p:anim calcmode="lin" valueType="num">
                                      <p:cBhvr additive="base">
                                        <p:cTn id="38" dur="500" fill="hold"/>
                                        <p:tgtEl>
                                          <p:spTgt spid="79"/>
                                        </p:tgtEl>
                                        <p:attrNameLst>
                                          <p:attrName>ppt_x</p:attrName>
                                        </p:attrNameLst>
                                      </p:cBhvr>
                                      <p:tavLst>
                                        <p:tav tm="0">
                                          <p:val>
                                            <p:strVal val="#ppt_x"/>
                                          </p:val>
                                        </p:tav>
                                        <p:tav tm="100000">
                                          <p:val>
                                            <p:strVal val="#ppt_x"/>
                                          </p:val>
                                        </p:tav>
                                      </p:tavLst>
                                    </p:anim>
                                    <p:anim calcmode="lin" valueType="num">
                                      <p:cBhvr additive="base">
                                        <p:cTn id="39" dur="500" fill="hold"/>
                                        <p:tgtEl>
                                          <p:spTgt spid="7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81"/>
                                        </p:tgtEl>
                                        <p:attrNameLst>
                                          <p:attrName>style.visibility</p:attrName>
                                        </p:attrNameLst>
                                      </p:cBhvr>
                                      <p:to>
                                        <p:strVal val="visible"/>
                                      </p:to>
                                    </p:set>
                                    <p:anim calcmode="lin" valueType="num">
                                      <p:cBhvr additive="base">
                                        <p:cTn id="42" dur="500" fill="hold"/>
                                        <p:tgtEl>
                                          <p:spTgt spid="81"/>
                                        </p:tgtEl>
                                        <p:attrNameLst>
                                          <p:attrName>ppt_x</p:attrName>
                                        </p:attrNameLst>
                                      </p:cBhvr>
                                      <p:tavLst>
                                        <p:tav tm="0">
                                          <p:val>
                                            <p:strVal val="#ppt_x"/>
                                          </p:val>
                                        </p:tav>
                                        <p:tav tm="100000">
                                          <p:val>
                                            <p:strVal val="#ppt_x"/>
                                          </p:val>
                                        </p:tav>
                                      </p:tavLst>
                                    </p:anim>
                                    <p:anim calcmode="lin" valueType="num">
                                      <p:cBhvr additive="base">
                                        <p:cTn id="43" dur="500" fill="hold"/>
                                        <p:tgtEl>
                                          <p:spTgt spid="8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83"/>
                                        </p:tgtEl>
                                        <p:attrNameLst>
                                          <p:attrName>style.visibility</p:attrName>
                                        </p:attrNameLst>
                                      </p:cBhvr>
                                      <p:to>
                                        <p:strVal val="visible"/>
                                      </p:to>
                                    </p:set>
                                    <p:anim calcmode="lin" valueType="num">
                                      <p:cBhvr additive="base">
                                        <p:cTn id="46" dur="500" fill="hold"/>
                                        <p:tgtEl>
                                          <p:spTgt spid="83"/>
                                        </p:tgtEl>
                                        <p:attrNameLst>
                                          <p:attrName>ppt_x</p:attrName>
                                        </p:attrNameLst>
                                      </p:cBhvr>
                                      <p:tavLst>
                                        <p:tav tm="0">
                                          <p:val>
                                            <p:strVal val="#ppt_x"/>
                                          </p:val>
                                        </p:tav>
                                        <p:tav tm="100000">
                                          <p:val>
                                            <p:strVal val="#ppt_x"/>
                                          </p:val>
                                        </p:tav>
                                      </p:tavLst>
                                    </p:anim>
                                    <p:anim calcmode="lin" valueType="num">
                                      <p:cBhvr additive="base">
                                        <p:cTn id="47" dur="500" fill="hold"/>
                                        <p:tgtEl>
                                          <p:spTgt spid="8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84"/>
                                        </p:tgtEl>
                                        <p:attrNameLst>
                                          <p:attrName>style.visibility</p:attrName>
                                        </p:attrNameLst>
                                      </p:cBhvr>
                                      <p:to>
                                        <p:strVal val="visible"/>
                                      </p:to>
                                    </p:set>
                                    <p:anim calcmode="lin" valueType="num">
                                      <p:cBhvr additive="base">
                                        <p:cTn id="50" dur="500" fill="hold"/>
                                        <p:tgtEl>
                                          <p:spTgt spid="84"/>
                                        </p:tgtEl>
                                        <p:attrNameLst>
                                          <p:attrName>ppt_x</p:attrName>
                                        </p:attrNameLst>
                                      </p:cBhvr>
                                      <p:tavLst>
                                        <p:tav tm="0">
                                          <p:val>
                                            <p:strVal val="#ppt_x"/>
                                          </p:val>
                                        </p:tav>
                                        <p:tav tm="100000">
                                          <p:val>
                                            <p:strVal val="#ppt_x"/>
                                          </p:val>
                                        </p:tav>
                                      </p:tavLst>
                                    </p:anim>
                                    <p:anim calcmode="lin" valueType="num">
                                      <p:cBhvr additive="base">
                                        <p:cTn id="51"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circle(in)">
                                      <p:cBhvr>
                                        <p:cTn id="56" dur="2000"/>
                                        <p:tgtEl>
                                          <p:spTgt spid="71"/>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anim calcmode="lin" valueType="num">
                                      <p:cBhvr additive="base">
                                        <p:cTn id="61" dur="500" fill="hold"/>
                                        <p:tgtEl>
                                          <p:spTgt spid="65"/>
                                        </p:tgtEl>
                                        <p:attrNameLst>
                                          <p:attrName>ppt_x</p:attrName>
                                        </p:attrNameLst>
                                      </p:cBhvr>
                                      <p:tavLst>
                                        <p:tav tm="0">
                                          <p:val>
                                            <p:strVal val="#ppt_x"/>
                                          </p:val>
                                        </p:tav>
                                        <p:tav tm="100000">
                                          <p:val>
                                            <p:strVal val="#ppt_x"/>
                                          </p:val>
                                        </p:tav>
                                      </p:tavLst>
                                    </p:anim>
                                    <p:anim calcmode="lin" valueType="num">
                                      <p:cBhvr additive="base">
                                        <p:cTn id="62" dur="500" fill="hold"/>
                                        <p:tgtEl>
                                          <p:spTgt spid="6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 calcmode="lin" valueType="num">
                                      <p:cBhvr additive="base">
                                        <p:cTn id="65" dur="500" fill="hold"/>
                                        <p:tgtEl>
                                          <p:spTgt spid="66"/>
                                        </p:tgtEl>
                                        <p:attrNameLst>
                                          <p:attrName>ppt_x</p:attrName>
                                        </p:attrNameLst>
                                      </p:cBhvr>
                                      <p:tavLst>
                                        <p:tav tm="0">
                                          <p:val>
                                            <p:strVal val="#ppt_x"/>
                                          </p:val>
                                        </p:tav>
                                        <p:tav tm="100000">
                                          <p:val>
                                            <p:strVal val="#ppt_x"/>
                                          </p:val>
                                        </p:tav>
                                      </p:tavLst>
                                    </p:anim>
                                    <p:anim calcmode="lin" valueType="num">
                                      <p:cBhvr additive="base">
                                        <p:cTn id="66" dur="500" fill="hold"/>
                                        <p:tgtEl>
                                          <p:spTgt spid="6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additive="base">
                                        <p:cTn id="69" dur="500" fill="hold"/>
                                        <p:tgtEl>
                                          <p:spTgt spid="67"/>
                                        </p:tgtEl>
                                        <p:attrNameLst>
                                          <p:attrName>ppt_x</p:attrName>
                                        </p:attrNameLst>
                                      </p:cBhvr>
                                      <p:tavLst>
                                        <p:tav tm="0">
                                          <p:val>
                                            <p:strVal val="#ppt_x"/>
                                          </p:val>
                                        </p:tav>
                                        <p:tav tm="100000">
                                          <p:val>
                                            <p:strVal val="#ppt_x"/>
                                          </p:val>
                                        </p:tav>
                                      </p:tavLst>
                                    </p:anim>
                                    <p:anim calcmode="lin" valueType="num">
                                      <p:cBhvr additive="base">
                                        <p:cTn id="70" dur="500" fill="hold"/>
                                        <p:tgtEl>
                                          <p:spTgt spid="6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68"/>
                                        </p:tgtEl>
                                        <p:attrNameLst>
                                          <p:attrName>style.visibility</p:attrName>
                                        </p:attrNameLst>
                                      </p:cBhvr>
                                      <p:to>
                                        <p:strVal val="visible"/>
                                      </p:to>
                                    </p:set>
                                    <p:anim calcmode="lin" valueType="num">
                                      <p:cBhvr additive="base">
                                        <p:cTn id="73" dur="500" fill="hold"/>
                                        <p:tgtEl>
                                          <p:spTgt spid="68"/>
                                        </p:tgtEl>
                                        <p:attrNameLst>
                                          <p:attrName>ppt_x</p:attrName>
                                        </p:attrNameLst>
                                      </p:cBhvr>
                                      <p:tavLst>
                                        <p:tav tm="0">
                                          <p:val>
                                            <p:strVal val="#ppt_x"/>
                                          </p:val>
                                        </p:tav>
                                        <p:tav tm="100000">
                                          <p:val>
                                            <p:strVal val="#ppt_x"/>
                                          </p:val>
                                        </p:tav>
                                      </p:tavLst>
                                    </p:anim>
                                    <p:anim calcmode="lin" valueType="num">
                                      <p:cBhvr additive="base">
                                        <p:cTn id="74" dur="500" fill="hold"/>
                                        <p:tgtEl>
                                          <p:spTgt spid="6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anim calcmode="lin" valueType="num">
                                      <p:cBhvr additive="base">
                                        <p:cTn id="77" dur="500" fill="hold"/>
                                        <p:tgtEl>
                                          <p:spTgt spid="69"/>
                                        </p:tgtEl>
                                        <p:attrNameLst>
                                          <p:attrName>ppt_x</p:attrName>
                                        </p:attrNameLst>
                                      </p:cBhvr>
                                      <p:tavLst>
                                        <p:tav tm="0">
                                          <p:val>
                                            <p:strVal val="#ppt_x"/>
                                          </p:val>
                                        </p:tav>
                                        <p:tav tm="100000">
                                          <p:val>
                                            <p:strVal val="#ppt_x"/>
                                          </p:val>
                                        </p:tav>
                                      </p:tavLst>
                                    </p:anim>
                                    <p:anim calcmode="lin" valueType="num">
                                      <p:cBhvr additive="base">
                                        <p:cTn id="78" dur="500" fill="hold"/>
                                        <p:tgtEl>
                                          <p:spTgt spid="69"/>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0"/>
                                        </p:tgtEl>
                                        <p:attrNameLst>
                                          <p:attrName>style.visibility</p:attrName>
                                        </p:attrNameLst>
                                      </p:cBhvr>
                                      <p:to>
                                        <p:strVal val="visible"/>
                                      </p:to>
                                    </p:set>
                                    <p:anim calcmode="lin" valueType="num">
                                      <p:cBhvr additive="base">
                                        <p:cTn id="81" dur="500" fill="hold"/>
                                        <p:tgtEl>
                                          <p:spTgt spid="70"/>
                                        </p:tgtEl>
                                        <p:attrNameLst>
                                          <p:attrName>ppt_x</p:attrName>
                                        </p:attrNameLst>
                                      </p:cBhvr>
                                      <p:tavLst>
                                        <p:tav tm="0">
                                          <p:val>
                                            <p:strVal val="#ppt_x"/>
                                          </p:val>
                                        </p:tav>
                                        <p:tav tm="100000">
                                          <p:val>
                                            <p:strVal val="#ppt_x"/>
                                          </p:val>
                                        </p:tav>
                                      </p:tavLst>
                                    </p:anim>
                                    <p:anim calcmode="lin" valueType="num">
                                      <p:cBhvr additive="base">
                                        <p:cTn id="82" dur="500" fill="hold"/>
                                        <p:tgtEl>
                                          <p:spTgt spid="7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5"/>
                                        </p:tgtEl>
                                        <p:attrNameLst>
                                          <p:attrName>style.visibility</p:attrName>
                                        </p:attrNameLst>
                                      </p:cBhvr>
                                      <p:to>
                                        <p:strVal val="visible"/>
                                      </p:to>
                                    </p:set>
                                    <p:anim calcmode="lin" valueType="num">
                                      <p:cBhvr additive="base">
                                        <p:cTn id="85" dur="500" fill="hold"/>
                                        <p:tgtEl>
                                          <p:spTgt spid="75"/>
                                        </p:tgtEl>
                                        <p:attrNameLst>
                                          <p:attrName>ppt_x</p:attrName>
                                        </p:attrNameLst>
                                      </p:cBhvr>
                                      <p:tavLst>
                                        <p:tav tm="0">
                                          <p:val>
                                            <p:strVal val="#ppt_x"/>
                                          </p:val>
                                        </p:tav>
                                        <p:tav tm="100000">
                                          <p:val>
                                            <p:strVal val="#ppt_x"/>
                                          </p:val>
                                        </p:tav>
                                      </p:tavLst>
                                    </p:anim>
                                    <p:anim calcmode="lin" valueType="num">
                                      <p:cBhvr additive="base">
                                        <p:cTn id="86" dur="500" fill="hold"/>
                                        <p:tgtEl>
                                          <p:spTgt spid="7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82"/>
                                        </p:tgtEl>
                                        <p:attrNameLst>
                                          <p:attrName>style.visibility</p:attrName>
                                        </p:attrNameLst>
                                      </p:cBhvr>
                                      <p:to>
                                        <p:strVal val="visible"/>
                                      </p:to>
                                    </p:set>
                                    <p:anim calcmode="lin" valueType="num">
                                      <p:cBhvr additive="base">
                                        <p:cTn id="89" dur="500" fill="hold"/>
                                        <p:tgtEl>
                                          <p:spTgt spid="82"/>
                                        </p:tgtEl>
                                        <p:attrNameLst>
                                          <p:attrName>ppt_x</p:attrName>
                                        </p:attrNameLst>
                                      </p:cBhvr>
                                      <p:tavLst>
                                        <p:tav tm="0">
                                          <p:val>
                                            <p:strVal val="#ppt_x"/>
                                          </p:val>
                                        </p:tav>
                                        <p:tav tm="100000">
                                          <p:val>
                                            <p:strVal val="#ppt_x"/>
                                          </p:val>
                                        </p:tav>
                                      </p:tavLst>
                                    </p:anim>
                                    <p:anim calcmode="lin" valueType="num">
                                      <p:cBhvr additive="base">
                                        <p:cTn id="90"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1" presetClass="entr" presetSubtype="1" fill="hold" nodeType="clickEffect">
                                  <p:stCondLst>
                                    <p:cond delay="0"/>
                                  </p:stCondLst>
                                  <p:childTnLst>
                                    <p:set>
                                      <p:cBhvr>
                                        <p:cTn id="94" dur="1" fill="hold">
                                          <p:stCondLst>
                                            <p:cond delay="0"/>
                                          </p:stCondLst>
                                        </p:cTn>
                                        <p:tgtEl>
                                          <p:spTgt spid="72"/>
                                        </p:tgtEl>
                                        <p:attrNameLst>
                                          <p:attrName>style.visibility</p:attrName>
                                        </p:attrNameLst>
                                      </p:cBhvr>
                                      <p:to>
                                        <p:strVal val="visible"/>
                                      </p:to>
                                    </p:set>
                                    <p:animEffect transition="in" filter="wheel(1)">
                                      <p:cBhvr>
                                        <p:cTn id="95" dur="2000"/>
                                        <p:tgtEl>
                                          <p:spTgt spid="72"/>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57"/>
                                        </p:tgtEl>
                                        <p:attrNameLst>
                                          <p:attrName>style.visibility</p:attrName>
                                        </p:attrNameLst>
                                      </p:cBhvr>
                                      <p:to>
                                        <p:strVal val="visible"/>
                                      </p:to>
                                    </p:set>
                                    <p:anim calcmode="lin" valueType="num">
                                      <p:cBhvr additive="base">
                                        <p:cTn id="100" dur="500" fill="hold"/>
                                        <p:tgtEl>
                                          <p:spTgt spid="57"/>
                                        </p:tgtEl>
                                        <p:attrNameLst>
                                          <p:attrName>ppt_x</p:attrName>
                                        </p:attrNameLst>
                                      </p:cBhvr>
                                      <p:tavLst>
                                        <p:tav tm="0">
                                          <p:val>
                                            <p:strVal val="#ppt_x"/>
                                          </p:val>
                                        </p:tav>
                                        <p:tav tm="100000">
                                          <p:val>
                                            <p:strVal val="#ppt_x"/>
                                          </p:val>
                                        </p:tav>
                                      </p:tavLst>
                                    </p:anim>
                                    <p:anim calcmode="lin" valueType="num">
                                      <p:cBhvr additive="base">
                                        <p:cTn id="101" dur="500" fill="hold"/>
                                        <p:tgtEl>
                                          <p:spTgt spid="57"/>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64"/>
                                        </p:tgtEl>
                                        <p:attrNameLst>
                                          <p:attrName>style.visibility</p:attrName>
                                        </p:attrNameLst>
                                      </p:cBhvr>
                                      <p:to>
                                        <p:strVal val="visible"/>
                                      </p:to>
                                    </p:set>
                                    <p:anim calcmode="lin" valueType="num">
                                      <p:cBhvr additive="base">
                                        <p:cTn id="104" dur="500" fill="hold"/>
                                        <p:tgtEl>
                                          <p:spTgt spid="64"/>
                                        </p:tgtEl>
                                        <p:attrNameLst>
                                          <p:attrName>ppt_x</p:attrName>
                                        </p:attrNameLst>
                                      </p:cBhvr>
                                      <p:tavLst>
                                        <p:tav tm="0">
                                          <p:val>
                                            <p:strVal val="#ppt_x"/>
                                          </p:val>
                                        </p:tav>
                                        <p:tav tm="100000">
                                          <p:val>
                                            <p:strVal val="#ppt_x"/>
                                          </p:val>
                                        </p:tav>
                                      </p:tavLst>
                                    </p:anim>
                                    <p:anim calcmode="lin" valueType="num">
                                      <p:cBhvr additive="base">
                                        <p:cTn id="105" dur="500" fill="hold"/>
                                        <p:tgtEl>
                                          <p:spTgt spid="64"/>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74"/>
                                        </p:tgtEl>
                                        <p:attrNameLst>
                                          <p:attrName>style.visibility</p:attrName>
                                        </p:attrNameLst>
                                      </p:cBhvr>
                                      <p:to>
                                        <p:strVal val="visible"/>
                                      </p:to>
                                    </p:set>
                                    <p:anim calcmode="lin" valueType="num">
                                      <p:cBhvr additive="base">
                                        <p:cTn id="108" dur="500" fill="hold"/>
                                        <p:tgtEl>
                                          <p:spTgt spid="74"/>
                                        </p:tgtEl>
                                        <p:attrNameLst>
                                          <p:attrName>ppt_x</p:attrName>
                                        </p:attrNameLst>
                                      </p:cBhvr>
                                      <p:tavLst>
                                        <p:tav tm="0">
                                          <p:val>
                                            <p:strVal val="#ppt_x"/>
                                          </p:val>
                                        </p:tav>
                                        <p:tav tm="100000">
                                          <p:val>
                                            <p:strVal val="#ppt_x"/>
                                          </p:val>
                                        </p:tav>
                                      </p:tavLst>
                                    </p:anim>
                                    <p:anim calcmode="lin" valueType="num">
                                      <p:cBhvr additive="base">
                                        <p:cTn id="109" dur="500" fill="hold"/>
                                        <p:tgtEl>
                                          <p:spTgt spid="74"/>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80"/>
                                        </p:tgtEl>
                                        <p:attrNameLst>
                                          <p:attrName>style.visibility</p:attrName>
                                        </p:attrNameLst>
                                      </p:cBhvr>
                                      <p:to>
                                        <p:strVal val="visible"/>
                                      </p:to>
                                    </p:set>
                                    <p:anim calcmode="lin" valueType="num">
                                      <p:cBhvr additive="base">
                                        <p:cTn id="112" dur="500" fill="hold"/>
                                        <p:tgtEl>
                                          <p:spTgt spid="80"/>
                                        </p:tgtEl>
                                        <p:attrNameLst>
                                          <p:attrName>ppt_x</p:attrName>
                                        </p:attrNameLst>
                                      </p:cBhvr>
                                      <p:tavLst>
                                        <p:tav tm="0">
                                          <p:val>
                                            <p:strVal val="#ppt_x"/>
                                          </p:val>
                                        </p:tav>
                                        <p:tav tm="100000">
                                          <p:val>
                                            <p:strVal val="#ppt_x"/>
                                          </p:val>
                                        </p:tav>
                                      </p:tavLst>
                                    </p:anim>
                                    <p:anim calcmode="lin" valueType="num">
                                      <p:cBhvr additive="base">
                                        <p:cTn id="113"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31" presetClass="entr" presetSubtype="0" fill="hold" grpId="0" nodeType="clickEffect">
                                  <p:stCondLst>
                                    <p:cond delay="0"/>
                                  </p:stCondLst>
                                  <p:childTnLst>
                                    <p:set>
                                      <p:cBhvr>
                                        <p:cTn id="117" dur="1" fill="hold">
                                          <p:stCondLst>
                                            <p:cond delay="0"/>
                                          </p:stCondLst>
                                        </p:cTn>
                                        <p:tgtEl>
                                          <p:spTgt spid="85"/>
                                        </p:tgtEl>
                                        <p:attrNameLst>
                                          <p:attrName>style.visibility</p:attrName>
                                        </p:attrNameLst>
                                      </p:cBhvr>
                                      <p:to>
                                        <p:strVal val="visible"/>
                                      </p:to>
                                    </p:set>
                                    <p:anim calcmode="lin" valueType="num">
                                      <p:cBhvr>
                                        <p:cTn id="118" dur="1000" fill="hold"/>
                                        <p:tgtEl>
                                          <p:spTgt spid="85"/>
                                        </p:tgtEl>
                                        <p:attrNameLst>
                                          <p:attrName>ppt_w</p:attrName>
                                        </p:attrNameLst>
                                      </p:cBhvr>
                                      <p:tavLst>
                                        <p:tav tm="0">
                                          <p:val>
                                            <p:fltVal val="0"/>
                                          </p:val>
                                        </p:tav>
                                        <p:tav tm="100000">
                                          <p:val>
                                            <p:strVal val="#ppt_w"/>
                                          </p:val>
                                        </p:tav>
                                      </p:tavLst>
                                    </p:anim>
                                    <p:anim calcmode="lin" valueType="num">
                                      <p:cBhvr>
                                        <p:cTn id="119" dur="1000" fill="hold"/>
                                        <p:tgtEl>
                                          <p:spTgt spid="85"/>
                                        </p:tgtEl>
                                        <p:attrNameLst>
                                          <p:attrName>ppt_h</p:attrName>
                                        </p:attrNameLst>
                                      </p:cBhvr>
                                      <p:tavLst>
                                        <p:tav tm="0">
                                          <p:val>
                                            <p:fltVal val="0"/>
                                          </p:val>
                                        </p:tav>
                                        <p:tav tm="100000">
                                          <p:val>
                                            <p:strVal val="#ppt_h"/>
                                          </p:val>
                                        </p:tav>
                                      </p:tavLst>
                                    </p:anim>
                                    <p:anim calcmode="lin" valueType="num">
                                      <p:cBhvr>
                                        <p:cTn id="120" dur="1000" fill="hold"/>
                                        <p:tgtEl>
                                          <p:spTgt spid="85"/>
                                        </p:tgtEl>
                                        <p:attrNameLst>
                                          <p:attrName>style.rotation</p:attrName>
                                        </p:attrNameLst>
                                      </p:cBhvr>
                                      <p:tavLst>
                                        <p:tav tm="0">
                                          <p:val>
                                            <p:fltVal val="90"/>
                                          </p:val>
                                        </p:tav>
                                        <p:tav tm="100000">
                                          <p:val>
                                            <p:fltVal val="0"/>
                                          </p:val>
                                        </p:tav>
                                      </p:tavLst>
                                    </p:anim>
                                    <p:animEffect transition="in" filter="fade">
                                      <p:cBhvr>
                                        <p:cTn id="121" dur="1000"/>
                                        <p:tgtEl>
                                          <p:spTgt spid="85"/>
                                        </p:tgtEl>
                                      </p:cBhvr>
                                    </p:animEffect>
                                  </p:childTnLst>
                                </p:cTn>
                              </p:par>
                            </p:childTnLst>
                          </p:cTn>
                        </p:par>
                      </p:childTnLst>
                    </p:cTn>
                  </p:par>
                  <p:par>
                    <p:cTn id="122" fill="hold">
                      <p:stCondLst>
                        <p:cond delay="indefinite"/>
                      </p:stCondLst>
                      <p:childTnLst>
                        <p:par>
                          <p:cTn id="123" fill="hold">
                            <p:stCondLst>
                              <p:cond delay="0"/>
                            </p:stCondLst>
                            <p:childTnLst>
                              <p:par>
                                <p:cTn id="124" presetID="26" presetClass="entr" presetSubtype="0" fill="hold" grpId="0" nodeType="click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wipe(down)">
                                      <p:cBhvr>
                                        <p:cTn id="126" dur="580">
                                          <p:stCondLst>
                                            <p:cond delay="0"/>
                                          </p:stCondLst>
                                        </p:cTn>
                                        <p:tgtEl>
                                          <p:spTgt spid="87"/>
                                        </p:tgtEl>
                                      </p:cBhvr>
                                    </p:animEffect>
                                    <p:anim calcmode="lin" valueType="num">
                                      <p:cBhvr>
                                        <p:cTn id="127"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128"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29"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30"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31"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2" dur="26">
                                          <p:stCondLst>
                                            <p:cond delay="650"/>
                                          </p:stCondLst>
                                        </p:cTn>
                                        <p:tgtEl>
                                          <p:spTgt spid="87"/>
                                        </p:tgtEl>
                                      </p:cBhvr>
                                      <p:to x="100000" y="60000"/>
                                    </p:animScale>
                                    <p:animScale>
                                      <p:cBhvr>
                                        <p:cTn id="133" dur="166" decel="50000">
                                          <p:stCondLst>
                                            <p:cond delay="676"/>
                                          </p:stCondLst>
                                        </p:cTn>
                                        <p:tgtEl>
                                          <p:spTgt spid="87"/>
                                        </p:tgtEl>
                                      </p:cBhvr>
                                      <p:to x="100000" y="100000"/>
                                    </p:animScale>
                                    <p:animScale>
                                      <p:cBhvr>
                                        <p:cTn id="134" dur="26">
                                          <p:stCondLst>
                                            <p:cond delay="1312"/>
                                          </p:stCondLst>
                                        </p:cTn>
                                        <p:tgtEl>
                                          <p:spTgt spid="87"/>
                                        </p:tgtEl>
                                      </p:cBhvr>
                                      <p:to x="100000" y="80000"/>
                                    </p:animScale>
                                    <p:animScale>
                                      <p:cBhvr>
                                        <p:cTn id="135" dur="166" decel="50000">
                                          <p:stCondLst>
                                            <p:cond delay="1338"/>
                                          </p:stCondLst>
                                        </p:cTn>
                                        <p:tgtEl>
                                          <p:spTgt spid="87"/>
                                        </p:tgtEl>
                                      </p:cBhvr>
                                      <p:to x="100000" y="100000"/>
                                    </p:animScale>
                                    <p:animScale>
                                      <p:cBhvr>
                                        <p:cTn id="136" dur="26">
                                          <p:stCondLst>
                                            <p:cond delay="1642"/>
                                          </p:stCondLst>
                                        </p:cTn>
                                        <p:tgtEl>
                                          <p:spTgt spid="87"/>
                                        </p:tgtEl>
                                      </p:cBhvr>
                                      <p:to x="100000" y="90000"/>
                                    </p:animScale>
                                    <p:animScale>
                                      <p:cBhvr>
                                        <p:cTn id="137" dur="166" decel="50000">
                                          <p:stCondLst>
                                            <p:cond delay="1668"/>
                                          </p:stCondLst>
                                        </p:cTn>
                                        <p:tgtEl>
                                          <p:spTgt spid="87"/>
                                        </p:tgtEl>
                                      </p:cBhvr>
                                      <p:to x="100000" y="100000"/>
                                    </p:animScale>
                                    <p:animScale>
                                      <p:cBhvr>
                                        <p:cTn id="138" dur="26">
                                          <p:stCondLst>
                                            <p:cond delay="1808"/>
                                          </p:stCondLst>
                                        </p:cTn>
                                        <p:tgtEl>
                                          <p:spTgt spid="87"/>
                                        </p:tgtEl>
                                      </p:cBhvr>
                                      <p:to x="100000" y="95000"/>
                                    </p:animScale>
                                    <p:animScale>
                                      <p:cBhvr>
                                        <p:cTn id="139" dur="166" decel="50000">
                                          <p:stCondLst>
                                            <p:cond delay="1834"/>
                                          </p:stCondLst>
                                        </p:cTn>
                                        <p:tgtEl>
                                          <p:spTgt spid="87"/>
                                        </p:tgtEl>
                                      </p:cBhvr>
                                      <p:to x="100000" y="100000"/>
                                    </p:animScale>
                                  </p:childTnLst>
                                </p:cTn>
                              </p:par>
                              <p:par>
                                <p:cTn id="140" presetID="26" presetClass="entr" presetSubtype="0" fill="hold" nodeType="with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wipe(down)">
                                      <p:cBhvr>
                                        <p:cTn id="142" dur="580">
                                          <p:stCondLst>
                                            <p:cond delay="0"/>
                                          </p:stCondLst>
                                        </p:cTn>
                                        <p:tgtEl>
                                          <p:spTgt spid="88"/>
                                        </p:tgtEl>
                                      </p:cBhvr>
                                    </p:animEffect>
                                    <p:anim calcmode="lin" valueType="num">
                                      <p:cBhvr>
                                        <p:cTn id="143"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144"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145"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146"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147"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148" dur="26">
                                          <p:stCondLst>
                                            <p:cond delay="650"/>
                                          </p:stCondLst>
                                        </p:cTn>
                                        <p:tgtEl>
                                          <p:spTgt spid="88"/>
                                        </p:tgtEl>
                                      </p:cBhvr>
                                      <p:to x="100000" y="60000"/>
                                    </p:animScale>
                                    <p:animScale>
                                      <p:cBhvr>
                                        <p:cTn id="149" dur="166" decel="50000">
                                          <p:stCondLst>
                                            <p:cond delay="676"/>
                                          </p:stCondLst>
                                        </p:cTn>
                                        <p:tgtEl>
                                          <p:spTgt spid="88"/>
                                        </p:tgtEl>
                                      </p:cBhvr>
                                      <p:to x="100000" y="100000"/>
                                    </p:animScale>
                                    <p:animScale>
                                      <p:cBhvr>
                                        <p:cTn id="150" dur="26">
                                          <p:stCondLst>
                                            <p:cond delay="1312"/>
                                          </p:stCondLst>
                                        </p:cTn>
                                        <p:tgtEl>
                                          <p:spTgt spid="88"/>
                                        </p:tgtEl>
                                      </p:cBhvr>
                                      <p:to x="100000" y="80000"/>
                                    </p:animScale>
                                    <p:animScale>
                                      <p:cBhvr>
                                        <p:cTn id="151" dur="166" decel="50000">
                                          <p:stCondLst>
                                            <p:cond delay="1338"/>
                                          </p:stCondLst>
                                        </p:cTn>
                                        <p:tgtEl>
                                          <p:spTgt spid="88"/>
                                        </p:tgtEl>
                                      </p:cBhvr>
                                      <p:to x="100000" y="100000"/>
                                    </p:animScale>
                                    <p:animScale>
                                      <p:cBhvr>
                                        <p:cTn id="152" dur="26">
                                          <p:stCondLst>
                                            <p:cond delay="1642"/>
                                          </p:stCondLst>
                                        </p:cTn>
                                        <p:tgtEl>
                                          <p:spTgt spid="88"/>
                                        </p:tgtEl>
                                      </p:cBhvr>
                                      <p:to x="100000" y="90000"/>
                                    </p:animScale>
                                    <p:animScale>
                                      <p:cBhvr>
                                        <p:cTn id="153" dur="166" decel="50000">
                                          <p:stCondLst>
                                            <p:cond delay="1668"/>
                                          </p:stCondLst>
                                        </p:cTn>
                                        <p:tgtEl>
                                          <p:spTgt spid="88"/>
                                        </p:tgtEl>
                                      </p:cBhvr>
                                      <p:to x="100000" y="100000"/>
                                    </p:animScale>
                                    <p:animScale>
                                      <p:cBhvr>
                                        <p:cTn id="154" dur="26">
                                          <p:stCondLst>
                                            <p:cond delay="1808"/>
                                          </p:stCondLst>
                                        </p:cTn>
                                        <p:tgtEl>
                                          <p:spTgt spid="88"/>
                                        </p:tgtEl>
                                      </p:cBhvr>
                                      <p:to x="100000" y="95000"/>
                                    </p:animScale>
                                    <p:animScale>
                                      <p:cBhvr>
                                        <p:cTn id="155" dur="166" decel="50000">
                                          <p:stCondLst>
                                            <p:cond delay="1834"/>
                                          </p:stCondLst>
                                        </p:cTn>
                                        <p:tgtEl>
                                          <p:spTgt spid="88"/>
                                        </p:tgtEl>
                                      </p:cBhvr>
                                      <p:to x="100000" y="100000"/>
                                    </p:animScale>
                                  </p:childTnLst>
                                </p:cTn>
                              </p:par>
                            </p:childTnLst>
                          </p:cTn>
                        </p:par>
                      </p:childTnLst>
                    </p:cTn>
                  </p:par>
                  <p:par>
                    <p:cTn id="156" fill="hold">
                      <p:stCondLst>
                        <p:cond delay="indefinite"/>
                      </p:stCondLst>
                      <p:childTnLst>
                        <p:par>
                          <p:cTn id="157" fill="hold">
                            <p:stCondLst>
                              <p:cond delay="0"/>
                            </p:stCondLst>
                            <p:childTnLst>
                              <p:par>
                                <p:cTn id="158" presetID="31" presetClass="entr" presetSubtype="0" fill="hold" grpId="0" nodeType="clickEffect">
                                  <p:stCondLst>
                                    <p:cond delay="0"/>
                                  </p:stCondLst>
                                  <p:childTnLst>
                                    <p:set>
                                      <p:cBhvr>
                                        <p:cTn id="159" dur="1" fill="hold">
                                          <p:stCondLst>
                                            <p:cond delay="0"/>
                                          </p:stCondLst>
                                        </p:cTn>
                                        <p:tgtEl>
                                          <p:spTgt spid="86"/>
                                        </p:tgtEl>
                                        <p:attrNameLst>
                                          <p:attrName>style.visibility</p:attrName>
                                        </p:attrNameLst>
                                      </p:cBhvr>
                                      <p:to>
                                        <p:strVal val="visible"/>
                                      </p:to>
                                    </p:set>
                                    <p:anim calcmode="lin" valueType="num">
                                      <p:cBhvr>
                                        <p:cTn id="160" dur="1000" fill="hold"/>
                                        <p:tgtEl>
                                          <p:spTgt spid="86"/>
                                        </p:tgtEl>
                                        <p:attrNameLst>
                                          <p:attrName>ppt_w</p:attrName>
                                        </p:attrNameLst>
                                      </p:cBhvr>
                                      <p:tavLst>
                                        <p:tav tm="0">
                                          <p:val>
                                            <p:fltVal val="0"/>
                                          </p:val>
                                        </p:tav>
                                        <p:tav tm="100000">
                                          <p:val>
                                            <p:strVal val="#ppt_w"/>
                                          </p:val>
                                        </p:tav>
                                      </p:tavLst>
                                    </p:anim>
                                    <p:anim calcmode="lin" valueType="num">
                                      <p:cBhvr>
                                        <p:cTn id="161" dur="1000" fill="hold"/>
                                        <p:tgtEl>
                                          <p:spTgt spid="86"/>
                                        </p:tgtEl>
                                        <p:attrNameLst>
                                          <p:attrName>ppt_h</p:attrName>
                                        </p:attrNameLst>
                                      </p:cBhvr>
                                      <p:tavLst>
                                        <p:tav tm="0">
                                          <p:val>
                                            <p:fltVal val="0"/>
                                          </p:val>
                                        </p:tav>
                                        <p:tav tm="100000">
                                          <p:val>
                                            <p:strVal val="#ppt_h"/>
                                          </p:val>
                                        </p:tav>
                                      </p:tavLst>
                                    </p:anim>
                                    <p:anim calcmode="lin" valueType="num">
                                      <p:cBhvr>
                                        <p:cTn id="162" dur="1000" fill="hold"/>
                                        <p:tgtEl>
                                          <p:spTgt spid="86"/>
                                        </p:tgtEl>
                                        <p:attrNameLst>
                                          <p:attrName>style.rotation</p:attrName>
                                        </p:attrNameLst>
                                      </p:cBhvr>
                                      <p:tavLst>
                                        <p:tav tm="0">
                                          <p:val>
                                            <p:fltVal val="90"/>
                                          </p:val>
                                        </p:tav>
                                        <p:tav tm="100000">
                                          <p:val>
                                            <p:fltVal val="0"/>
                                          </p:val>
                                        </p:tav>
                                      </p:tavLst>
                                    </p:anim>
                                    <p:animEffect transition="in" filter="fade">
                                      <p:cBhvr>
                                        <p:cTn id="163" dur="1000"/>
                                        <p:tgtEl>
                                          <p:spTgt spid="86"/>
                                        </p:tgtEl>
                                      </p:cBhvr>
                                    </p:animEffect>
                                  </p:childTnLst>
                                </p:cTn>
                              </p:par>
                            </p:childTnLst>
                          </p:cTn>
                        </p:par>
                      </p:childTnLst>
                    </p:cTn>
                  </p:par>
                  <p:par>
                    <p:cTn id="164" fill="hold">
                      <p:stCondLst>
                        <p:cond delay="indefinite"/>
                      </p:stCondLst>
                      <p:childTnLst>
                        <p:par>
                          <p:cTn id="165" fill="hold">
                            <p:stCondLst>
                              <p:cond delay="0"/>
                            </p:stCondLst>
                            <p:childTnLst>
                              <p:par>
                                <p:cTn id="166" presetID="6" presetClass="entr" presetSubtype="16" fill="hold" grpId="0" nodeType="clickEffect">
                                  <p:stCondLst>
                                    <p:cond delay="0"/>
                                  </p:stCondLst>
                                  <p:childTnLst>
                                    <p:set>
                                      <p:cBhvr>
                                        <p:cTn id="167" dur="1" fill="hold">
                                          <p:stCondLst>
                                            <p:cond delay="0"/>
                                          </p:stCondLst>
                                        </p:cTn>
                                        <p:tgtEl>
                                          <p:spTgt spid="91"/>
                                        </p:tgtEl>
                                        <p:attrNameLst>
                                          <p:attrName>style.visibility</p:attrName>
                                        </p:attrNameLst>
                                      </p:cBhvr>
                                      <p:to>
                                        <p:strVal val="visible"/>
                                      </p:to>
                                    </p:set>
                                    <p:animEffect transition="in" filter="circle(in)">
                                      <p:cBhvr>
                                        <p:cTn id="168" dur="2000"/>
                                        <p:tgtEl>
                                          <p:spTgt spid="91"/>
                                        </p:tgtEl>
                                      </p:cBhvr>
                                    </p:animEffect>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nodeType="clickEffect">
                                  <p:stCondLst>
                                    <p:cond delay="0"/>
                                  </p:stCondLst>
                                  <p:childTnLst>
                                    <p:set>
                                      <p:cBhvr>
                                        <p:cTn id="172" dur="1" fill="hold">
                                          <p:stCondLst>
                                            <p:cond delay="0"/>
                                          </p:stCondLst>
                                        </p:cTn>
                                        <p:tgtEl>
                                          <p:spTgt spid="89"/>
                                        </p:tgtEl>
                                        <p:attrNameLst>
                                          <p:attrName>style.visibility</p:attrName>
                                        </p:attrNameLst>
                                      </p:cBhvr>
                                      <p:to>
                                        <p:strVal val="visible"/>
                                      </p:to>
                                    </p:set>
                                    <p:anim calcmode="lin" valueType="num">
                                      <p:cBhvr additive="base">
                                        <p:cTn id="173" dur="500" fill="hold"/>
                                        <p:tgtEl>
                                          <p:spTgt spid="89"/>
                                        </p:tgtEl>
                                        <p:attrNameLst>
                                          <p:attrName>ppt_x</p:attrName>
                                        </p:attrNameLst>
                                      </p:cBhvr>
                                      <p:tavLst>
                                        <p:tav tm="0">
                                          <p:val>
                                            <p:strVal val="#ppt_x"/>
                                          </p:val>
                                        </p:tav>
                                        <p:tav tm="100000">
                                          <p:val>
                                            <p:strVal val="#ppt_x"/>
                                          </p:val>
                                        </p:tav>
                                      </p:tavLst>
                                    </p:anim>
                                    <p:anim calcmode="lin" valueType="num">
                                      <p:cBhvr additive="base">
                                        <p:cTn id="17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1" presetClass="entr" presetSubtype="1" fill="hold" grpId="0" nodeType="clickEffect">
                                  <p:stCondLst>
                                    <p:cond delay="0"/>
                                  </p:stCondLst>
                                  <p:childTnLst>
                                    <p:set>
                                      <p:cBhvr>
                                        <p:cTn id="178" dur="1" fill="hold">
                                          <p:stCondLst>
                                            <p:cond delay="0"/>
                                          </p:stCondLst>
                                        </p:cTn>
                                        <p:tgtEl>
                                          <p:spTgt spid="92"/>
                                        </p:tgtEl>
                                        <p:attrNameLst>
                                          <p:attrName>style.visibility</p:attrName>
                                        </p:attrNameLst>
                                      </p:cBhvr>
                                      <p:to>
                                        <p:strVal val="visible"/>
                                      </p:to>
                                    </p:set>
                                    <p:animEffect transition="in" filter="wheel(1)">
                                      <p:cBhvr>
                                        <p:cTn id="179" dur="2000"/>
                                        <p:tgtEl>
                                          <p:spTgt spid="92"/>
                                        </p:tgtEl>
                                      </p:cBhvr>
                                    </p:animEffect>
                                  </p:childTnLst>
                                </p:cTn>
                              </p:par>
                            </p:childTnLst>
                          </p:cTn>
                        </p:par>
                      </p:childTnLst>
                    </p:cTn>
                  </p:par>
                  <p:par>
                    <p:cTn id="180" fill="hold">
                      <p:stCondLst>
                        <p:cond delay="indefinite"/>
                      </p:stCondLst>
                      <p:childTnLst>
                        <p:par>
                          <p:cTn id="181" fill="hold">
                            <p:stCondLst>
                              <p:cond delay="0"/>
                            </p:stCondLst>
                            <p:childTnLst>
                              <p:par>
                                <p:cTn id="182" presetID="2" presetClass="entr" presetSubtype="4" fill="hold" nodeType="clickEffect">
                                  <p:stCondLst>
                                    <p:cond delay="0"/>
                                  </p:stCondLst>
                                  <p:childTnLst>
                                    <p:set>
                                      <p:cBhvr>
                                        <p:cTn id="183" dur="1" fill="hold">
                                          <p:stCondLst>
                                            <p:cond delay="0"/>
                                          </p:stCondLst>
                                        </p:cTn>
                                        <p:tgtEl>
                                          <p:spTgt spid="90"/>
                                        </p:tgtEl>
                                        <p:attrNameLst>
                                          <p:attrName>style.visibility</p:attrName>
                                        </p:attrNameLst>
                                      </p:cBhvr>
                                      <p:to>
                                        <p:strVal val="visible"/>
                                      </p:to>
                                    </p:set>
                                    <p:anim calcmode="lin" valueType="num">
                                      <p:cBhvr additive="base">
                                        <p:cTn id="184" dur="500" fill="hold"/>
                                        <p:tgtEl>
                                          <p:spTgt spid="90"/>
                                        </p:tgtEl>
                                        <p:attrNameLst>
                                          <p:attrName>ppt_x</p:attrName>
                                        </p:attrNameLst>
                                      </p:cBhvr>
                                      <p:tavLst>
                                        <p:tav tm="0">
                                          <p:val>
                                            <p:strVal val="#ppt_x"/>
                                          </p:val>
                                        </p:tav>
                                        <p:tav tm="100000">
                                          <p:val>
                                            <p:strVal val="#ppt_x"/>
                                          </p:val>
                                        </p:tav>
                                      </p:tavLst>
                                    </p:anim>
                                    <p:anim calcmode="lin" valueType="num">
                                      <p:cBhvr additive="base">
                                        <p:cTn id="18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6" grpId="0" animBg="1"/>
      <p:bldP spid="64" grpId="0" animBg="1"/>
      <p:bldP spid="65" grpId="0" animBg="1"/>
      <p:bldP spid="66" grpId="0" animBg="1"/>
      <p:bldP spid="67" grpId="0" animBg="1"/>
      <p:bldP spid="68" grpId="0" animBg="1"/>
      <p:bldP spid="69" grpId="0" animBg="1"/>
      <p:bldP spid="76" grpId="0" animBg="1"/>
      <p:bldP spid="78" grpId="0" animBg="1"/>
      <p:bldP spid="79" grpId="0" animBg="1"/>
      <p:bldP spid="80" grpId="0" animBg="1"/>
      <p:bldP spid="81" grpId="0" animBg="1"/>
      <p:bldP spid="82" grpId="0" animBg="1"/>
      <p:bldP spid="83" grpId="0" animBg="1"/>
      <p:bldP spid="84" grpId="0" animBg="1"/>
      <p:bldP spid="85" grpId="0"/>
      <p:bldP spid="86" grpId="0"/>
      <p:bldP spid="87" grpId="0"/>
      <p:bldP spid="91" grpId="0" animBg="1"/>
      <p:bldP spid="9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a:spLocks noChangeArrowheads="1"/>
          </p:cNvSpPr>
          <p:nvPr/>
        </p:nvSpPr>
        <p:spPr bwMode="auto">
          <a:xfrm>
            <a:off x="1496486" y="151280"/>
            <a:ext cx="31951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dirty="0">
                <a:solidFill>
                  <a:srgbClr val="CC3300"/>
                </a:solidFill>
                <a:cs typeface="Times New Roman" panose="02020603050405020304" pitchFamily="18" charset="0"/>
              </a:rPr>
              <a:t>（</a:t>
            </a:r>
            <a:r>
              <a:rPr lang="en-US" altLang="zh-CN" sz="3600" dirty="0">
                <a:solidFill>
                  <a:srgbClr val="CC3300"/>
                </a:solidFill>
                <a:cs typeface="Times New Roman" panose="02020603050405020304" pitchFamily="18" charset="0"/>
              </a:rPr>
              <a:t>2</a:t>
            </a:r>
            <a:r>
              <a:rPr lang="zh-CN" altLang="en-US" sz="3600" dirty="0">
                <a:solidFill>
                  <a:srgbClr val="CC3300"/>
                </a:solidFill>
                <a:cs typeface="Times New Roman" panose="02020603050405020304" pitchFamily="18" charset="0"/>
              </a:rPr>
              <a:t>）圆截面内</a:t>
            </a:r>
            <a:endParaRPr lang="zh-CN" altLang="en-US" sz="3600" dirty="0">
              <a:solidFill>
                <a:srgbClr val="CC3300"/>
              </a:solidFill>
            </a:endParaRPr>
          </a:p>
        </p:txBody>
      </p:sp>
      <p:grpSp>
        <p:nvGrpSpPr>
          <p:cNvPr id="44" name="Group 16"/>
          <p:cNvGrpSpPr>
            <a:grpSpLocks/>
          </p:cNvGrpSpPr>
          <p:nvPr/>
        </p:nvGrpSpPr>
        <p:grpSpPr bwMode="auto">
          <a:xfrm>
            <a:off x="4357689" y="382588"/>
            <a:ext cx="2592387" cy="2449512"/>
            <a:chOff x="0" y="292"/>
            <a:chExt cx="1507" cy="1543"/>
          </a:xfrm>
        </p:grpSpPr>
        <p:grpSp>
          <p:nvGrpSpPr>
            <p:cNvPr id="45" name="Group 17"/>
            <p:cNvGrpSpPr>
              <a:grpSpLocks/>
            </p:cNvGrpSpPr>
            <p:nvPr/>
          </p:nvGrpSpPr>
          <p:grpSpPr bwMode="auto">
            <a:xfrm>
              <a:off x="0" y="292"/>
              <a:ext cx="1507" cy="1543"/>
              <a:chOff x="0" y="292"/>
              <a:chExt cx="1507" cy="1543"/>
            </a:xfrm>
          </p:grpSpPr>
          <p:sp>
            <p:nvSpPr>
              <p:cNvPr id="50" name="Arc 18"/>
              <p:cNvSpPr>
                <a:spLocks/>
              </p:cNvSpPr>
              <p:nvPr/>
            </p:nvSpPr>
            <p:spPr bwMode="auto">
              <a:xfrm>
                <a:off x="0" y="292"/>
                <a:ext cx="1489" cy="844"/>
              </a:xfrm>
              <a:custGeom>
                <a:avLst/>
                <a:gdLst>
                  <a:gd name="T0" fmla="*/ 0 w 43200"/>
                  <a:gd name="T1" fmla="*/ 0 h 22223"/>
                  <a:gd name="T2" fmla="*/ 0 w 43200"/>
                  <a:gd name="T3" fmla="*/ 0 h 22223"/>
                  <a:gd name="T4" fmla="*/ 0 w 43200"/>
                  <a:gd name="T5" fmla="*/ 0 h 22223"/>
                  <a:gd name="T6" fmla="*/ 0 60000 65536"/>
                  <a:gd name="T7" fmla="*/ 0 60000 65536"/>
                  <a:gd name="T8" fmla="*/ 0 60000 65536"/>
                  <a:gd name="T9" fmla="*/ 0 w 43200"/>
                  <a:gd name="T10" fmla="*/ 0 h 22223"/>
                  <a:gd name="T11" fmla="*/ 43200 w 43200"/>
                  <a:gd name="T12" fmla="*/ 22223 h 22223"/>
                </a:gdLst>
                <a:ahLst/>
                <a:cxnLst>
                  <a:cxn ang="T6">
                    <a:pos x="T0" y="T1"/>
                  </a:cxn>
                  <a:cxn ang="T7">
                    <a:pos x="T2" y="T3"/>
                  </a:cxn>
                  <a:cxn ang="T8">
                    <a:pos x="T4" y="T5"/>
                  </a:cxn>
                </a:cxnLst>
                <a:rect l="T9" t="T10" r="T11" b="T12"/>
                <a:pathLst>
                  <a:path w="43200" h="22223" fill="none" extrusionOk="0">
                    <a:moveTo>
                      <a:pt x="8" y="22223"/>
                    </a:moveTo>
                    <a:cubicBezTo>
                      <a:pt x="2" y="22015"/>
                      <a:pt x="0" y="21807"/>
                      <a:pt x="0" y="21600"/>
                    </a:cubicBezTo>
                    <a:cubicBezTo>
                      <a:pt x="0" y="9670"/>
                      <a:pt x="9670" y="0"/>
                      <a:pt x="21600" y="0"/>
                    </a:cubicBezTo>
                    <a:cubicBezTo>
                      <a:pt x="33529" y="-1"/>
                      <a:pt x="43199" y="9670"/>
                      <a:pt x="43200" y="21599"/>
                    </a:cubicBezTo>
                  </a:path>
                  <a:path w="43200" h="22223" stroke="0" extrusionOk="0">
                    <a:moveTo>
                      <a:pt x="8" y="22223"/>
                    </a:moveTo>
                    <a:cubicBezTo>
                      <a:pt x="2" y="22015"/>
                      <a:pt x="0" y="21807"/>
                      <a:pt x="0" y="21600"/>
                    </a:cubicBezTo>
                    <a:cubicBezTo>
                      <a:pt x="0" y="9670"/>
                      <a:pt x="9670" y="0"/>
                      <a:pt x="21600" y="0"/>
                    </a:cubicBezTo>
                    <a:cubicBezTo>
                      <a:pt x="33529" y="-1"/>
                      <a:pt x="43199" y="9670"/>
                      <a:pt x="43200" y="21599"/>
                    </a:cubicBezTo>
                    <a:lnTo>
                      <a:pt x="21600" y="21600"/>
                    </a:lnTo>
                    <a:lnTo>
                      <a:pt x="8" y="2222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 name="Arc 19"/>
              <p:cNvSpPr>
                <a:spLocks/>
              </p:cNvSpPr>
              <p:nvPr/>
            </p:nvSpPr>
            <p:spPr bwMode="auto">
              <a:xfrm>
                <a:off x="1" y="822"/>
                <a:ext cx="1506" cy="529"/>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2" name="Object 23"/>
              <p:cNvGraphicFramePr>
                <a:graphicFrameLocks noChangeAspect="1"/>
              </p:cNvGraphicFramePr>
              <p:nvPr/>
            </p:nvGraphicFramePr>
            <p:xfrm>
              <a:off x="371" y="1487"/>
              <a:ext cx="322" cy="348"/>
            </p:xfrm>
            <a:graphic>
              <a:graphicData uri="http://schemas.openxmlformats.org/presentationml/2006/ole">
                <mc:AlternateContent xmlns:mc="http://schemas.openxmlformats.org/markup-compatibility/2006">
                  <mc:Choice xmlns:v="urn:schemas-microsoft-com:vml" Requires="v">
                    <p:oleObj spid="_x0000_s92125" name="公式" r:id="rId4" imgW="152268" imgH="164957" progId="Equation.3">
                      <p:embed/>
                    </p:oleObj>
                  </mc:Choice>
                  <mc:Fallback>
                    <p:oleObj name="公式" r:id="rId4" imgW="152268" imgH="16495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 y="1487"/>
                            <a:ext cx="322"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 name="Arc 24"/>
            <p:cNvSpPr>
              <a:spLocks/>
            </p:cNvSpPr>
            <p:nvPr/>
          </p:nvSpPr>
          <p:spPr bwMode="auto">
            <a:xfrm flipH="1" flipV="1">
              <a:off x="0" y="1060"/>
              <a:ext cx="1488" cy="287"/>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 name="Line 26"/>
            <p:cNvSpPr>
              <a:spLocks noChangeShapeType="1"/>
            </p:cNvSpPr>
            <p:nvPr/>
          </p:nvSpPr>
          <p:spPr bwMode="auto">
            <a:xfrm>
              <a:off x="720" y="1108"/>
              <a:ext cx="76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 name="Object 27"/>
            <p:cNvGraphicFramePr>
              <a:graphicFrameLocks noChangeAspect="1"/>
            </p:cNvGraphicFramePr>
            <p:nvPr/>
          </p:nvGraphicFramePr>
          <p:xfrm>
            <a:off x="480" y="1060"/>
            <a:ext cx="197" cy="208"/>
          </p:xfrm>
          <a:graphic>
            <a:graphicData uri="http://schemas.openxmlformats.org/presentationml/2006/ole">
              <mc:AlternateContent xmlns:mc="http://schemas.openxmlformats.org/markup-compatibility/2006">
                <mc:Choice xmlns:v="urn:schemas-microsoft-com:vml" Requires="v">
                  <p:oleObj spid="_x0000_s92126" name="公式" r:id="rId6" imgW="194639" imgH="207615" progId="Equation.3">
                    <p:embed/>
                  </p:oleObj>
                </mc:Choice>
                <mc:Fallback>
                  <p:oleObj name="公式" r:id="rId6" imgW="194639" imgH="207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1060"/>
                          <a:ext cx="19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3" name="Oval 42"/>
          <p:cNvSpPr>
            <a:spLocks noChangeArrowheads="1"/>
          </p:cNvSpPr>
          <p:nvPr/>
        </p:nvSpPr>
        <p:spPr bwMode="auto">
          <a:xfrm>
            <a:off x="6143625" y="1611313"/>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grpSp>
        <p:nvGrpSpPr>
          <p:cNvPr id="54" name="Group 16"/>
          <p:cNvGrpSpPr>
            <a:grpSpLocks/>
          </p:cNvGrpSpPr>
          <p:nvPr/>
        </p:nvGrpSpPr>
        <p:grpSpPr bwMode="auto">
          <a:xfrm>
            <a:off x="7283450" y="3641725"/>
            <a:ext cx="2597150" cy="1665288"/>
            <a:chOff x="-21" y="800"/>
            <a:chExt cx="1510" cy="1049"/>
          </a:xfrm>
        </p:grpSpPr>
        <p:grpSp>
          <p:nvGrpSpPr>
            <p:cNvPr id="55" name="Group 17"/>
            <p:cNvGrpSpPr>
              <a:grpSpLocks/>
            </p:cNvGrpSpPr>
            <p:nvPr/>
          </p:nvGrpSpPr>
          <p:grpSpPr bwMode="auto">
            <a:xfrm>
              <a:off x="-21" y="800"/>
              <a:ext cx="1510" cy="1049"/>
              <a:chOff x="-21" y="800"/>
              <a:chExt cx="1510" cy="1049"/>
            </a:xfrm>
          </p:grpSpPr>
          <p:sp>
            <p:nvSpPr>
              <p:cNvPr id="59" name="Arc 18"/>
              <p:cNvSpPr>
                <a:spLocks/>
              </p:cNvSpPr>
              <p:nvPr/>
            </p:nvSpPr>
            <p:spPr bwMode="auto">
              <a:xfrm rot="10800000">
                <a:off x="0" y="1092"/>
                <a:ext cx="1489" cy="757"/>
              </a:xfrm>
              <a:custGeom>
                <a:avLst/>
                <a:gdLst>
                  <a:gd name="T0" fmla="*/ 0 w 43200"/>
                  <a:gd name="T1" fmla="*/ 0 h 22223"/>
                  <a:gd name="T2" fmla="*/ 0 w 43200"/>
                  <a:gd name="T3" fmla="*/ 0 h 22223"/>
                  <a:gd name="T4" fmla="*/ 0 w 43200"/>
                  <a:gd name="T5" fmla="*/ 0 h 22223"/>
                  <a:gd name="T6" fmla="*/ 0 60000 65536"/>
                  <a:gd name="T7" fmla="*/ 0 60000 65536"/>
                  <a:gd name="T8" fmla="*/ 0 60000 65536"/>
                  <a:gd name="T9" fmla="*/ 0 w 43200"/>
                  <a:gd name="T10" fmla="*/ 0 h 22223"/>
                  <a:gd name="T11" fmla="*/ 43200 w 43200"/>
                  <a:gd name="T12" fmla="*/ 22223 h 22223"/>
                </a:gdLst>
                <a:ahLst/>
                <a:cxnLst>
                  <a:cxn ang="T6">
                    <a:pos x="T0" y="T1"/>
                  </a:cxn>
                  <a:cxn ang="T7">
                    <a:pos x="T2" y="T3"/>
                  </a:cxn>
                  <a:cxn ang="T8">
                    <a:pos x="T4" y="T5"/>
                  </a:cxn>
                </a:cxnLst>
                <a:rect l="T9" t="T10" r="T11" b="T12"/>
                <a:pathLst>
                  <a:path w="43200" h="22223" fill="none" extrusionOk="0">
                    <a:moveTo>
                      <a:pt x="8" y="22223"/>
                    </a:moveTo>
                    <a:cubicBezTo>
                      <a:pt x="2" y="22015"/>
                      <a:pt x="0" y="21807"/>
                      <a:pt x="0" y="21600"/>
                    </a:cubicBezTo>
                    <a:cubicBezTo>
                      <a:pt x="0" y="9670"/>
                      <a:pt x="9670" y="0"/>
                      <a:pt x="21600" y="0"/>
                    </a:cubicBezTo>
                    <a:cubicBezTo>
                      <a:pt x="33529" y="-1"/>
                      <a:pt x="43199" y="9670"/>
                      <a:pt x="43200" y="21599"/>
                    </a:cubicBezTo>
                  </a:path>
                  <a:path w="43200" h="22223" stroke="0" extrusionOk="0">
                    <a:moveTo>
                      <a:pt x="8" y="22223"/>
                    </a:moveTo>
                    <a:cubicBezTo>
                      <a:pt x="2" y="22015"/>
                      <a:pt x="0" y="21807"/>
                      <a:pt x="0" y="21600"/>
                    </a:cubicBezTo>
                    <a:cubicBezTo>
                      <a:pt x="0" y="9670"/>
                      <a:pt x="9670" y="0"/>
                      <a:pt x="21600" y="0"/>
                    </a:cubicBezTo>
                    <a:cubicBezTo>
                      <a:pt x="33529" y="-1"/>
                      <a:pt x="43199" y="9670"/>
                      <a:pt x="43200" y="21599"/>
                    </a:cubicBezTo>
                    <a:lnTo>
                      <a:pt x="21600" y="21600"/>
                    </a:lnTo>
                    <a:lnTo>
                      <a:pt x="8" y="2222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 name="Arc 19"/>
              <p:cNvSpPr>
                <a:spLocks/>
              </p:cNvSpPr>
              <p:nvPr/>
            </p:nvSpPr>
            <p:spPr bwMode="auto">
              <a:xfrm>
                <a:off x="-21" y="800"/>
                <a:ext cx="1509" cy="652"/>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6" name="Arc 24"/>
            <p:cNvSpPr>
              <a:spLocks/>
            </p:cNvSpPr>
            <p:nvPr/>
          </p:nvSpPr>
          <p:spPr bwMode="auto">
            <a:xfrm flipH="1" flipV="1">
              <a:off x="0" y="1060"/>
              <a:ext cx="1488" cy="287"/>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Line 26"/>
            <p:cNvSpPr>
              <a:spLocks noChangeShapeType="1"/>
            </p:cNvSpPr>
            <p:nvPr/>
          </p:nvSpPr>
          <p:spPr bwMode="auto">
            <a:xfrm>
              <a:off x="720" y="1108"/>
              <a:ext cx="76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8" name="Object 27"/>
            <p:cNvGraphicFramePr>
              <a:graphicFrameLocks noChangeAspect="1"/>
            </p:cNvGraphicFramePr>
            <p:nvPr/>
          </p:nvGraphicFramePr>
          <p:xfrm>
            <a:off x="480" y="1060"/>
            <a:ext cx="197" cy="208"/>
          </p:xfrm>
          <a:graphic>
            <a:graphicData uri="http://schemas.openxmlformats.org/presentationml/2006/ole">
              <mc:AlternateContent xmlns:mc="http://schemas.openxmlformats.org/markup-compatibility/2006">
                <mc:Choice xmlns:v="urn:schemas-microsoft-com:vml" Requires="v">
                  <p:oleObj spid="_x0000_s92127" name="公式" r:id="rId8" imgW="194639" imgH="207615" progId="Equation.3">
                    <p:embed/>
                  </p:oleObj>
                </mc:Choice>
                <mc:Fallback>
                  <p:oleObj name="公式" r:id="rId8" imgW="194639" imgH="207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1060"/>
                          <a:ext cx="19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 name="Oval 42"/>
          <p:cNvSpPr>
            <a:spLocks noChangeArrowheads="1"/>
          </p:cNvSpPr>
          <p:nvPr/>
        </p:nvSpPr>
        <p:spPr bwMode="auto">
          <a:xfrm>
            <a:off x="9105900" y="4033838"/>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62" name="Arc 11"/>
          <p:cNvSpPr>
            <a:spLocks/>
          </p:cNvSpPr>
          <p:nvPr/>
        </p:nvSpPr>
        <p:spPr bwMode="auto">
          <a:xfrm flipH="1">
            <a:off x="3094038" y="3038475"/>
            <a:ext cx="2571750" cy="2357438"/>
          </a:xfrm>
          <a:custGeom>
            <a:avLst/>
            <a:gdLst>
              <a:gd name="T0" fmla="*/ 0 w 3071834"/>
              <a:gd name="T1" fmla="*/ 65792 h 2857520"/>
              <a:gd name="T2" fmla="*/ 28531 w 3071834"/>
              <a:gd name="T3" fmla="*/ 17619 h 2857520"/>
              <a:gd name="T4" fmla="*/ 89468 w 3071834"/>
              <a:gd name="T5" fmla="*/ 2 h 2857520"/>
              <a:gd name="T6" fmla="*/ 150404 w 3071834"/>
              <a:gd name="T7" fmla="*/ 17619 h 2857520"/>
              <a:gd name="T8" fmla="*/ 178936 w 3071834"/>
              <a:gd name="T9" fmla="*/ 65792 h 2857520"/>
              <a:gd name="T10" fmla="*/ 150404 w 3071834"/>
              <a:gd name="T11" fmla="*/ 113964 h 2857520"/>
              <a:gd name="T12" fmla="*/ 89468 w 3071834"/>
              <a:gd name="T13" fmla="*/ 131585 h 2857520"/>
              <a:gd name="T14" fmla="*/ 28531 w 3071834"/>
              <a:gd name="T15" fmla="*/ 113964 h 2857520"/>
              <a:gd name="T16" fmla="*/ 1 w 3071834"/>
              <a:gd name="T17" fmla="*/ 65792 h 2857520"/>
              <a:gd name="T18" fmla="*/ 0 w 3071834"/>
              <a:gd name="T19" fmla="*/ 65792 h 28575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71834"/>
              <a:gd name="T31" fmla="*/ 0 h 2857520"/>
              <a:gd name="T32" fmla="*/ 3071834 w 3071834"/>
              <a:gd name="T33" fmla="*/ 2857520 h 28575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71834" h="2857520">
                <a:moveTo>
                  <a:pt x="0" y="1428760"/>
                </a:moveTo>
                <a:cubicBezTo>
                  <a:pt x="1" y="1031909"/>
                  <a:pt x="177438" y="652937"/>
                  <a:pt x="489800" y="382641"/>
                </a:cubicBezTo>
                <a:cubicBezTo>
                  <a:pt x="774003" y="136712"/>
                  <a:pt x="1147764" y="1"/>
                  <a:pt x="1535920" y="2"/>
                </a:cubicBezTo>
                <a:cubicBezTo>
                  <a:pt x="1924076" y="2"/>
                  <a:pt x="2297837" y="136714"/>
                  <a:pt x="2582039" y="382644"/>
                </a:cubicBezTo>
                <a:cubicBezTo>
                  <a:pt x="2894400" y="652941"/>
                  <a:pt x="3071836" y="1031914"/>
                  <a:pt x="3071835" y="1428764"/>
                </a:cubicBezTo>
                <a:cubicBezTo>
                  <a:pt x="3071835" y="1825615"/>
                  <a:pt x="2894398" y="2204587"/>
                  <a:pt x="2582037" y="2474883"/>
                </a:cubicBezTo>
                <a:cubicBezTo>
                  <a:pt x="2297834" y="2720813"/>
                  <a:pt x="1924073" y="2857524"/>
                  <a:pt x="1535917" y="2857524"/>
                </a:cubicBezTo>
                <a:cubicBezTo>
                  <a:pt x="1147761" y="2857524"/>
                  <a:pt x="774000" y="2720812"/>
                  <a:pt x="489798" y="2474882"/>
                </a:cubicBezTo>
                <a:cubicBezTo>
                  <a:pt x="177437" y="2204585"/>
                  <a:pt x="1" y="1825613"/>
                  <a:pt x="1" y="1428762"/>
                </a:cubicBezTo>
                <a:cubicBezTo>
                  <a:pt x="1" y="1428761"/>
                  <a:pt x="0" y="1428761"/>
                  <a:pt x="0" y="1428760"/>
                </a:cubicBezTo>
                <a:close/>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 name="Arc 24"/>
          <p:cNvSpPr>
            <a:spLocks/>
          </p:cNvSpPr>
          <p:nvPr/>
        </p:nvSpPr>
        <p:spPr bwMode="auto">
          <a:xfrm flipH="1" flipV="1">
            <a:off x="3094038" y="4181476"/>
            <a:ext cx="2559050" cy="455613"/>
          </a:xfrm>
          <a:custGeom>
            <a:avLst/>
            <a:gdLst>
              <a:gd name="T0" fmla="*/ 0 w 41909"/>
              <a:gd name="T1" fmla="*/ 0 h 21600"/>
              <a:gd name="T2" fmla="*/ 0 w 41909"/>
              <a:gd name="T3" fmla="*/ 0 h 21600"/>
              <a:gd name="T4" fmla="*/ 0 w 41909"/>
              <a:gd name="T5" fmla="*/ 0 h 21600"/>
              <a:gd name="T6" fmla="*/ 0 60000 65536"/>
              <a:gd name="T7" fmla="*/ 0 60000 65536"/>
              <a:gd name="T8" fmla="*/ 0 60000 65536"/>
              <a:gd name="T9" fmla="*/ 0 w 41909"/>
              <a:gd name="T10" fmla="*/ 0 h 21600"/>
              <a:gd name="T11" fmla="*/ 41909 w 41909"/>
              <a:gd name="T12" fmla="*/ 21600 h 21600"/>
            </a:gdLst>
            <a:ahLst/>
            <a:cxnLst>
              <a:cxn ang="T6">
                <a:pos x="T0" y="T1"/>
              </a:cxn>
              <a:cxn ang="T7">
                <a:pos x="T2" y="T3"/>
              </a:cxn>
              <a:cxn ang="T8">
                <a:pos x="T4" y="T5"/>
              </a:cxn>
            </a:cxnLst>
            <a:rect l="T9" t="T10" r="T11" b="T12"/>
            <a:pathLst>
              <a:path w="41909" h="21600" fill="none" extrusionOk="0">
                <a:moveTo>
                  <a:pt x="0" y="17001"/>
                </a:moveTo>
                <a:cubicBezTo>
                  <a:pt x="2162" y="7076"/>
                  <a:pt x="10947" y="-1"/>
                  <a:pt x="21105" y="0"/>
                </a:cubicBezTo>
                <a:cubicBezTo>
                  <a:pt x="30796" y="0"/>
                  <a:pt x="39301" y="6454"/>
                  <a:pt x="41908" y="15789"/>
                </a:cubicBezTo>
              </a:path>
              <a:path w="41909" h="21600" stroke="0" extrusionOk="0">
                <a:moveTo>
                  <a:pt x="0" y="17001"/>
                </a:moveTo>
                <a:cubicBezTo>
                  <a:pt x="2162" y="7076"/>
                  <a:pt x="10947" y="-1"/>
                  <a:pt x="21105" y="0"/>
                </a:cubicBezTo>
                <a:cubicBezTo>
                  <a:pt x="30796" y="0"/>
                  <a:pt x="39301" y="6454"/>
                  <a:pt x="41908" y="15789"/>
                </a:cubicBezTo>
                <a:lnTo>
                  <a:pt x="21105" y="21600"/>
                </a:lnTo>
                <a:lnTo>
                  <a:pt x="0" y="17001"/>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 name="Arc 19"/>
          <p:cNvSpPr>
            <a:spLocks/>
          </p:cNvSpPr>
          <p:nvPr/>
        </p:nvSpPr>
        <p:spPr bwMode="auto">
          <a:xfrm>
            <a:off x="3094038" y="3824289"/>
            <a:ext cx="2590800" cy="839787"/>
          </a:xfrm>
          <a:custGeom>
            <a:avLst/>
            <a:gdLst>
              <a:gd name="T0" fmla="*/ 0 w 37560"/>
              <a:gd name="T1" fmla="*/ 0 h 21600"/>
              <a:gd name="T2" fmla="*/ 0 w 37560"/>
              <a:gd name="T3" fmla="*/ 0 h 21600"/>
              <a:gd name="T4" fmla="*/ 0 w 37560"/>
              <a:gd name="T5" fmla="*/ 0 h 21600"/>
              <a:gd name="T6" fmla="*/ 0 60000 65536"/>
              <a:gd name="T7" fmla="*/ 0 60000 65536"/>
              <a:gd name="T8" fmla="*/ 0 60000 65536"/>
              <a:gd name="T9" fmla="*/ 0 w 37560"/>
              <a:gd name="T10" fmla="*/ 0 h 21600"/>
              <a:gd name="T11" fmla="*/ 37560 w 37560"/>
              <a:gd name="T12" fmla="*/ 21600 h 21600"/>
            </a:gdLst>
            <a:ahLst/>
            <a:cxnLst>
              <a:cxn ang="T6">
                <a:pos x="T0" y="T1"/>
              </a:cxn>
              <a:cxn ang="T7">
                <a:pos x="T2" y="T3"/>
              </a:cxn>
              <a:cxn ang="T8">
                <a:pos x="T4" y="T5"/>
              </a:cxn>
            </a:cxnLst>
            <a:rect l="T9" t="T10" r="T11" b="T12"/>
            <a:pathLst>
              <a:path w="37560" h="21600" fill="none" extrusionOk="0">
                <a:moveTo>
                  <a:pt x="-1" y="12107"/>
                </a:moveTo>
                <a:cubicBezTo>
                  <a:pt x="3624" y="4698"/>
                  <a:pt x="11153" y="-1"/>
                  <a:pt x="19402" y="0"/>
                </a:cubicBezTo>
                <a:cubicBezTo>
                  <a:pt x="26744" y="0"/>
                  <a:pt x="33583" y="3729"/>
                  <a:pt x="37560" y="9901"/>
                </a:cubicBezTo>
              </a:path>
              <a:path w="37560" h="21600" stroke="0" extrusionOk="0">
                <a:moveTo>
                  <a:pt x="-1" y="12107"/>
                </a:moveTo>
                <a:cubicBezTo>
                  <a:pt x="3624" y="4698"/>
                  <a:pt x="11153" y="-1"/>
                  <a:pt x="19402" y="0"/>
                </a:cubicBezTo>
                <a:cubicBezTo>
                  <a:pt x="26744" y="0"/>
                  <a:pt x="33583" y="3729"/>
                  <a:pt x="37560" y="9901"/>
                </a:cubicBezTo>
                <a:lnTo>
                  <a:pt x="19402" y="21600"/>
                </a:lnTo>
                <a:lnTo>
                  <a:pt x="-1" y="12107"/>
                </a:lnTo>
                <a:close/>
              </a:path>
            </a:pathLst>
          </a:custGeom>
          <a:noFill/>
          <a:ln w="38100">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 name="Line 26"/>
          <p:cNvSpPr>
            <a:spLocks noChangeShapeType="1"/>
          </p:cNvSpPr>
          <p:nvPr/>
        </p:nvSpPr>
        <p:spPr bwMode="auto">
          <a:xfrm>
            <a:off x="4308475" y="4252913"/>
            <a:ext cx="132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Oval 42"/>
          <p:cNvSpPr>
            <a:spLocks noChangeArrowheads="1"/>
          </p:cNvSpPr>
          <p:nvPr/>
        </p:nvSpPr>
        <p:spPr bwMode="auto">
          <a:xfrm>
            <a:off x="4808538" y="4110038"/>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graphicFrame>
        <p:nvGraphicFramePr>
          <p:cNvPr id="67" name="Object 27"/>
          <p:cNvGraphicFramePr>
            <a:graphicFrameLocks noChangeAspect="1"/>
          </p:cNvGraphicFramePr>
          <p:nvPr>
            <p:extLst>
              <p:ext uri="{D42A27DB-BD31-4B8C-83A1-F6EECF244321}">
                <p14:modId xmlns:p14="http://schemas.microsoft.com/office/powerpoint/2010/main" val="882225944"/>
              </p:ext>
            </p:extLst>
          </p:nvPr>
        </p:nvGraphicFramePr>
        <p:xfrm>
          <a:off x="3808414" y="4110038"/>
          <a:ext cx="338137" cy="330200"/>
        </p:xfrm>
        <a:graphic>
          <a:graphicData uri="http://schemas.openxmlformats.org/presentationml/2006/ole">
            <mc:AlternateContent xmlns:mc="http://schemas.openxmlformats.org/markup-compatibility/2006">
              <mc:Choice xmlns:v="urn:schemas-microsoft-com:vml" Requires="v">
                <p:oleObj spid="_x0000_s92128" name="公式" r:id="rId9" imgW="194639" imgH="207615" progId="Equation.3">
                  <p:embed/>
                </p:oleObj>
              </mc:Choice>
              <mc:Fallback>
                <p:oleObj name="公式" r:id="rId9" imgW="194639" imgH="207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8414" y="4110038"/>
                        <a:ext cx="338137"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 name="Object 27"/>
          <p:cNvGraphicFramePr>
            <a:graphicFrameLocks noChangeAspect="1"/>
          </p:cNvGraphicFramePr>
          <p:nvPr>
            <p:extLst>
              <p:ext uri="{D42A27DB-BD31-4B8C-83A1-F6EECF244321}">
                <p14:modId xmlns:p14="http://schemas.microsoft.com/office/powerpoint/2010/main" val="3119111213"/>
              </p:ext>
            </p:extLst>
          </p:nvPr>
        </p:nvGraphicFramePr>
        <p:xfrm>
          <a:off x="1655763" y="3879850"/>
          <a:ext cx="1155700" cy="915988"/>
        </p:xfrm>
        <a:graphic>
          <a:graphicData uri="http://schemas.openxmlformats.org/presentationml/2006/ole">
            <mc:AlternateContent xmlns:mc="http://schemas.openxmlformats.org/markup-compatibility/2006">
              <mc:Choice xmlns:v="urn:schemas-microsoft-com:vml" Requires="v">
                <p:oleObj spid="_x0000_s92129" name="公式" r:id="rId10" imgW="126780" imgH="101424" progId="Equation.3">
                  <p:embed/>
                </p:oleObj>
              </mc:Choice>
              <mc:Fallback>
                <p:oleObj name="公式" r:id="rId10" imgW="126780" imgH="1014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55763" y="3879850"/>
                        <a:ext cx="11557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 name="Object 27"/>
          <p:cNvGraphicFramePr>
            <a:graphicFrameLocks noChangeAspect="1"/>
          </p:cNvGraphicFramePr>
          <p:nvPr>
            <p:extLst>
              <p:ext uri="{D42A27DB-BD31-4B8C-83A1-F6EECF244321}">
                <p14:modId xmlns:p14="http://schemas.microsoft.com/office/powerpoint/2010/main" val="4057410092"/>
              </p:ext>
            </p:extLst>
          </p:nvPr>
        </p:nvGraphicFramePr>
        <p:xfrm>
          <a:off x="5964238" y="3586164"/>
          <a:ext cx="1270000" cy="1260475"/>
        </p:xfrm>
        <a:graphic>
          <a:graphicData uri="http://schemas.openxmlformats.org/presentationml/2006/ole">
            <mc:AlternateContent xmlns:mc="http://schemas.openxmlformats.org/markup-compatibility/2006">
              <mc:Choice xmlns:v="urn:schemas-microsoft-com:vml" Requires="v">
                <p:oleObj spid="_x0000_s92130" name="公式" r:id="rId12" imgW="139700" imgH="139700" progId="Equation.3">
                  <p:embed/>
                </p:oleObj>
              </mc:Choice>
              <mc:Fallback>
                <p:oleObj name="公式" r:id="rId12" imgW="139700" imgH="1397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64238" y="3586164"/>
                        <a:ext cx="127000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Object 27"/>
          <p:cNvGraphicFramePr>
            <a:graphicFrameLocks noChangeAspect="1"/>
          </p:cNvGraphicFramePr>
          <p:nvPr>
            <p:extLst>
              <p:ext uri="{D42A27DB-BD31-4B8C-83A1-F6EECF244321}">
                <p14:modId xmlns:p14="http://schemas.microsoft.com/office/powerpoint/2010/main" val="1690206987"/>
              </p:ext>
            </p:extLst>
          </p:nvPr>
        </p:nvGraphicFramePr>
        <p:xfrm>
          <a:off x="5167314" y="376239"/>
          <a:ext cx="795337" cy="930275"/>
        </p:xfrm>
        <a:graphic>
          <a:graphicData uri="http://schemas.openxmlformats.org/presentationml/2006/ole">
            <mc:AlternateContent xmlns:mc="http://schemas.openxmlformats.org/markup-compatibility/2006">
              <mc:Choice xmlns:v="urn:schemas-microsoft-com:vml" Requires="v">
                <p:oleObj spid="_x0000_s92131" name="公式" r:id="rId14" imgW="139680" imgH="164880" progId="Equation.3">
                  <p:embed/>
                </p:oleObj>
              </mc:Choice>
              <mc:Fallback>
                <p:oleObj name="公式" r:id="rId14" imgW="13968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7314" y="376239"/>
                        <a:ext cx="795337"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27"/>
          <p:cNvGraphicFramePr>
            <a:graphicFrameLocks noChangeAspect="1"/>
          </p:cNvGraphicFramePr>
          <p:nvPr>
            <p:extLst>
              <p:ext uri="{D42A27DB-BD31-4B8C-83A1-F6EECF244321}">
                <p14:modId xmlns:p14="http://schemas.microsoft.com/office/powerpoint/2010/main" val="1081552264"/>
              </p:ext>
            </p:extLst>
          </p:nvPr>
        </p:nvGraphicFramePr>
        <p:xfrm>
          <a:off x="7820026" y="4479926"/>
          <a:ext cx="1374775" cy="930275"/>
        </p:xfrm>
        <a:graphic>
          <a:graphicData uri="http://schemas.openxmlformats.org/presentationml/2006/ole">
            <mc:AlternateContent xmlns:mc="http://schemas.openxmlformats.org/markup-compatibility/2006">
              <mc:Choice xmlns:v="urn:schemas-microsoft-com:vml" Requires="v">
                <p:oleObj spid="_x0000_s92132" name="公式" r:id="rId16" imgW="241200" imgH="164880" progId="Equation.3">
                  <p:embed/>
                </p:oleObj>
              </mc:Choice>
              <mc:Fallback>
                <p:oleObj name="公式" r:id="rId16" imgW="24120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20026" y="4479926"/>
                        <a:ext cx="1374775"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27"/>
          <p:cNvGraphicFramePr>
            <a:graphicFrameLocks noChangeAspect="1"/>
          </p:cNvGraphicFramePr>
          <p:nvPr>
            <p:extLst>
              <p:ext uri="{D42A27DB-BD31-4B8C-83A1-F6EECF244321}">
                <p14:modId xmlns:p14="http://schemas.microsoft.com/office/powerpoint/2010/main" val="2850612337"/>
              </p:ext>
            </p:extLst>
          </p:nvPr>
        </p:nvGraphicFramePr>
        <p:xfrm>
          <a:off x="3976689" y="4578351"/>
          <a:ext cx="796925" cy="930275"/>
        </p:xfrm>
        <a:graphic>
          <a:graphicData uri="http://schemas.openxmlformats.org/presentationml/2006/ole">
            <mc:AlternateContent xmlns:mc="http://schemas.openxmlformats.org/markup-compatibility/2006">
              <mc:Choice xmlns:v="urn:schemas-microsoft-com:vml" Requires="v">
                <p:oleObj spid="_x0000_s92133" name="公式" r:id="rId18" imgW="139680" imgH="164880" progId="Equation.3">
                  <p:embed/>
                </p:oleObj>
              </mc:Choice>
              <mc:Fallback>
                <p:oleObj name="公式" r:id="rId18" imgW="13968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76689" y="4578351"/>
                        <a:ext cx="796925"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 name="Line 79"/>
          <p:cNvSpPr>
            <a:spLocks noChangeShapeType="1"/>
          </p:cNvSpPr>
          <p:nvPr/>
        </p:nvSpPr>
        <p:spPr bwMode="auto">
          <a:xfrm>
            <a:off x="5654675" y="2274888"/>
            <a:ext cx="596900" cy="0"/>
          </a:xfrm>
          <a:prstGeom prst="line">
            <a:avLst/>
          </a:prstGeom>
          <a:noFill/>
          <a:ln w="1905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4" name="Object 27"/>
          <p:cNvGraphicFramePr>
            <a:graphicFrameLocks noChangeAspect="1"/>
          </p:cNvGraphicFramePr>
          <p:nvPr>
            <p:extLst>
              <p:ext uri="{D42A27DB-BD31-4B8C-83A1-F6EECF244321}">
                <p14:modId xmlns:p14="http://schemas.microsoft.com/office/powerpoint/2010/main" val="3775078321"/>
              </p:ext>
            </p:extLst>
          </p:nvPr>
        </p:nvGraphicFramePr>
        <p:xfrm>
          <a:off x="6284914" y="1947863"/>
          <a:ext cx="650875" cy="715962"/>
        </p:xfrm>
        <a:graphic>
          <a:graphicData uri="http://schemas.openxmlformats.org/presentationml/2006/ole">
            <mc:AlternateContent xmlns:mc="http://schemas.openxmlformats.org/markup-compatibility/2006">
              <mc:Choice xmlns:v="urn:schemas-microsoft-com:vml" Requires="v">
                <p:oleObj spid="_x0000_s92134" name="公式" r:id="rId20" imgW="114102" imgH="126780" progId="Equation.3">
                  <p:embed/>
                </p:oleObj>
              </mc:Choice>
              <mc:Fallback>
                <p:oleObj name="公式" r:id="rId20" imgW="114102" imgH="1267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84914" y="1947863"/>
                        <a:ext cx="650875" cy="71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 name="Line 79"/>
          <p:cNvSpPr>
            <a:spLocks noChangeShapeType="1"/>
          </p:cNvSpPr>
          <p:nvPr/>
        </p:nvSpPr>
        <p:spPr bwMode="auto">
          <a:xfrm flipH="1">
            <a:off x="5645150" y="1752601"/>
            <a:ext cx="0" cy="103822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79"/>
          <p:cNvSpPr>
            <a:spLocks noChangeShapeType="1"/>
          </p:cNvSpPr>
          <p:nvPr/>
        </p:nvSpPr>
        <p:spPr bwMode="auto">
          <a:xfrm flipH="1">
            <a:off x="6259514" y="1741488"/>
            <a:ext cx="7937" cy="779462"/>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Oval 42"/>
          <p:cNvSpPr>
            <a:spLocks noChangeArrowheads="1"/>
          </p:cNvSpPr>
          <p:nvPr/>
        </p:nvSpPr>
        <p:spPr bwMode="auto">
          <a:xfrm>
            <a:off x="8451850" y="4033838"/>
            <a:ext cx="185738" cy="182562"/>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78" name="Oval 42"/>
          <p:cNvSpPr>
            <a:spLocks noChangeArrowheads="1"/>
          </p:cNvSpPr>
          <p:nvPr/>
        </p:nvSpPr>
        <p:spPr bwMode="auto">
          <a:xfrm>
            <a:off x="5564189" y="1558926"/>
            <a:ext cx="185737" cy="182563"/>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79" name="Oval 42"/>
          <p:cNvSpPr>
            <a:spLocks noChangeArrowheads="1"/>
          </p:cNvSpPr>
          <p:nvPr/>
        </p:nvSpPr>
        <p:spPr bwMode="auto">
          <a:xfrm>
            <a:off x="4216400" y="4181476"/>
            <a:ext cx="185738" cy="182563"/>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80" name="Line 79"/>
          <p:cNvSpPr>
            <a:spLocks noChangeShapeType="1"/>
          </p:cNvSpPr>
          <p:nvPr/>
        </p:nvSpPr>
        <p:spPr bwMode="auto">
          <a:xfrm flipH="1">
            <a:off x="6902450" y="1677989"/>
            <a:ext cx="0" cy="103822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79"/>
          <p:cNvSpPr>
            <a:spLocks noChangeShapeType="1"/>
          </p:cNvSpPr>
          <p:nvPr/>
        </p:nvSpPr>
        <p:spPr bwMode="auto">
          <a:xfrm>
            <a:off x="5651501" y="2587625"/>
            <a:ext cx="1198563" cy="0"/>
          </a:xfrm>
          <a:prstGeom prst="line">
            <a:avLst/>
          </a:prstGeom>
          <a:noFill/>
          <a:ln w="1905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 name="矩形 81"/>
          <p:cNvSpPr/>
          <p:nvPr/>
        </p:nvSpPr>
        <p:spPr>
          <a:xfrm>
            <a:off x="6975475" y="258764"/>
            <a:ext cx="3519488" cy="954087"/>
          </a:xfrm>
          <a:prstGeom prst="rect">
            <a:avLst/>
          </a:prstGeom>
        </p:spPr>
        <p:txBody>
          <a:bodyPr>
            <a:spAutoFit/>
          </a:bodyPr>
          <a:lstStyle/>
          <a:p>
            <a:pPr>
              <a:defRPr/>
            </a:pPr>
            <a:r>
              <a:rPr lang="zh-CN" altLang="en-US" sz="2800" dirty="0">
                <a:solidFill>
                  <a:schemeClr val="accent6"/>
                </a:solidFill>
                <a:cs typeface="Times New Roman" pitchFamily="18" charset="0"/>
              </a:rPr>
              <a:t>均匀带电</a:t>
            </a:r>
            <a:r>
              <a:rPr lang="el-GR" altLang="zh-CN" sz="2800" dirty="0">
                <a:solidFill>
                  <a:srgbClr val="FF0000"/>
                </a:solidFill>
                <a:cs typeface="Times New Roman" pitchFamily="18" charset="0"/>
              </a:rPr>
              <a:t> ρ</a:t>
            </a:r>
            <a:r>
              <a:rPr lang="zh-CN" altLang="en-US" sz="2800" dirty="0">
                <a:solidFill>
                  <a:schemeClr val="accent4"/>
                </a:solidFill>
                <a:cs typeface="Times New Roman" pitchFamily="18" charset="0"/>
              </a:rPr>
              <a:t>上半球</a:t>
            </a:r>
            <a:r>
              <a:rPr lang="zh-CN" altLang="en-US" sz="2800" dirty="0">
                <a:solidFill>
                  <a:srgbClr val="008000"/>
                </a:solidFill>
                <a:cs typeface="Times New Roman" pitchFamily="18" charset="0"/>
              </a:rPr>
              <a:t>产生的</a:t>
            </a:r>
            <a:r>
              <a:rPr lang="zh-CN" altLang="en-US" sz="2800" dirty="0">
                <a:solidFill>
                  <a:schemeClr val="accent6"/>
                </a:solidFill>
                <a:cs typeface="Times New Roman" pitchFamily="18" charset="0"/>
                <a:sym typeface="Symbol" pitchFamily="18" charset="2"/>
              </a:rPr>
              <a:t>电势</a:t>
            </a:r>
            <a:r>
              <a:rPr lang="zh-CN" altLang="en-US" sz="2800" dirty="0">
                <a:solidFill>
                  <a:srgbClr val="008000"/>
                </a:solidFill>
                <a:cs typeface="Times New Roman" pitchFamily="18" charset="0"/>
              </a:rPr>
              <a:t>为</a:t>
            </a:r>
            <a:r>
              <a:rPr lang="en-US" altLang="zh-CN" sz="2800" dirty="0">
                <a:solidFill>
                  <a:srgbClr val="FF0000"/>
                </a:solidFill>
                <a:cs typeface="Times New Roman" pitchFamily="18" charset="0"/>
              </a:rPr>
              <a:t>V</a:t>
            </a:r>
            <a:endParaRPr lang="zh-CN" altLang="en-US" sz="2800" dirty="0">
              <a:solidFill>
                <a:srgbClr val="FF0000"/>
              </a:solidFill>
            </a:endParaRPr>
          </a:p>
        </p:txBody>
      </p:sp>
      <p:sp>
        <p:nvSpPr>
          <p:cNvPr id="83" name="矩形 82"/>
          <p:cNvSpPr/>
          <p:nvPr/>
        </p:nvSpPr>
        <p:spPr>
          <a:xfrm>
            <a:off x="7094539" y="2514600"/>
            <a:ext cx="3424237" cy="954088"/>
          </a:xfrm>
          <a:prstGeom prst="rect">
            <a:avLst/>
          </a:prstGeom>
        </p:spPr>
        <p:txBody>
          <a:bodyPr>
            <a:spAutoFit/>
          </a:bodyPr>
          <a:lstStyle/>
          <a:p>
            <a:pPr>
              <a:defRPr/>
            </a:pPr>
            <a:r>
              <a:rPr lang="zh-CN" altLang="en-US" sz="2800" dirty="0">
                <a:solidFill>
                  <a:schemeClr val="accent6"/>
                </a:solidFill>
                <a:cs typeface="Times New Roman" pitchFamily="18" charset="0"/>
              </a:rPr>
              <a:t>均匀带电</a:t>
            </a:r>
            <a:r>
              <a:rPr lang="zh-CN" altLang="en-US" sz="2800" dirty="0">
                <a:solidFill>
                  <a:srgbClr val="FF0000"/>
                </a:solidFill>
                <a:cs typeface="Times New Roman" pitchFamily="18" charset="0"/>
              </a:rPr>
              <a:t>−</a:t>
            </a:r>
            <a:r>
              <a:rPr lang="el-GR" altLang="zh-CN" sz="2800" dirty="0">
                <a:solidFill>
                  <a:srgbClr val="FF0000"/>
                </a:solidFill>
                <a:cs typeface="Times New Roman" pitchFamily="18" charset="0"/>
              </a:rPr>
              <a:t> ρ</a:t>
            </a:r>
            <a:r>
              <a:rPr lang="zh-CN" altLang="en-US" sz="2800" dirty="0">
                <a:solidFill>
                  <a:schemeClr val="accent4"/>
                </a:solidFill>
                <a:cs typeface="Times New Roman" pitchFamily="18" charset="0"/>
              </a:rPr>
              <a:t>下半球</a:t>
            </a:r>
            <a:r>
              <a:rPr lang="zh-CN" altLang="en-US" sz="2800" dirty="0">
                <a:solidFill>
                  <a:srgbClr val="008000"/>
                </a:solidFill>
                <a:cs typeface="Times New Roman" pitchFamily="18" charset="0"/>
              </a:rPr>
              <a:t>产生的</a:t>
            </a:r>
            <a:r>
              <a:rPr lang="zh-CN" altLang="en-US" sz="2800" dirty="0">
                <a:solidFill>
                  <a:schemeClr val="accent6"/>
                </a:solidFill>
                <a:cs typeface="Times New Roman" pitchFamily="18" charset="0"/>
                <a:sym typeface="Symbol" pitchFamily="18" charset="2"/>
              </a:rPr>
              <a:t>电势</a:t>
            </a:r>
            <a:r>
              <a:rPr lang="zh-CN" altLang="en-US" sz="2800" dirty="0">
                <a:solidFill>
                  <a:srgbClr val="008000"/>
                </a:solidFill>
                <a:cs typeface="Times New Roman" pitchFamily="18" charset="0"/>
              </a:rPr>
              <a:t>为</a:t>
            </a:r>
            <a:r>
              <a:rPr lang="zh-CN" altLang="en-US" sz="2800" dirty="0">
                <a:solidFill>
                  <a:srgbClr val="FF0000"/>
                </a:solidFill>
                <a:cs typeface="Times New Roman" pitchFamily="18" charset="0"/>
              </a:rPr>
              <a:t>−</a:t>
            </a:r>
            <a:r>
              <a:rPr lang="en-US" altLang="zh-CN" sz="2800" dirty="0">
                <a:solidFill>
                  <a:srgbClr val="FF0000"/>
                </a:solidFill>
                <a:cs typeface="Times New Roman" pitchFamily="18" charset="0"/>
              </a:rPr>
              <a:t>V</a:t>
            </a:r>
            <a:endParaRPr lang="zh-CN" altLang="en-US" sz="2800" dirty="0">
              <a:solidFill>
                <a:srgbClr val="FF0000"/>
              </a:solidFill>
            </a:endParaRPr>
          </a:p>
        </p:txBody>
      </p:sp>
      <p:sp>
        <p:nvSpPr>
          <p:cNvPr id="84" name="矩形 83"/>
          <p:cNvSpPr/>
          <p:nvPr/>
        </p:nvSpPr>
        <p:spPr>
          <a:xfrm>
            <a:off x="1655764" y="5602288"/>
            <a:ext cx="2505165" cy="954088"/>
          </a:xfrm>
          <a:prstGeom prst="rect">
            <a:avLst/>
          </a:prstGeom>
        </p:spPr>
        <p:txBody>
          <a:bodyPr wrap="square">
            <a:spAutoFit/>
          </a:bodyPr>
          <a:lstStyle/>
          <a:p>
            <a:pPr>
              <a:defRPr/>
            </a:pPr>
            <a:r>
              <a:rPr lang="zh-CN" altLang="en-US" sz="2800" dirty="0">
                <a:solidFill>
                  <a:schemeClr val="accent6"/>
                </a:solidFill>
                <a:cs typeface="Times New Roman" pitchFamily="18" charset="0"/>
              </a:rPr>
              <a:t>均匀带电</a:t>
            </a:r>
            <a:r>
              <a:rPr lang="el-GR" altLang="zh-CN" sz="2800" dirty="0">
                <a:solidFill>
                  <a:srgbClr val="FF0000"/>
                </a:solidFill>
                <a:cs typeface="Times New Roman" pitchFamily="18" charset="0"/>
              </a:rPr>
              <a:t> ρ</a:t>
            </a:r>
            <a:r>
              <a:rPr lang="zh-CN" altLang="en-US" sz="2800" dirty="0">
                <a:solidFill>
                  <a:schemeClr val="accent4"/>
                </a:solidFill>
                <a:cs typeface="Times New Roman" pitchFamily="18" charset="0"/>
              </a:rPr>
              <a:t>球</a:t>
            </a:r>
            <a:r>
              <a:rPr lang="zh-CN" altLang="en-US" sz="2800" dirty="0">
                <a:solidFill>
                  <a:srgbClr val="008000"/>
                </a:solidFill>
                <a:cs typeface="Times New Roman" pitchFamily="18" charset="0"/>
              </a:rPr>
              <a:t>产生的</a:t>
            </a:r>
            <a:r>
              <a:rPr lang="zh-CN" altLang="en-US" sz="2800" dirty="0">
                <a:solidFill>
                  <a:schemeClr val="accent6"/>
                </a:solidFill>
                <a:cs typeface="Times New Roman" pitchFamily="18" charset="0"/>
                <a:sym typeface="Symbol" pitchFamily="18" charset="2"/>
              </a:rPr>
              <a:t>电势</a:t>
            </a:r>
            <a:r>
              <a:rPr lang="zh-CN" altLang="en-US" sz="2800" dirty="0">
                <a:solidFill>
                  <a:srgbClr val="008000"/>
                </a:solidFill>
                <a:cs typeface="Times New Roman" pitchFamily="18" charset="0"/>
              </a:rPr>
              <a:t>为</a:t>
            </a:r>
            <a:endParaRPr lang="zh-CN" altLang="en-US" sz="2800" dirty="0">
              <a:solidFill>
                <a:srgbClr val="008000"/>
              </a:solidFill>
            </a:endParaRPr>
          </a:p>
        </p:txBody>
      </p:sp>
      <p:graphicFrame>
        <p:nvGraphicFramePr>
          <p:cNvPr id="85" name="对象 2"/>
          <p:cNvGraphicFramePr>
            <a:graphicFrameLocks noChangeAspect="1"/>
          </p:cNvGraphicFramePr>
          <p:nvPr>
            <p:extLst>
              <p:ext uri="{D42A27DB-BD31-4B8C-83A1-F6EECF244321}">
                <p14:modId xmlns:p14="http://schemas.microsoft.com/office/powerpoint/2010/main" val="1838875094"/>
              </p:ext>
            </p:extLst>
          </p:nvPr>
        </p:nvGraphicFramePr>
        <p:xfrm>
          <a:off x="4148138" y="5597526"/>
          <a:ext cx="3006725" cy="1114425"/>
        </p:xfrm>
        <a:graphic>
          <a:graphicData uri="http://schemas.openxmlformats.org/presentationml/2006/ole">
            <mc:AlternateContent xmlns:mc="http://schemas.openxmlformats.org/markup-compatibility/2006">
              <mc:Choice xmlns:v="urn:schemas-microsoft-com:vml" Requires="v">
                <p:oleObj spid="_x0000_s92135" name="公式" r:id="rId22" imgW="1231560" imgH="457200" progId="Equation.3">
                  <p:embed/>
                </p:oleObj>
              </mc:Choice>
              <mc:Fallback>
                <p:oleObj name="公式" r:id="rId22" imgW="1231560" imgH="4572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48138" y="5597526"/>
                        <a:ext cx="30067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1)">
                                      <p:cBhvr>
                                        <p:cTn id="7" dur="2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cBhvr additive="base">
                                        <p:cTn id="16" dur="500" fill="hold"/>
                                        <p:tgtEl>
                                          <p:spTgt spid="53"/>
                                        </p:tgtEl>
                                        <p:attrNameLst>
                                          <p:attrName>ppt_x</p:attrName>
                                        </p:attrNameLst>
                                      </p:cBhvr>
                                      <p:tavLst>
                                        <p:tav tm="0">
                                          <p:val>
                                            <p:strVal val="#ppt_x"/>
                                          </p:val>
                                        </p:tav>
                                        <p:tav tm="100000">
                                          <p:val>
                                            <p:strVal val="#ppt_x"/>
                                          </p:val>
                                        </p:tav>
                                      </p:tavLst>
                                    </p:anim>
                                    <p:anim calcmode="lin" valueType="num">
                                      <p:cBhvr additive="base">
                                        <p:cTn id="17" dur="500" fill="hold"/>
                                        <p:tgtEl>
                                          <p:spTgt spid="53"/>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0"/>
                                        </p:tgtEl>
                                        <p:attrNameLst>
                                          <p:attrName>style.visibility</p:attrName>
                                        </p:attrNameLst>
                                      </p:cBhvr>
                                      <p:to>
                                        <p:strVal val="visible"/>
                                      </p:to>
                                    </p:set>
                                    <p:anim calcmode="lin" valueType="num">
                                      <p:cBhvr additive="base">
                                        <p:cTn id="20" dur="500" fill="hold"/>
                                        <p:tgtEl>
                                          <p:spTgt spid="70"/>
                                        </p:tgtEl>
                                        <p:attrNameLst>
                                          <p:attrName>ppt_x</p:attrName>
                                        </p:attrNameLst>
                                      </p:cBhvr>
                                      <p:tavLst>
                                        <p:tav tm="0">
                                          <p:val>
                                            <p:strVal val="#ppt_x"/>
                                          </p:val>
                                        </p:tav>
                                        <p:tav tm="100000">
                                          <p:val>
                                            <p:strVal val="#ppt_x"/>
                                          </p:val>
                                        </p:tav>
                                      </p:tavLst>
                                    </p:anim>
                                    <p:anim calcmode="lin" valueType="num">
                                      <p:cBhvr additive="base">
                                        <p:cTn id="21" dur="500" fill="hold"/>
                                        <p:tgtEl>
                                          <p:spTgt spid="7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additive="base">
                                        <p:cTn id="24" dur="500" fill="hold"/>
                                        <p:tgtEl>
                                          <p:spTgt spid="73"/>
                                        </p:tgtEl>
                                        <p:attrNameLst>
                                          <p:attrName>ppt_x</p:attrName>
                                        </p:attrNameLst>
                                      </p:cBhvr>
                                      <p:tavLst>
                                        <p:tav tm="0">
                                          <p:val>
                                            <p:strVal val="#ppt_x"/>
                                          </p:val>
                                        </p:tav>
                                        <p:tav tm="100000">
                                          <p:val>
                                            <p:strVal val="#ppt_x"/>
                                          </p:val>
                                        </p:tav>
                                      </p:tavLst>
                                    </p:anim>
                                    <p:anim calcmode="lin" valueType="num">
                                      <p:cBhvr additive="base">
                                        <p:cTn id="25" dur="500" fill="hold"/>
                                        <p:tgtEl>
                                          <p:spTgt spid="7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4"/>
                                        </p:tgtEl>
                                        <p:attrNameLst>
                                          <p:attrName>style.visibility</p:attrName>
                                        </p:attrNameLst>
                                      </p:cBhvr>
                                      <p:to>
                                        <p:strVal val="visible"/>
                                      </p:to>
                                    </p:set>
                                    <p:anim calcmode="lin" valueType="num">
                                      <p:cBhvr additive="base">
                                        <p:cTn id="28" dur="500" fill="hold"/>
                                        <p:tgtEl>
                                          <p:spTgt spid="74"/>
                                        </p:tgtEl>
                                        <p:attrNameLst>
                                          <p:attrName>ppt_x</p:attrName>
                                        </p:attrNameLst>
                                      </p:cBhvr>
                                      <p:tavLst>
                                        <p:tav tm="0">
                                          <p:val>
                                            <p:strVal val="#ppt_x"/>
                                          </p:val>
                                        </p:tav>
                                        <p:tav tm="100000">
                                          <p:val>
                                            <p:strVal val="#ppt_x"/>
                                          </p:val>
                                        </p:tav>
                                      </p:tavLst>
                                    </p:anim>
                                    <p:anim calcmode="lin" valueType="num">
                                      <p:cBhvr additive="base">
                                        <p:cTn id="29" dur="500" fill="hold"/>
                                        <p:tgtEl>
                                          <p:spTgt spid="7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anim calcmode="lin" valueType="num">
                                      <p:cBhvr additive="base">
                                        <p:cTn id="32" dur="500" fill="hold"/>
                                        <p:tgtEl>
                                          <p:spTgt spid="75"/>
                                        </p:tgtEl>
                                        <p:attrNameLst>
                                          <p:attrName>ppt_x</p:attrName>
                                        </p:attrNameLst>
                                      </p:cBhvr>
                                      <p:tavLst>
                                        <p:tav tm="0">
                                          <p:val>
                                            <p:strVal val="#ppt_x"/>
                                          </p:val>
                                        </p:tav>
                                        <p:tav tm="100000">
                                          <p:val>
                                            <p:strVal val="#ppt_x"/>
                                          </p:val>
                                        </p:tav>
                                      </p:tavLst>
                                    </p:anim>
                                    <p:anim calcmode="lin" valueType="num">
                                      <p:cBhvr additive="base">
                                        <p:cTn id="33" dur="500" fill="hold"/>
                                        <p:tgtEl>
                                          <p:spTgt spid="7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76"/>
                                        </p:tgtEl>
                                        <p:attrNameLst>
                                          <p:attrName>style.visibility</p:attrName>
                                        </p:attrNameLst>
                                      </p:cBhvr>
                                      <p:to>
                                        <p:strVal val="visible"/>
                                      </p:to>
                                    </p:set>
                                    <p:anim calcmode="lin" valueType="num">
                                      <p:cBhvr additive="base">
                                        <p:cTn id="36" dur="500" fill="hold"/>
                                        <p:tgtEl>
                                          <p:spTgt spid="76"/>
                                        </p:tgtEl>
                                        <p:attrNameLst>
                                          <p:attrName>ppt_x</p:attrName>
                                        </p:attrNameLst>
                                      </p:cBhvr>
                                      <p:tavLst>
                                        <p:tav tm="0">
                                          <p:val>
                                            <p:strVal val="#ppt_x"/>
                                          </p:val>
                                        </p:tav>
                                        <p:tav tm="100000">
                                          <p:val>
                                            <p:strVal val="#ppt_x"/>
                                          </p:val>
                                        </p:tav>
                                      </p:tavLst>
                                    </p:anim>
                                    <p:anim calcmode="lin" valueType="num">
                                      <p:cBhvr additive="base">
                                        <p:cTn id="37" dur="500" fill="hold"/>
                                        <p:tgtEl>
                                          <p:spTgt spid="76"/>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78"/>
                                        </p:tgtEl>
                                        <p:attrNameLst>
                                          <p:attrName>style.visibility</p:attrName>
                                        </p:attrNameLst>
                                      </p:cBhvr>
                                      <p:to>
                                        <p:strVal val="visible"/>
                                      </p:to>
                                    </p:set>
                                    <p:anim calcmode="lin" valueType="num">
                                      <p:cBhvr additive="base">
                                        <p:cTn id="40" dur="500" fill="hold"/>
                                        <p:tgtEl>
                                          <p:spTgt spid="78"/>
                                        </p:tgtEl>
                                        <p:attrNameLst>
                                          <p:attrName>ppt_x</p:attrName>
                                        </p:attrNameLst>
                                      </p:cBhvr>
                                      <p:tavLst>
                                        <p:tav tm="0">
                                          <p:val>
                                            <p:strVal val="#ppt_x"/>
                                          </p:val>
                                        </p:tav>
                                        <p:tav tm="100000">
                                          <p:val>
                                            <p:strVal val="#ppt_x"/>
                                          </p:val>
                                        </p:tav>
                                      </p:tavLst>
                                    </p:anim>
                                    <p:anim calcmode="lin" valueType="num">
                                      <p:cBhvr additive="base">
                                        <p:cTn id="41" dur="500" fill="hold"/>
                                        <p:tgtEl>
                                          <p:spTgt spid="7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80"/>
                                        </p:tgtEl>
                                        <p:attrNameLst>
                                          <p:attrName>style.visibility</p:attrName>
                                        </p:attrNameLst>
                                      </p:cBhvr>
                                      <p:to>
                                        <p:strVal val="visible"/>
                                      </p:to>
                                    </p:set>
                                    <p:anim calcmode="lin" valueType="num">
                                      <p:cBhvr additive="base">
                                        <p:cTn id="44" dur="500" fill="hold"/>
                                        <p:tgtEl>
                                          <p:spTgt spid="80"/>
                                        </p:tgtEl>
                                        <p:attrNameLst>
                                          <p:attrName>ppt_x</p:attrName>
                                        </p:attrNameLst>
                                      </p:cBhvr>
                                      <p:tavLst>
                                        <p:tav tm="0">
                                          <p:val>
                                            <p:strVal val="#ppt_x"/>
                                          </p:val>
                                        </p:tav>
                                        <p:tav tm="100000">
                                          <p:val>
                                            <p:strVal val="#ppt_x"/>
                                          </p:val>
                                        </p:tav>
                                      </p:tavLst>
                                    </p:anim>
                                    <p:anim calcmode="lin" valueType="num">
                                      <p:cBhvr additive="base">
                                        <p:cTn id="45" dur="500" fill="hold"/>
                                        <p:tgtEl>
                                          <p:spTgt spid="8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81"/>
                                        </p:tgtEl>
                                        <p:attrNameLst>
                                          <p:attrName>style.visibility</p:attrName>
                                        </p:attrNameLst>
                                      </p:cBhvr>
                                      <p:to>
                                        <p:strVal val="visible"/>
                                      </p:to>
                                    </p:set>
                                    <p:anim calcmode="lin" valueType="num">
                                      <p:cBhvr additive="base">
                                        <p:cTn id="48" dur="500" fill="hold"/>
                                        <p:tgtEl>
                                          <p:spTgt spid="81"/>
                                        </p:tgtEl>
                                        <p:attrNameLst>
                                          <p:attrName>ppt_x</p:attrName>
                                        </p:attrNameLst>
                                      </p:cBhvr>
                                      <p:tavLst>
                                        <p:tav tm="0">
                                          <p:val>
                                            <p:strVal val="#ppt_x"/>
                                          </p:val>
                                        </p:tav>
                                        <p:tav tm="100000">
                                          <p:val>
                                            <p:strVal val="#ppt_x"/>
                                          </p:val>
                                        </p:tav>
                                      </p:tavLst>
                                    </p:anim>
                                    <p:anim calcmode="lin" valueType="num">
                                      <p:cBhvr additive="base">
                                        <p:cTn id="49"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wheel(1)">
                                      <p:cBhvr>
                                        <p:cTn id="54" dur="2000"/>
                                        <p:tgtEl>
                                          <p:spTgt spid="6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additive="base">
                                        <p:cTn id="59" dur="500" fill="hold"/>
                                        <p:tgtEl>
                                          <p:spTgt spid="62"/>
                                        </p:tgtEl>
                                        <p:attrNameLst>
                                          <p:attrName>ppt_x</p:attrName>
                                        </p:attrNameLst>
                                      </p:cBhvr>
                                      <p:tavLst>
                                        <p:tav tm="0">
                                          <p:val>
                                            <p:strVal val="#ppt_x"/>
                                          </p:val>
                                        </p:tav>
                                        <p:tav tm="100000">
                                          <p:val>
                                            <p:strVal val="#ppt_x"/>
                                          </p:val>
                                        </p:tav>
                                      </p:tavLst>
                                    </p:anim>
                                    <p:anim calcmode="lin" valueType="num">
                                      <p:cBhvr additive="base">
                                        <p:cTn id="60" dur="500" fill="hold"/>
                                        <p:tgtEl>
                                          <p:spTgt spid="6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500" fill="hold"/>
                                        <p:tgtEl>
                                          <p:spTgt spid="63"/>
                                        </p:tgtEl>
                                        <p:attrNameLst>
                                          <p:attrName>ppt_x</p:attrName>
                                        </p:attrNameLst>
                                      </p:cBhvr>
                                      <p:tavLst>
                                        <p:tav tm="0">
                                          <p:val>
                                            <p:strVal val="#ppt_x"/>
                                          </p:val>
                                        </p:tav>
                                        <p:tav tm="100000">
                                          <p:val>
                                            <p:strVal val="#ppt_x"/>
                                          </p:val>
                                        </p:tav>
                                      </p:tavLst>
                                    </p:anim>
                                    <p:anim calcmode="lin" valueType="num">
                                      <p:cBhvr additive="base">
                                        <p:cTn id="64" dur="500" fill="hold"/>
                                        <p:tgtEl>
                                          <p:spTgt spid="6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additive="base">
                                        <p:cTn id="67" dur="500" fill="hold"/>
                                        <p:tgtEl>
                                          <p:spTgt spid="64"/>
                                        </p:tgtEl>
                                        <p:attrNameLst>
                                          <p:attrName>ppt_x</p:attrName>
                                        </p:attrNameLst>
                                      </p:cBhvr>
                                      <p:tavLst>
                                        <p:tav tm="0">
                                          <p:val>
                                            <p:strVal val="#ppt_x"/>
                                          </p:val>
                                        </p:tav>
                                        <p:tav tm="100000">
                                          <p:val>
                                            <p:strVal val="#ppt_x"/>
                                          </p:val>
                                        </p:tav>
                                      </p:tavLst>
                                    </p:anim>
                                    <p:anim calcmode="lin" valueType="num">
                                      <p:cBhvr additive="base">
                                        <p:cTn id="68" dur="500" fill="hold"/>
                                        <p:tgtEl>
                                          <p:spTgt spid="6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anim calcmode="lin" valueType="num">
                                      <p:cBhvr additive="base">
                                        <p:cTn id="71" dur="500" fill="hold"/>
                                        <p:tgtEl>
                                          <p:spTgt spid="65"/>
                                        </p:tgtEl>
                                        <p:attrNameLst>
                                          <p:attrName>ppt_x</p:attrName>
                                        </p:attrNameLst>
                                      </p:cBhvr>
                                      <p:tavLst>
                                        <p:tav tm="0">
                                          <p:val>
                                            <p:strVal val="#ppt_x"/>
                                          </p:val>
                                        </p:tav>
                                        <p:tav tm="100000">
                                          <p:val>
                                            <p:strVal val="#ppt_x"/>
                                          </p:val>
                                        </p:tav>
                                      </p:tavLst>
                                    </p:anim>
                                    <p:anim calcmode="lin" valueType="num">
                                      <p:cBhvr additive="base">
                                        <p:cTn id="72" dur="500" fill="hold"/>
                                        <p:tgtEl>
                                          <p:spTgt spid="6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 calcmode="lin" valueType="num">
                                      <p:cBhvr additive="base">
                                        <p:cTn id="75" dur="500" fill="hold"/>
                                        <p:tgtEl>
                                          <p:spTgt spid="66"/>
                                        </p:tgtEl>
                                        <p:attrNameLst>
                                          <p:attrName>ppt_x</p:attrName>
                                        </p:attrNameLst>
                                      </p:cBhvr>
                                      <p:tavLst>
                                        <p:tav tm="0">
                                          <p:val>
                                            <p:strVal val="#ppt_x"/>
                                          </p:val>
                                        </p:tav>
                                        <p:tav tm="100000">
                                          <p:val>
                                            <p:strVal val="#ppt_x"/>
                                          </p:val>
                                        </p:tav>
                                      </p:tavLst>
                                    </p:anim>
                                    <p:anim calcmode="lin" valueType="num">
                                      <p:cBhvr additive="base">
                                        <p:cTn id="76" dur="500" fill="hold"/>
                                        <p:tgtEl>
                                          <p:spTgt spid="6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67"/>
                                        </p:tgtEl>
                                        <p:attrNameLst>
                                          <p:attrName>style.visibility</p:attrName>
                                        </p:attrNameLst>
                                      </p:cBhvr>
                                      <p:to>
                                        <p:strVal val="visible"/>
                                      </p:to>
                                    </p:set>
                                    <p:anim calcmode="lin" valueType="num">
                                      <p:cBhvr additive="base">
                                        <p:cTn id="79" dur="500" fill="hold"/>
                                        <p:tgtEl>
                                          <p:spTgt spid="67"/>
                                        </p:tgtEl>
                                        <p:attrNameLst>
                                          <p:attrName>ppt_x</p:attrName>
                                        </p:attrNameLst>
                                      </p:cBhvr>
                                      <p:tavLst>
                                        <p:tav tm="0">
                                          <p:val>
                                            <p:strVal val="#ppt_x"/>
                                          </p:val>
                                        </p:tav>
                                        <p:tav tm="100000">
                                          <p:val>
                                            <p:strVal val="#ppt_x"/>
                                          </p:val>
                                        </p:tav>
                                      </p:tavLst>
                                    </p:anim>
                                    <p:anim calcmode="lin" valueType="num">
                                      <p:cBhvr additive="base">
                                        <p:cTn id="80" dur="500" fill="hold"/>
                                        <p:tgtEl>
                                          <p:spTgt spid="6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anim calcmode="lin" valueType="num">
                                      <p:cBhvr additive="base">
                                        <p:cTn id="83" dur="500" fill="hold"/>
                                        <p:tgtEl>
                                          <p:spTgt spid="72"/>
                                        </p:tgtEl>
                                        <p:attrNameLst>
                                          <p:attrName>ppt_x</p:attrName>
                                        </p:attrNameLst>
                                      </p:cBhvr>
                                      <p:tavLst>
                                        <p:tav tm="0">
                                          <p:val>
                                            <p:strVal val="#ppt_x"/>
                                          </p:val>
                                        </p:tav>
                                        <p:tav tm="100000">
                                          <p:val>
                                            <p:strVal val="#ppt_x"/>
                                          </p:val>
                                        </p:tav>
                                      </p:tavLst>
                                    </p:anim>
                                    <p:anim calcmode="lin" valueType="num">
                                      <p:cBhvr additive="base">
                                        <p:cTn id="84" dur="500" fill="hold"/>
                                        <p:tgtEl>
                                          <p:spTgt spid="7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additive="base">
                                        <p:cTn id="87" dur="500" fill="hold"/>
                                        <p:tgtEl>
                                          <p:spTgt spid="79"/>
                                        </p:tgtEl>
                                        <p:attrNameLst>
                                          <p:attrName>ppt_x</p:attrName>
                                        </p:attrNameLst>
                                      </p:cBhvr>
                                      <p:tavLst>
                                        <p:tav tm="0">
                                          <p:val>
                                            <p:strVal val="#ppt_x"/>
                                          </p:val>
                                        </p:tav>
                                        <p:tav tm="100000">
                                          <p:val>
                                            <p:strVal val="#ppt_x"/>
                                          </p:val>
                                        </p:tav>
                                      </p:tavLst>
                                    </p:anim>
                                    <p:anim calcmode="lin" valueType="num">
                                      <p:cBhvr additive="base">
                                        <p:cTn id="8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5" presetClass="entr" presetSubtype="0" fill="hold" nodeType="click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fade">
                                      <p:cBhvr>
                                        <p:cTn id="93" dur="2000"/>
                                        <p:tgtEl>
                                          <p:spTgt spid="69"/>
                                        </p:tgtEl>
                                      </p:cBhvr>
                                    </p:animEffect>
                                    <p:anim calcmode="lin" valueType="num">
                                      <p:cBhvr>
                                        <p:cTn id="94" dur="2000" fill="hold"/>
                                        <p:tgtEl>
                                          <p:spTgt spid="69"/>
                                        </p:tgtEl>
                                        <p:attrNameLst>
                                          <p:attrName>ppt_w</p:attrName>
                                        </p:attrNameLst>
                                      </p:cBhvr>
                                      <p:tavLst>
                                        <p:tav tm="0" fmla="#ppt_w*sin(2.5*pi*$)">
                                          <p:val>
                                            <p:fltVal val="0"/>
                                          </p:val>
                                        </p:tav>
                                        <p:tav tm="100000">
                                          <p:val>
                                            <p:fltVal val="1"/>
                                          </p:val>
                                        </p:tav>
                                      </p:tavLst>
                                    </p:anim>
                                    <p:anim calcmode="lin" valueType="num">
                                      <p:cBhvr>
                                        <p:cTn id="95" dur="2000" fill="hold"/>
                                        <p:tgtEl>
                                          <p:spTgt spid="69"/>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ppt_x"/>
                                          </p:val>
                                        </p:tav>
                                        <p:tav tm="100000">
                                          <p:val>
                                            <p:strVal val="#ppt_x"/>
                                          </p:val>
                                        </p:tav>
                                      </p:tavLst>
                                    </p:anim>
                                    <p:anim calcmode="lin" valueType="num">
                                      <p:cBhvr additive="base">
                                        <p:cTn id="101" dur="500" fill="hold"/>
                                        <p:tgtEl>
                                          <p:spTgt spid="5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61"/>
                                        </p:tgtEl>
                                        <p:attrNameLst>
                                          <p:attrName>style.visibility</p:attrName>
                                        </p:attrNameLst>
                                      </p:cBhvr>
                                      <p:to>
                                        <p:strVal val="visible"/>
                                      </p:to>
                                    </p:set>
                                    <p:anim calcmode="lin" valueType="num">
                                      <p:cBhvr additive="base">
                                        <p:cTn id="104" dur="500" fill="hold"/>
                                        <p:tgtEl>
                                          <p:spTgt spid="61"/>
                                        </p:tgtEl>
                                        <p:attrNameLst>
                                          <p:attrName>ppt_x</p:attrName>
                                        </p:attrNameLst>
                                      </p:cBhvr>
                                      <p:tavLst>
                                        <p:tav tm="0">
                                          <p:val>
                                            <p:strVal val="#ppt_x"/>
                                          </p:val>
                                        </p:tav>
                                        <p:tav tm="100000">
                                          <p:val>
                                            <p:strVal val="#ppt_x"/>
                                          </p:val>
                                        </p:tav>
                                      </p:tavLst>
                                    </p:anim>
                                    <p:anim calcmode="lin" valueType="num">
                                      <p:cBhvr additive="base">
                                        <p:cTn id="105" dur="500" fill="hold"/>
                                        <p:tgtEl>
                                          <p:spTgt spid="61"/>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71"/>
                                        </p:tgtEl>
                                        <p:attrNameLst>
                                          <p:attrName>style.visibility</p:attrName>
                                        </p:attrNameLst>
                                      </p:cBhvr>
                                      <p:to>
                                        <p:strVal val="visible"/>
                                      </p:to>
                                    </p:set>
                                    <p:anim calcmode="lin" valueType="num">
                                      <p:cBhvr additive="base">
                                        <p:cTn id="108" dur="500" fill="hold"/>
                                        <p:tgtEl>
                                          <p:spTgt spid="71"/>
                                        </p:tgtEl>
                                        <p:attrNameLst>
                                          <p:attrName>ppt_x</p:attrName>
                                        </p:attrNameLst>
                                      </p:cBhvr>
                                      <p:tavLst>
                                        <p:tav tm="0">
                                          <p:val>
                                            <p:strVal val="#ppt_x"/>
                                          </p:val>
                                        </p:tav>
                                        <p:tav tm="100000">
                                          <p:val>
                                            <p:strVal val="#ppt_x"/>
                                          </p:val>
                                        </p:tav>
                                      </p:tavLst>
                                    </p:anim>
                                    <p:anim calcmode="lin" valueType="num">
                                      <p:cBhvr additive="base">
                                        <p:cTn id="109" dur="500" fill="hold"/>
                                        <p:tgtEl>
                                          <p:spTgt spid="71"/>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77"/>
                                        </p:tgtEl>
                                        <p:attrNameLst>
                                          <p:attrName>style.visibility</p:attrName>
                                        </p:attrNameLst>
                                      </p:cBhvr>
                                      <p:to>
                                        <p:strVal val="visible"/>
                                      </p:to>
                                    </p:set>
                                    <p:anim calcmode="lin" valueType="num">
                                      <p:cBhvr additive="base">
                                        <p:cTn id="112" dur="500" fill="hold"/>
                                        <p:tgtEl>
                                          <p:spTgt spid="77"/>
                                        </p:tgtEl>
                                        <p:attrNameLst>
                                          <p:attrName>ppt_x</p:attrName>
                                        </p:attrNameLst>
                                      </p:cBhvr>
                                      <p:tavLst>
                                        <p:tav tm="0">
                                          <p:val>
                                            <p:strVal val="#ppt_x"/>
                                          </p:val>
                                        </p:tav>
                                        <p:tav tm="100000">
                                          <p:val>
                                            <p:strVal val="#ppt_x"/>
                                          </p:val>
                                        </p:tav>
                                      </p:tavLst>
                                    </p:anim>
                                    <p:anim calcmode="lin" valueType="num">
                                      <p:cBhvr additive="base">
                                        <p:cTn id="113"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31" presetClass="entr" presetSubtype="0" fill="hold" grpId="0" nodeType="clickEffect">
                                  <p:stCondLst>
                                    <p:cond delay="0"/>
                                  </p:stCondLst>
                                  <p:childTnLst>
                                    <p:set>
                                      <p:cBhvr>
                                        <p:cTn id="117" dur="1" fill="hold">
                                          <p:stCondLst>
                                            <p:cond delay="0"/>
                                          </p:stCondLst>
                                        </p:cTn>
                                        <p:tgtEl>
                                          <p:spTgt spid="82"/>
                                        </p:tgtEl>
                                        <p:attrNameLst>
                                          <p:attrName>style.visibility</p:attrName>
                                        </p:attrNameLst>
                                      </p:cBhvr>
                                      <p:to>
                                        <p:strVal val="visible"/>
                                      </p:to>
                                    </p:set>
                                    <p:anim calcmode="lin" valueType="num">
                                      <p:cBhvr>
                                        <p:cTn id="118" dur="1000" fill="hold"/>
                                        <p:tgtEl>
                                          <p:spTgt spid="82"/>
                                        </p:tgtEl>
                                        <p:attrNameLst>
                                          <p:attrName>ppt_w</p:attrName>
                                        </p:attrNameLst>
                                      </p:cBhvr>
                                      <p:tavLst>
                                        <p:tav tm="0">
                                          <p:val>
                                            <p:fltVal val="0"/>
                                          </p:val>
                                        </p:tav>
                                        <p:tav tm="100000">
                                          <p:val>
                                            <p:strVal val="#ppt_w"/>
                                          </p:val>
                                        </p:tav>
                                      </p:tavLst>
                                    </p:anim>
                                    <p:anim calcmode="lin" valueType="num">
                                      <p:cBhvr>
                                        <p:cTn id="119" dur="1000" fill="hold"/>
                                        <p:tgtEl>
                                          <p:spTgt spid="82"/>
                                        </p:tgtEl>
                                        <p:attrNameLst>
                                          <p:attrName>ppt_h</p:attrName>
                                        </p:attrNameLst>
                                      </p:cBhvr>
                                      <p:tavLst>
                                        <p:tav tm="0">
                                          <p:val>
                                            <p:fltVal val="0"/>
                                          </p:val>
                                        </p:tav>
                                        <p:tav tm="100000">
                                          <p:val>
                                            <p:strVal val="#ppt_h"/>
                                          </p:val>
                                        </p:tav>
                                      </p:tavLst>
                                    </p:anim>
                                    <p:anim calcmode="lin" valueType="num">
                                      <p:cBhvr>
                                        <p:cTn id="120" dur="1000" fill="hold"/>
                                        <p:tgtEl>
                                          <p:spTgt spid="82"/>
                                        </p:tgtEl>
                                        <p:attrNameLst>
                                          <p:attrName>style.rotation</p:attrName>
                                        </p:attrNameLst>
                                      </p:cBhvr>
                                      <p:tavLst>
                                        <p:tav tm="0">
                                          <p:val>
                                            <p:fltVal val="90"/>
                                          </p:val>
                                        </p:tav>
                                        <p:tav tm="100000">
                                          <p:val>
                                            <p:fltVal val="0"/>
                                          </p:val>
                                        </p:tav>
                                      </p:tavLst>
                                    </p:anim>
                                    <p:animEffect transition="in" filter="fade">
                                      <p:cBhvr>
                                        <p:cTn id="121" dur="1000"/>
                                        <p:tgtEl>
                                          <p:spTgt spid="82"/>
                                        </p:tgtEl>
                                      </p:cBhvr>
                                    </p:animEffect>
                                  </p:childTnLst>
                                </p:cTn>
                              </p:par>
                            </p:childTnLst>
                          </p:cTn>
                        </p:par>
                      </p:childTnLst>
                    </p:cTn>
                  </p:par>
                  <p:par>
                    <p:cTn id="122" fill="hold">
                      <p:stCondLst>
                        <p:cond delay="indefinite"/>
                      </p:stCondLst>
                      <p:childTnLst>
                        <p:par>
                          <p:cTn id="123" fill="hold">
                            <p:stCondLst>
                              <p:cond delay="0"/>
                            </p:stCondLst>
                            <p:childTnLst>
                              <p:par>
                                <p:cTn id="124" presetID="26" presetClass="entr" presetSubtype="0" fill="hold" grpId="0" nodeType="clickEffect">
                                  <p:stCondLst>
                                    <p:cond delay="0"/>
                                  </p:stCondLst>
                                  <p:childTnLst>
                                    <p:set>
                                      <p:cBhvr>
                                        <p:cTn id="125" dur="1" fill="hold">
                                          <p:stCondLst>
                                            <p:cond delay="0"/>
                                          </p:stCondLst>
                                        </p:cTn>
                                        <p:tgtEl>
                                          <p:spTgt spid="84"/>
                                        </p:tgtEl>
                                        <p:attrNameLst>
                                          <p:attrName>style.visibility</p:attrName>
                                        </p:attrNameLst>
                                      </p:cBhvr>
                                      <p:to>
                                        <p:strVal val="visible"/>
                                      </p:to>
                                    </p:set>
                                    <p:animEffect transition="in" filter="wipe(down)">
                                      <p:cBhvr>
                                        <p:cTn id="126" dur="580">
                                          <p:stCondLst>
                                            <p:cond delay="0"/>
                                          </p:stCondLst>
                                        </p:cTn>
                                        <p:tgtEl>
                                          <p:spTgt spid="84"/>
                                        </p:tgtEl>
                                      </p:cBhvr>
                                    </p:animEffect>
                                    <p:anim calcmode="lin" valueType="num">
                                      <p:cBhvr>
                                        <p:cTn id="127" dur="1822" tmFilter="0,0; 0.14,0.36; 0.43,0.73; 0.71,0.91; 1.0,1.0">
                                          <p:stCondLst>
                                            <p:cond delay="0"/>
                                          </p:stCondLst>
                                        </p:cTn>
                                        <p:tgtEl>
                                          <p:spTgt spid="84"/>
                                        </p:tgtEl>
                                        <p:attrNameLst>
                                          <p:attrName>ppt_x</p:attrName>
                                        </p:attrNameLst>
                                      </p:cBhvr>
                                      <p:tavLst>
                                        <p:tav tm="0">
                                          <p:val>
                                            <p:strVal val="#ppt_x-0.25"/>
                                          </p:val>
                                        </p:tav>
                                        <p:tav tm="100000">
                                          <p:val>
                                            <p:strVal val="#ppt_x"/>
                                          </p:val>
                                        </p:tav>
                                      </p:tavLst>
                                    </p:anim>
                                    <p:anim calcmode="lin" valueType="num">
                                      <p:cBhvr>
                                        <p:cTn id="128" dur="664" tmFilter="0.0,0.0; 0.25,0.07; 0.50,0.2; 0.75,0.467; 1.0,1.0">
                                          <p:stCondLst>
                                            <p:cond delay="0"/>
                                          </p:stCondLst>
                                        </p:cTn>
                                        <p:tgtEl>
                                          <p:spTgt spid="84"/>
                                        </p:tgtEl>
                                        <p:attrNameLst>
                                          <p:attrName>ppt_y</p:attrName>
                                        </p:attrNameLst>
                                      </p:cBhvr>
                                      <p:tavLst>
                                        <p:tav tm="0" fmla="#ppt_y-sin(pi*$)/3">
                                          <p:val>
                                            <p:fltVal val="0.5"/>
                                          </p:val>
                                        </p:tav>
                                        <p:tav tm="100000">
                                          <p:val>
                                            <p:fltVal val="1"/>
                                          </p:val>
                                        </p:tav>
                                      </p:tavLst>
                                    </p:anim>
                                    <p:anim calcmode="lin" valueType="num">
                                      <p:cBhvr>
                                        <p:cTn id="129" dur="664" tmFilter="0, 0; 0.125,0.2665; 0.25,0.4; 0.375,0.465; 0.5,0.5;  0.625,0.535; 0.75,0.6; 0.875,0.7335; 1,1">
                                          <p:stCondLst>
                                            <p:cond delay="664"/>
                                          </p:stCondLst>
                                        </p:cTn>
                                        <p:tgtEl>
                                          <p:spTgt spid="84"/>
                                        </p:tgtEl>
                                        <p:attrNameLst>
                                          <p:attrName>ppt_y</p:attrName>
                                        </p:attrNameLst>
                                      </p:cBhvr>
                                      <p:tavLst>
                                        <p:tav tm="0" fmla="#ppt_y-sin(pi*$)/9">
                                          <p:val>
                                            <p:fltVal val="0"/>
                                          </p:val>
                                        </p:tav>
                                        <p:tav tm="100000">
                                          <p:val>
                                            <p:fltVal val="1"/>
                                          </p:val>
                                        </p:tav>
                                      </p:tavLst>
                                    </p:anim>
                                    <p:anim calcmode="lin" valueType="num">
                                      <p:cBhvr>
                                        <p:cTn id="130" dur="332" tmFilter="0, 0; 0.125,0.2665; 0.25,0.4; 0.375,0.465; 0.5,0.5;  0.625,0.535; 0.75,0.6; 0.875,0.7335; 1,1">
                                          <p:stCondLst>
                                            <p:cond delay="1324"/>
                                          </p:stCondLst>
                                        </p:cTn>
                                        <p:tgtEl>
                                          <p:spTgt spid="84"/>
                                        </p:tgtEl>
                                        <p:attrNameLst>
                                          <p:attrName>ppt_y</p:attrName>
                                        </p:attrNameLst>
                                      </p:cBhvr>
                                      <p:tavLst>
                                        <p:tav tm="0" fmla="#ppt_y-sin(pi*$)/27">
                                          <p:val>
                                            <p:fltVal val="0"/>
                                          </p:val>
                                        </p:tav>
                                        <p:tav tm="100000">
                                          <p:val>
                                            <p:fltVal val="1"/>
                                          </p:val>
                                        </p:tav>
                                      </p:tavLst>
                                    </p:anim>
                                    <p:anim calcmode="lin" valueType="num">
                                      <p:cBhvr>
                                        <p:cTn id="131" dur="164" tmFilter="0, 0; 0.125,0.2665; 0.25,0.4; 0.375,0.465; 0.5,0.5;  0.625,0.535; 0.75,0.6; 0.875,0.7335; 1,1">
                                          <p:stCondLst>
                                            <p:cond delay="1656"/>
                                          </p:stCondLst>
                                        </p:cTn>
                                        <p:tgtEl>
                                          <p:spTgt spid="84"/>
                                        </p:tgtEl>
                                        <p:attrNameLst>
                                          <p:attrName>ppt_y</p:attrName>
                                        </p:attrNameLst>
                                      </p:cBhvr>
                                      <p:tavLst>
                                        <p:tav tm="0" fmla="#ppt_y-sin(pi*$)/81">
                                          <p:val>
                                            <p:fltVal val="0"/>
                                          </p:val>
                                        </p:tav>
                                        <p:tav tm="100000">
                                          <p:val>
                                            <p:fltVal val="1"/>
                                          </p:val>
                                        </p:tav>
                                      </p:tavLst>
                                    </p:anim>
                                    <p:animScale>
                                      <p:cBhvr>
                                        <p:cTn id="132" dur="26">
                                          <p:stCondLst>
                                            <p:cond delay="650"/>
                                          </p:stCondLst>
                                        </p:cTn>
                                        <p:tgtEl>
                                          <p:spTgt spid="84"/>
                                        </p:tgtEl>
                                      </p:cBhvr>
                                      <p:to x="100000" y="60000"/>
                                    </p:animScale>
                                    <p:animScale>
                                      <p:cBhvr>
                                        <p:cTn id="133" dur="166" decel="50000">
                                          <p:stCondLst>
                                            <p:cond delay="676"/>
                                          </p:stCondLst>
                                        </p:cTn>
                                        <p:tgtEl>
                                          <p:spTgt spid="84"/>
                                        </p:tgtEl>
                                      </p:cBhvr>
                                      <p:to x="100000" y="100000"/>
                                    </p:animScale>
                                    <p:animScale>
                                      <p:cBhvr>
                                        <p:cTn id="134" dur="26">
                                          <p:stCondLst>
                                            <p:cond delay="1312"/>
                                          </p:stCondLst>
                                        </p:cTn>
                                        <p:tgtEl>
                                          <p:spTgt spid="84"/>
                                        </p:tgtEl>
                                      </p:cBhvr>
                                      <p:to x="100000" y="80000"/>
                                    </p:animScale>
                                    <p:animScale>
                                      <p:cBhvr>
                                        <p:cTn id="135" dur="166" decel="50000">
                                          <p:stCondLst>
                                            <p:cond delay="1338"/>
                                          </p:stCondLst>
                                        </p:cTn>
                                        <p:tgtEl>
                                          <p:spTgt spid="84"/>
                                        </p:tgtEl>
                                      </p:cBhvr>
                                      <p:to x="100000" y="100000"/>
                                    </p:animScale>
                                    <p:animScale>
                                      <p:cBhvr>
                                        <p:cTn id="136" dur="26">
                                          <p:stCondLst>
                                            <p:cond delay="1642"/>
                                          </p:stCondLst>
                                        </p:cTn>
                                        <p:tgtEl>
                                          <p:spTgt spid="84"/>
                                        </p:tgtEl>
                                      </p:cBhvr>
                                      <p:to x="100000" y="90000"/>
                                    </p:animScale>
                                    <p:animScale>
                                      <p:cBhvr>
                                        <p:cTn id="137" dur="166" decel="50000">
                                          <p:stCondLst>
                                            <p:cond delay="1668"/>
                                          </p:stCondLst>
                                        </p:cTn>
                                        <p:tgtEl>
                                          <p:spTgt spid="84"/>
                                        </p:tgtEl>
                                      </p:cBhvr>
                                      <p:to x="100000" y="100000"/>
                                    </p:animScale>
                                    <p:animScale>
                                      <p:cBhvr>
                                        <p:cTn id="138" dur="26">
                                          <p:stCondLst>
                                            <p:cond delay="1808"/>
                                          </p:stCondLst>
                                        </p:cTn>
                                        <p:tgtEl>
                                          <p:spTgt spid="84"/>
                                        </p:tgtEl>
                                      </p:cBhvr>
                                      <p:to x="100000" y="95000"/>
                                    </p:animScale>
                                    <p:animScale>
                                      <p:cBhvr>
                                        <p:cTn id="139" dur="166" decel="50000">
                                          <p:stCondLst>
                                            <p:cond delay="1834"/>
                                          </p:stCondLst>
                                        </p:cTn>
                                        <p:tgtEl>
                                          <p:spTgt spid="84"/>
                                        </p:tgtEl>
                                      </p:cBhvr>
                                      <p:to x="100000" y="100000"/>
                                    </p:animScale>
                                  </p:childTnLst>
                                </p:cTn>
                              </p:par>
                              <p:par>
                                <p:cTn id="140" presetID="26" presetClass="entr" presetSubtype="0" fill="hold" nodeType="withEffect">
                                  <p:stCondLst>
                                    <p:cond delay="0"/>
                                  </p:stCondLst>
                                  <p:childTnLst>
                                    <p:set>
                                      <p:cBhvr>
                                        <p:cTn id="141" dur="1" fill="hold">
                                          <p:stCondLst>
                                            <p:cond delay="0"/>
                                          </p:stCondLst>
                                        </p:cTn>
                                        <p:tgtEl>
                                          <p:spTgt spid="85"/>
                                        </p:tgtEl>
                                        <p:attrNameLst>
                                          <p:attrName>style.visibility</p:attrName>
                                        </p:attrNameLst>
                                      </p:cBhvr>
                                      <p:to>
                                        <p:strVal val="visible"/>
                                      </p:to>
                                    </p:set>
                                    <p:animEffect transition="in" filter="wipe(down)">
                                      <p:cBhvr>
                                        <p:cTn id="142" dur="580">
                                          <p:stCondLst>
                                            <p:cond delay="0"/>
                                          </p:stCondLst>
                                        </p:cTn>
                                        <p:tgtEl>
                                          <p:spTgt spid="85"/>
                                        </p:tgtEl>
                                      </p:cBhvr>
                                    </p:animEffect>
                                    <p:anim calcmode="lin" valueType="num">
                                      <p:cBhvr>
                                        <p:cTn id="143" dur="1822" tmFilter="0,0; 0.14,0.36; 0.43,0.73; 0.71,0.91; 1.0,1.0">
                                          <p:stCondLst>
                                            <p:cond delay="0"/>
                                          </p:stCondLst>
                                        </p:cTn>
                                        <p:tgtEl>
                                          <p:spTgt spid="85"/>
                                        </p:tgtEl>
                                        <p:attrNameLst>
                                          <p:attrName>ppt_x</p:attrName>
                                        </p:attrNameLst>
                                      </p:cBhvr>
                                      <p:tavLst>
                                        <p:tav tm="0">
                                          <p:val>
                                            <p:strVal val="#ppt_x-0.25"/>
                                          </p:val>
                                        </p:tav>
                                        <p:tav tm="100000">
                                          <p:val>
                                            <p:strVal val="#ppt_x"/>
                                          </p:val>
                                        </p:tav>
                                      </p:tavLst>
                                    </p:anim>
                                    <p:anim calcmode="lin" valueType="num">
                                      <p:cBhvr>
                                        <p:cTn id="144" dur="664" tmFilter="0.0,0.0; 0.25,0.07; 0.50,0.2; 0.75,0.467; 1.0,1.0">
                                          <p:stCondLst>
                                            <p:cond delay="0"/>
                                          </p:stCondLst>
                                        </p:cTn>
                                        <p:tgtEl>
                                          <p:spTgt spid="85"/>
                                        </p:tgtEl>
                                        <p:attrNameLst>
                                          <p:attrName>ppt_y</p:attrName>
                                        </p:attrNameLst>
                                      </p:cBhvr>
                                      <p:tavLst>
                                        <p:tav tm="0" fmla="#ppt_y-sin(pi*$)/3">
                                          <p:val>
                                            <p:fltVal val="0.5"/>
                                          </p:val>
                                        </p:tav>
                                        <p:tav tm="100000">
                                          <p:val>
                                            <p:fltVal val="1"/>
                                          </p:val>
                                        </p:tav>
                                      </p:tavLst>
                                    </p:anim>
                                    <p:anim calcmode="lin" valueType="num">
                                      <p:cBhvr>
                                        <p:cTn id="145" dur="664" tmFilter="0, 0; 0.125,0.2665; 0.25,0.4; 0.375,0.465; 0.5,0.5;  0.625,0.535; 0.75,0.6; 0.875,0.7335; 1,1">
                                          <p:stCondLst>
                                            <p:cond delay="664"/>
                                          </p:stCondLst>
                                        </p:cTn>
                                        <p:tgtEl>
                                          <p:spTgt spid="85"/>
                                        </p:tgtEl>
                                        <p:attrNameLst>
                                          <p:attrName>ppt_y</p:attrName>
                                        </p:attrNameLst>
                                      </p:cBhvr>
                                      <p:tavLst>
                                        <p:tav tm="0" fmla="#ppt_y-sin(pi*$)/9">
                                          <p:val>
                                            <p:fltVal val="0"/>
                                          </p:val>
                                        </p:tav>
                                        <p:tav tm="100000">
                                          <p:val>
                                            <p:fltVal val="1"/>
                                          </p:val>
                                        </p:tav>
                                      </p:tavLst>
                                    </p:anim>
                                    <p:anim calcmode="lin" valueType="num">
                                      <p:cBhvr>
                                        <p:cTn id="146" dur="332" tmFilter="0, 0; 0.125,0.2665; 0.25,0.4; 0.375,0.465; 0.5,0.5;  0.625,0.535; 0.75,0.6; 0.875,0.7335; 1,1">
                                          <p:stCondLst>
                                            <p:cond delay="1324"/>
                                          </p:stCondLst>
                                        </p:cTn>
                                        <p:tgtEl>
                                          <p:spTgt spid="85"/>
                                        </p:tgtEl>
                                        <p:attrNameLst>
                                          <p:attrName>ppt_y</p:attrName>
                                        </p:attrNameLst>
                                      </p:cBhvr>
                                      <p:tavLst>
                                        <p:tav tm="0" fmla="#ppt_y-sin(pi*$)/27">
                                          <p:val>
                                            <p:fltVal val="0"/>
                                          </p:val>
                                        </p:tav>
                                        <p:tav tm="100000">
                                          <p:val>
                                            <p:fltVal val="1"/>
                                          </p:val>
                                        </p:tav>
                                      </p:tavLst>
                                    </p:anim>
                                    <p:anim calcmode="lin" valueType="num">
                                      <p:cBhvr>
                                        <p:cTn id="147" dur="164" tmFilter="0, 0; 0.125,0.2665; 0.25,0.4; 0.375,0.465; 0.5,0.5;  0.625,0.535; 0.75,0.6; 0.875,0.7335; 1,1">
                                          <p:stCondLst>
                                            <p:cond delay="1656"/>
                                          </p:stCondLst>
                                        </p:cTn>
                                        <p:tgtEl>
                                          <p:spTgt spid="85"/>
                                        </p:tgtEl>
                                        <p:attrNameLst>
                                          <p:attrName>ppt_y</p:attrName>
                                        </p:attrNameLst>
                                      </p:cBhvr>
                                      <p:tavLst>
                                        <p:tav tm="0" fmla="#ppt_y-sin(pi*$)/81">
                                          <p:val>
                                            <p:fltVal val="0"/>
                                          </p:val>
                                        </p:tav>
                                        <p:tav tm="100000">
                                          <p:val>
                                            <p:fltVal val="1"/>
                                          </p:val>
                                        </p:tav>
                                      </p:tavLst>
                                    </p:anim>
                                    <p:animScale>
                                      <p:cBhvr>
                                        <p:cTn id="148" dur="26">
                                          <p:stCondLst>
                                            <p:cond delay="650"/>
                                          </p:stCondLst>
                                        </p:cTn>
                                        <p:tgtEl>
                                          <p:spTgt spid="85"/>
                                        </p:tgtEl>
                                      </p:cBhvr>
                                      <p:to x="100000" y="60000"/>
                                    </p:animScale>
                                    <p:animScale>
                                      <p:cBhvr>
                                        <p:cTn id="149" dur="166" decel="50000">
                                          <p:stCondLst>
                                            <p:cond delay="676"/>
                                          </p:stCondLst>
                                        </p:cTn>
                                        <p:tgtEl>
                                          <p:spTgt spid="85"/>
                                        </p:tgtEl>
                                      </p:cBhvr>
                                      <p:to x="100000" y="100000"/>
                                    </p:animScale>
                                    <p:animScale>
                                      <p:cBhvr>
                                        <p:cTn id="150" dur="26">
                                          <p:stCondLst>
                                            <p:cond delay="1312"/>
                                          </p:stCondLst>
                                        </p:cTn>
                                        <p:tgtEl>
                                          <p:spTgt spid="85"/>
                                        </p:tgtEl>
                                      </p:cBhvr>
                                      <p:to x="100000" y="80000"/>
                                    </p:animScale>
                                    <p:animScale>
                                      <p:cBhvr>
                                        <p:cTn id="151" dur="166" decel="50000">
                                          <p:stCondLst>
                                            <p:cond delay="1338"/>
                                          </p:stCondLst>
                                        </p:cTn>
                                        <p:tgtEl>
                                          <p:spTgt spid="85"/>
                                        </p:tgtEl>
                                      </p:cBhvr>
                                      <p:to x="100000" y="100000"/>
                                    </p:animScale>
                                    <p:animScale>
                                      <p:cBhvr>
                                        <p:cTn id="152" dur="26">
                                          <p:stCondLst>
                                            <p:cond delay="1642"/>
                                          </p:stCondLst>
                                        </p:cTn>
                                        <p:tgtEl>
                                          <p:spTgt spid="85"/>
                                        </p:tgtEl>
                                      </p:cBhvr>
                                      <p:to x="100000" y="90000"/>
                                    </p:animScale>
                                    <p:animScale>
                                      <p:cBhvr>
                                        <p:cTn id="153" dur="166" decel="50000">
                                          <p:stCondLst>
                                            <p:cond delay="1668"/>
                                          </p:stCondLst>
                                        </p:cTn>
                                        <p:tgtEl>
                                          <p:spTgt spid="85"/>
                                        </p:tgtEl>
                                      </p:cBhvr>
                                      <p:to x="100000" y="100000"/>
                                    </p:animScale>
                                    <p:animScale>
                                      <p:cBhvr>
                                        <p:cTn id="154" dur="26">
                                          <p:stCondLst>
                                            <p:cond delay="1808"/>
                                          </p:stCondLst>
                                        </p:cTn>
                                        <p:tgtEl>
                                          <p:spTgt spid="85"/>
                                        </p:tgtEl>
                                      </p:cBhvr>
                                      <p:to x="100000" y="95000"/>
                                    </p:animScale>
                                    <p:animScale>
                                      <p:cBhvr>
                                        <p:cTn id="155" dur="166" decel="50000">
                                          <p:stCondLst>
                                            <p:cond delay="1834"/>
                                          </p:stCondLst>
                                        </p:cTn>
                                        <p:tgtEl>
                                          <p:spTgt spid="85"/>
                                        </p:tgtEl>
                                      </p:cBhvr>
                                      <p:to x="100000" y="100000"/>
                                    </p:animScale>
                                  </p:childTnLst>
                                </p:cTn>
                              </p:par>
                            </p:childTnLst>
                          </p:cTn>
                        </p:par>
                      </p:childTnLst>
                    </p:cTn>
                  </p:par>
                  <p:par>
                    <p:cTn id="156" fill="hold">
                      <p:stCondLst>
                        <p:cond delay="indefinite"/>
                      </p:stCondLst>
                      <p:childTnLst>
                        <p:par>
                          <p:cTn id="157" fill="hold">
                            <p:stCondLst>
                              <p:cond delay="0"/>
                            </p:stCondLst>
                            <p:childTnLst>
                              <p:par>
                                <p:cTn id="158" presetID="53" presetClass="entr" presetSubtype="16" fill="hold" grpId="0" nodeType="clickEffect">
                                  <p:stCondLst>
                                    <p:cond delay="0"/>
                                  </p:stCondLst>
                                  <p:childTnLst>
                                    <p:set>
                                      <p:cBhvr>
                                        <p:cTn id="159" dur="1" fill="hold">
                                          <p:stCondLst>
                                            <p:cond delay="0"/>
                                          </p:stCondLst>
                                        </p:cTn>
                                        <p:tgtEl>
                                          <p:spTgt spid="83"/>
                                        </p:tgtEl>
                                        <p:attrNameLst>
                                          <p:attrName>style.visibility</p:attrName>
                                        </p:attrNameLst>
                                      </p:cBhvr>
                                      <p:to>
                                        <p:strVal val="visible"/>
                                      </p:to>
                                    </p:set>
                                    <p:anim calcmode="lin" valueType="num">
                                      <p:cBhvr>
                                        <p:cTn id="160" dur="500" fill="hold"/>
                                        <p:tgtEl>
                                          <p:spTgt spid="83"/>
                                        </p:tgtEl>
                                        <p:attrNameLst>
                                          <p:attrName>ppt_w</p:attrName>
                                        </p:attrNameLst>
                                      </p:cBhvr>
                                      <p:tavLst>
                                        <p:tav tm="0">
                                          <p:val>
                                            <p:fltVal val="0"/>
                                          </p:val>
                                        </p:tav>
                                        <p:tav tm="100000">
                                          <p:val>
                                            <p:strVal val="#ppt_w"/>
                                          </p:val>
                                        </p:tav>
                                      </p:tavLst>
                                    </p:anim>
                                    <p:anim calcmode="lin" valueType="num">
                                      <p:cBhvr>
                                        <p:cTn id="161" dur="500" fill="hold"/>
                                        <p:tgtEl>
                                          <p:spTgt spid="83"/>
                                        </p:tgtEl>
                                        <p:attrNameLst>
                                          <p:attrName>ppt_h</p:attrName>
                                        </p:attrNameLst>
                                      </p:cBhvr>
                                      <p:tavLst>
                                        <p:tav tm="0">
                                          <p:val>
                                            <p:fltVal val="0"/>
                                          </p:val>
                                        </p:tav>
                                        <p:tav tm="100000">
                                          <p:val>
                                            <p:strVal val="#ppt_h"/>
                                          </p:val>
                                        </p:tav>
                                      </p:tavLst>
                                    </p:anim>
                                    <p:animEffect transition="in" filter="fade">
                                      <p:cBhvr>
                                        <p:cTn id="16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3" grpId="0" animBg="1"/>
      <p:bldP spid="61" grpId="0" animBg="1"/>
      <p:bldP spid="62" grpId="0" animBg="1"/>
      <p:bldP spid="63" grpId="0" animBg="1"/>
      <p:bldP spid="64" grpId="0" animBg="1"/>
      <p:bldP spid="65" grpId="0" animBg="1"/>
      <p:bldP spid="66" grpId="0" animBg="1"/>
      <p:bldP spid="73" grpId="0" animBg="1"/>
      <p:bldP spid="75" grpId="0" animBg="1"/>
      <p:bldP spid="76" grpId="0" animBg="1"/>
      <p:bldP spid="77" grpId="0" animBg="1"/>
      <p:bldP spid="78" grpId="0" animBg="1"/>
      <p:bldP spid="79" grpId="0" animBg="1"/>
      <p:bldP spid="80" grpId="0" animBg="1"/>
      <p:bldP spid="81" grpId="0" animBg="1"/>
      <p:bldP spid="82" grpId="0"/>
      <p:bldP spid="83" grpId="0"/>
      <p:bldP spid="8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63"/>
          <p:cNvSpPr>
            <a:spLocks noChangeArrowheads="1"/>
          </p:cNvSpPr>
          <p:nvPr/>
        </p:nvSpPr>
        <p:spPr bwMode="auto">
          <a:xfrm>
            <a:off x="1847850" y="2100263"/>
            <a:ext cx="1130300" cy="330200"/>
          </a:xfrm>
          <a:prstGeom prst="rightArrow">
            <a:avLst>
              <a:gd name="adj1" fmla="val 50000"/>
              <a:gd name="adj2" fmla="val 133500"/>
            </a:avLst>
          </a:prstGeom>
          <a:solidFill>
            <a:srgbClr val="FFFF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4" name="AutoShape 63"/>
          <p:cNvSpPr>
            <a:spLocks noChangeArrowheads="1"/>
          </p:cNvSpPr>
          <p:nvPr/>
        </p:nvSpPr>
        <p:spPr bwMode="auto">
          <a:xfrm>
            <a:off x="2635250" y="5014913"/>
            <a:ext cx="1130300" cy="330200"/>
          </a:xfrm>
          <a:prstGeom prst="rightArrow">
            <a:avLst>
              <a:gd name="adj1" fmla="val 50000"/>
              <a:gd name="adj2" fmla="val 133500"/>
            </a:avLst>
          </a:prstGeom>
          <a:solidFill>
            <a:srgbClr val="00CC00"/>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5" name="对象 2"/>
          <p:cNvGraphicFramePr>
            <a:graphicFrameLocks noChangeAspect="1"/>
          </p:cNvGraphicFramePr>
          <p:nvPr>
            <p:extLst>
              <p:ext uri="{D42A27DB-BD31-4B8C-83A1-F6EECF244321}">
                <p14:modId xmlns:p14="http://schemas.microsoft.com/office/powerpoint/2010/main" val="3680264568"/>
              </p:ext>
            </p:extLst>
          </p:nvPr>
        </p:nvGraphicFramePr>
        <p:xfrm>
          <a:off x="3179764" y="1628776"/>
          <a:ext cx="6010275" cy="1577975"/>
        </p:xfrm>
        <a:graphic>
          <a:graphicData uri="http://schemas.openxmlformats.org/presentationml/2006/ole">
            <mc:AlternateContent xmlns:mc="http://schemas.openxmlformats.org/markup-compatibility/2006">
              <mc:Choice xmlns:v="urn:schemas-microsoft-com:vml" Requires="v">
                <p:oleObj spid="_x0000_s51566" name="公式" r:id="rId3" imgW="1739880" imgH="457200" progId="Equation.3">
                  <p:embed/>
                </p:oleObj>
              </mc:Choice>
              <mc:Fallback>
                <p:oleObj name="公式" r:id="rId3" imgW="1739880" imgH="457200" progId="Equation.3">
                  <p:embed/>
                  <p:pic>
                    <p:nvPicPr>
                      <p:cNvPr id="0" name="对象 2"/>
                      <p:cNvPicPr>
                        <a:picLocks noChangeAspect="1" noChangeArrowheads="1"/>
                      </p:cNvPicPr>
                      <p:nvPr/>
                    </p:nvPicPr>
                    <p:blipFill>
                      <a:blip r:embed="rId4"/>
                      <a:srcRect/>
                      <a:stretch>
                        <a:fillRect/>
                      </a:stretch>
                    </p:blipFill>
                    <p:spPr bwMode="auto">
                      <a:xfrm>
                        <a:off x="3179764" y="1628776"/>
                        <a:ext cx="6010275"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33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2"/>
          <p:cNvGraphicFramePr>
            <a:graphicFrameLocks noChangeAspect="1"/>
          </p:cNvGraphicFramePr>
          <p:nvPr>
            <p:extLst>
              <p:ext uri="{D42A27DB-BD31-4B8C-83A1-F6EECF244321}">
                <p14:modId xmlns:p14="http://schemas.microsoft.com/office/powerpoint/2010/main" val="1261191867"/>
              </p:ext>
            </p:extLst>
          </p:nvPr>
        </p:nvGraphicFramePr>
        <p:xfrm>
          <a:off x="4475164" y="4391026"/>
          <a:ext cx="5176837" cy="1577975"/>
        </p:xfrm>
        <a:graphic>
          <a:graphicData uri="http://schemas.openxmlformats.org/presentationml/2006/ole">
            <mc:AlternateContent xmlns:mc="http://schemas.openxmlformats.org/markup-compatibility/2006">
              <mc:Choice xmlns:v="urn:schemas-microsoft-com:vml" Requires="v">
                <p:oleObj spid="_x0000_s51567" name="公式" r:id="rId5" imgW="1498320" imgH="457200" progId="Equation.3">
                  <p:embed/>
                </p:oleObj>
              </mc:Choice>
              <mc:Fallback>
                <p:oleObj name="公式" r:id="rId5" imgW="1498320" imgH="457200" progId="Equation.3">
                  <p:embed/>
                  <p:pic>
                    <p:nvPicPr>
                      <p:cNvPr id="0" name="对象 2"/>
                      <p:cNvPicPr>
                        <a:picLocks noChangeAspect="1" noChangeArrowheads="1"/>
                      </p:cNvPicPr>
                      <p:nvPr/>
                    </p:nvPicPr>
                    <p:blipFill>
                      <a:blip r:embed="rId6"/>
                      <a:srcRect/>
                      <a:stretch>
                        <a:fillRect/>
                      </a:stretch>
                    </p:blipFill>
                    <p:spPr bwMode="auto">
                      <a:xfrm>
                        <a:off x="4475164" y="4391026"/>
                        <a:ext cx="5176837"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33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4" descr="4C70BBA977B88F3DF7393CB7443DAF2A"/>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858251" y="1601788"/>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矩形 59"/>
          <p:cNvSpPr>
            <a:spLocks noChangeArrowheads="1"/>
          </p:cNvSpPr>
          <p:nvPr/>
        </p:nvSpPr>
        <p:spPr bwMode="auto">
          <a:xfrm>
            <a:off x="1809751" y="1390651"/>
            <a:ext cx="72866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a:solidFill>
                  <a:srgbClr val="000000"/>
                </a:solidFill>
                <a:latin typeface="宋体" panose="02010600030101010101" pitchFamily="2" charset="-122"/>
              </a:rPr>
              <a:t>有两个无限大均匀带电平面，</a:t>
            </a:r>
            <a:r>
              <a:rPr lang="zh-CN" altLang="en-US">
                <a:solidFill>
                  <a:srgbClr val="008000"/>
                </a:solidFill>
                <a:latin typeface="MS Reference Sans Serif" panose="020B0604030504040204" pitchFamily="34" charset="0"/>
              </a:rPr>
              <a:t>利用高斯定理</a:t>
            </a:r>
            <a:r>
              <a:rPr lang="zh-CN" altLang="en-US">
                <a:solidFill>
                  <a:srgbClr val="FF00FF"/>
                </a:solidFill>
                <a:latin typeface="宋体" panose="02010600030101010101" pitchFamily="2" charset="-122"/>
              </a:rPr>
              <a:t>求电场及电势分布。</a:t>
            </a:r>
            <a:endParaRPr lang="zh-CN" altLang="en-US">
              <a:solidFill>
                <a:srgbClr val="0000CC"/>
              </a:solidFill>
              <a:latin typeface="宋体" panose="02010600030101010101" pitchFamily="2" charset="-122"/>
            </a:endParaRPr>
          </a:p>
        </p:txBody>
      </p:sp>
      <p:sp>
        <p:nvSpPr>
          <p:cNvPr id="52228" name="矩形 60"/>
          <p:cNvSpPr>
            <a:spLocks noChangeArrowheads="1"/>
          </p:cNvSpPr>
          <p:nvPr/>
        </p:nvSpPr>
        <p:spPr bwMode="auto">
          <a:xfrm>
            <a:off x="5024439" y="571500"/>
            <a:ext cx="2655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a:solidFill>
                  <a:srgbClr val="FF0000"/>
                </a:solidFill>
                <a:latin typeface="宋体" panose="02010600030101010101" pitchFamily="2" charset="-122"/>
              </a:rPr>
              <a:t>课堂练习题：</a:t>
            </a:r>
            <a:endParaRPr lang="zh-CN" altLang="en-US">
              <a:solidFill>
                <a:srgbClr val="000000"/>
              </a:solidFill>
            </a:endParaRPr>
          </a:p>
        </p:txBody>
      </p:sp>
      <p:sp>
        <p:nvSpPr>
          <p:cNvPr id="52229" name="Line 6"/>
          <p:cNvSpPr>
            <a:spLocks noChangeShapeType="1"/>
          </p:cNvSpPr>
          <p:nvPr/>
        </p:nvSpPr>
        <p:spPr bwMode="auto">
          <a:xfrm>
            <a:off x="2905126" y="4565650"/>
            <a:ext cx="6596063" cy="0"/>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2230" name="对象 1"/>
          <p:cNvGraphicFramePr>
            <a:graphicFrameLocks noChangeAspect="1"/>
          </p:cNvGraphicFramePr>
          <p:nvPr/>
        </p:nvGraphicFramePr>
        <p:xfrm>
          <a:off x="9691689" y="4510088"/>
          <a:ext cx="585787" cy="874712"/>
        </p:xfrm>
        <a:graphic>
          <a:graphicData uri="http://schemas.openxmlformats.org/presentationml/2006/ole">
            <mc:AlternateContent xmlns:mc="http://schemas.openxmlformats.org/markup-compatibility/2006">
              <mc:Choice xmlns:v="urn:schemas-microsoft-com:vml" Requires="v">
                <p:oleObj spid="_x0000_s53133" name="公式" r:id="rId4" imgW="57113" imgH="76169" progId="Equation.3">
                  <p:embed/>
                </p:oleObj>
              </mc:Choice>
              <mc:Fallback>
                <p:oleObj name="公式" r:id="rId4" imgW="57113" imgH="76169" progId="Equation.3">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1689" y="4510088"/>
                        <a:ext cx="585787"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1" name="对象 2"/>
          <p:cNvGraphicFramePr>
            <a:graphicFrameLocks noChangeAspect="1"/>
          </p:cNvGraphicFramePr>
          <p:nvPr/>
        </p:nvGraphicFramePr>
        <p:xfrm>
          <a:off x="3530601" y="4684713"/>
          <a:ext cx="428625" cy="558800"/>
        </p:xfrm>
        <a:graphic>
          <a:graphicData uri="http://schemas.openxmlformats.org/presentationml/2006/ole">
            <mc:AlternateContent xmlns:mc="http://schemas.openxmlformats.org/markup-compatibility/2006">
              <mc:Choice xmlns:v="urn:schemas-microsoft-com:vml" Requires="v">
                <p:oleObj spid="_x0000_s53134" name="公式" r:id="rId6" imgW="85858" imgH="114253" progId="Equation.3">
                  <p:embed/>
                </p:oleObj>
              </mc:Choice>
              <mc:Fallback>
                <p:oleObj name="公式" r:id="rId6" imgW="85858" imgH="114253" progId="Equation.3">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601" y="4684713"/>
                        <a:ext cx="4286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Line 20"/>
          <p:cNvSpPr>
            <a:spLocks noChangeShapeType="1"/>
          </p:cNvSpPr>
          <p:nvPr/>
        </p:nvSpPr>
        <p:spPr bwMode="auto">
          <a:xfrm flipV="1">
            <a:off x="4162425" y="2767014"/>
            <a:ext cx="20638" cy="2428875"/>
          </a:xfrm>
          <a:prstGeom prst="line">
            <a:avLst/>
          </a:prstGeom>
          <a:noFill/>
          <a:ln w="38100">
            <a:solidFill>
              <a:srgbClr val="008000"/>
            </a:solidFill>
            <a:round/>
            <a:headEnd type="none" w="sm" len="sm"/>
            <a:tailEnd type="triangle" w="med" len="lg"/>
          </a:ln>
        </p:spPr>
        <p:txBody>
          <a:bodyPr wrap="none" anchor="ctr"/>
          <a:lstStyle/>
          <a:p>
            <a:pPr algn="ctr" eaLnBrk="1" fontAlgn="auto" hangingPunct="1">
              <a:spcBef>
                <a:spcPts val="0"/>
              </a:spcBef>
              <a:spcAft>
                <a:spcPts val="0"/>
              </a:spcAft>
              <a:defRPr/>
            </a:pPr>
            <a:endParaRPr kumimoji="0" lang="zh-CN" altLang="en-US" sz="3200" kern="0">
              <a:solidFill>
                <a:sysClr val="windowText" lastClr="000000"/>
              </a:solidFill>
            </a:endParaRPr>
          </a:p>
        </p:txBody>
      </p:sp>
      <p:sp>
        <p:nvSpPr>
          <p:cNvPr id="52233" name="Rectangle 57"/>
          <p:cNvSpPr>
            <a:spLocks noChangeArrowheads="1"/>
          </p:cNvSpPr>
          <p:nvPr/>
        </p:nvSpPr>
        <p:spPr bwMode="auto">
          <a:xfrm>
            <a:off x="5616576" y="3381375"/>
            <a:ext cx="87313" cy="286385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sp>
        <p:nvSpPr>
          <p:cNvPr id="52234" name="Rectangle 57"/>
          <p:cNvSpPr>
            <a:spLocks noChangeArrowheads="1"/>
          </p:cNvSpPr>
          <p:nvPr/>
        </p:nvSpPr>
        <p:spPr bwMode="auto">
          <a:xfrm>
            <a:off x="4075113" y="3346450"/>
            <a:ext cx="87312" cy="286385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600"/>
          </a:p>
        </p:txBody>
      </p:sp>
      <p:graphicFrame>
        <p:nvGraphicFramePr>
          <p:cNvPr id="52235" name="对象 3"/>
          <p:cNvGraphicFramePr>
            <a:graphicFrameLocks noChangeAspect="1"/>
          </p:cNvGraphicFramePr>
          <p:nvPr/>
        </p:nvGraphicFramePr>
        <p:xfrm>
          <a:off x="4464051" y="2767014"/>
          <a:ext cx="550863" cy="706437"/>
        </p:xfrm>
        <a:graphic>
          <a:graphicData uri="http://schemas.openxmlformats.org/presentationml/2006/ole">
            <mc:AlternateContent xmlns:mc="http://schemas.openxmlformats.org/markup-compatibility/2006">
              <mc:Choice xmlns:v="urn:schemas-microsoft-com:vml" Requires="v">
                <p:oleObj spid="_x0000_s53135" name="公式" r:id="rId8" imgW="76024" imgH="104826" progId="Equation.3">
                  <p:embed/>
                </p:oleObj>
              </mc:Choice>
              <mc:Fallback>
                <p:oleObj name="公式" r:id="rId8" imgW="76024" imgH="104826" progId="Equation.3">
                  <p:embed/>
                  <p:pic>
                    <p:nvPicPr>
                      <p:cNvPr id="0"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4051" y="2767014"/>
                        <a:ext cx="550863"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6" name="对象 38"/>
          <p:cNvGraphicFramePr>
            <a:graphicFrameLocks noChangeAspect="1"/>
          </p:cNvGraphicFramePr>
          <p:nvPr/>
        </p:nvGraphicFramePr>
        <p:xfrm>
          <a:off x="3071813" y="5441950"/>
          <a:ext cx="677862" cy="831850"/>
        </p:xfrm>
        <a:graphic>
          <a:graphicData uri="http://schemas.openxmlformats.org/presentationml/2006/ole">
            <mc:AlternateContent xmlns:mc="http://schemas.openxmlformats.org/markup-compatibility/2006">
              <mc:Choice xmlns:v="urn:schemas-microsoft-com:vml" Requires="v">
                <p:oleObj spid="_x0000_s53136" name="公式" r:id="rId10" imgW="95314" imgH="85595" progId="Equation.3">
                  <p:embed/>
                </p:oleObj>
              </mc:Choice>
              <mc:Fallback>
                <p:oleObj name="公式" r:id="rId10" imgW="95314" imgH="85595" progId="Equation.3">
                  <p:embed/>
                  <p:pic>
                    <p:nvPicPr>
                      <p:cNvPr id="0" name="对象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1813" y="5441950"/>
                        <a:ext cx="677862"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7" name="对象 39"/>
          <p:cNvGraphicFramePr>
            <a:graphicFrameLocks noChangeAspect="1"/>
          </p:cNvGraphicFramePr>
          <p:nvPr/>
        </p:nvGraphicFramePr>
        <p:xfrm>
          <a:off x="6202363" y="5527675"/>
          <a:ext cx="679450" cy="831850"/>
        </p:xfrm>
        <a:graphic>
          <a:graphicData uri="http://schemas.openxmlformats.org/presentationml/2006/ole">
            <mc:AlternateContent xmlns:mc="http://schemas.openxmlformats.org/markup-compatibility/2006">
              <mc:Choice xmlns:v="urn:schemas-microsoft-com:vml" Requires="v">
                <p:oleObj spid="_x0000_s53137" name="公式" r:id="rId12" imgW="95314" imgH="85595" progId="Equation.3">
                  <p:embed/>
                </p:oleObj>
              </mc:Choice>
              <mc:Fallback>
                <p:oleObj name="公式" r:id="rId12" imgW="95314" imgH="85595" progId="Equation.3">
                  <p:embed/>
                  <p:pic>
                    <p:nvPicPr>
                      <p:cNvPr id="0" name="对象 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02363" y="5527675"/>
                        <a:ext cx="67945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2"/>
          <p:cNvSpPr txBox="1">
            <a:spLocks noChangeArrowheads="1"/>
          </p:cNvSpPr>
          <p:nvPr/>
        </p:nvSpPr>
        <p:spPr bwMode="auto">
          <a:xfrm>
            <a:off x="1371600" y="1047750"/>
            <a:ext cx="556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dirty="0">
                <a:solidFill>
                  <a:srgbClr val="008000"/>
                </a:solidFill>
                <a:latin typeface="楷体_GB2312"/>
                <a:ea typeface="楷体_GB2312"/>
                <a:cs typeface="楷体_GB2312"/>
              </a:rPr>
              <a:t>     1 . </a:t>
            </a:r>
            <a:r>
              <a:rPr lang="zh-CN" altLang="en-US" dirty="0">
                <a:solidFill>
                  <a:srgbClr val="008000"/>
                </a:solidFill>
                <a:latin typeface="楷体_GB2312"/>
                <a:ea typeface="楷体_GB2312"/>
                <a:cs typeface="楷体_GB2312"/>
              </a:rPr>
              <a:t>基本概念</a:t>
            </a:r>
          </a:p>
        </p:txBody>
      </p:sp>
      <p:sp>
        <p:nvSpPr>
          <p:cNvPr id="15" name="Text Box 3"/>
          <p:cNvSpPr txBox="1">
            <a:spLocks noChangeArrowheads="1"/>
          </p:cNvSpPr>
          <p:nvPr/>
        </p:nvSpPr>
        <p:spPr bwMode="auto">
          <a:xfrm>
            <a:off x="3124200" y="1641476"/>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010000"/>
                </a:solidFill>
                <a:ea typeface="楷体_GB2312"/>
                <a:cs typeface="楷体_GB2312"/>
              </a:rPr>
              <a:t>(1) </a:t>
            </a:r>
            <a:r>
              <a:rPr lang="zh-CN" altLang="en-US" sz="2800">
                <a:solidFill>
                  <a:srgbClr val="FF3333"/>
                </a:solidFill>
                <a:ea typeface="楷体_GB2312"/>
                <a:cs typeface="楷体_GB2312"/>
              </a:rPr>
              <a:t>电场强度定义</a:t>
            </a:r>
            <a:endParaRPr lang="zh-CN" altLang="en-US" sz="2800">
              <a:solidFill>
                <a:srgbClr val="010000"/>
              </a:solidFill>
              <a:ea typeface="楷体_GB2312"/>
              <a:cs typeface="楷体_GB2312"/>
            </a:endParaRPr>
          </a:p>
        </p:txBody>
      </p:sp>
      <p:graphicFrame>
        <p:nvGraphicFramePr>
          <p:cNvPr id="16" name="Object 2"/>
          <p:cNvGraphicFramePr>
            <a:graphicFrameLocks noChangeAspect="1"/>
          </p:cNvGraphicFramePr>
          <p:nvPr/>
        </p:nvGraphicFramePr>
        <p:xfrm>
          <a:off x="6330950" y="3062289"/>
          <a:ext cx="3163888" cy="1152525"/>
        </p:xfrm>
        <a:graphic>
          <a:graphicData uri="http://schemas.openxmlformats.org/presentationml/2006/ole">
            <mc:AlternateContent xmlns:mc="http://schemas.openxmlformats.org/markup-compatibility/2006">
              <mc:Choice xmlns:v="urn:schemas-microsoft-com:vml" Requires="v">
                <p:oleObj spid="_x0000_s60303" name="公式" r:id="rId3" imgW="1180588" imgH="431613" progId="Equation.3">
                  <p:embed/>
                </p:oleObj>
              </mc:Choice>
              <mc:Fallback>
                <p:oleObj name="公式" r:id="rId3" imgW="1180588" imgH="43161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0950" y="3062289"/>
                        <a:ext cx="3163888"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5"/>
          <p:cNvSpPr txBox="1">
            <a:spLocks noChangeArrowheads="1"/>
          </p:cNvSpPr>
          <p:nvPr/>
        </p:nvSpPr>
        <p:spPr bwMode="auto">
          <a:xfrm>
            <a:off x="3200400" y="2438401"/>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010000"/>
                </a:solidFill>
                <a:ea typeface="楷体_GB2312"/>
                <a:cs typeface="楷体_GB2312"/>
              </a:rPr>
              <a:t>(2) </a:t>
            </a:r>
            <a:r>
              <a:rPr lang="zh-CN" altLang="en-US" sz="2800">
                <a:solidFill>
                  <a:srgbClr val="FF3333"/>
                </a:solidFill>
                <a:ea typeface="楷体_GB2312"/>
                <a:cs typeface="楷体_GB2312"/>
              </a:rPr>
              <a:t>电通量</a:t>
            </a:r>
            <a:endParaRPr lang="zh-CN" altLang="en-US" i="1" baseline="-25000">
              <a:solidFill>
                <a:srgbClr val="010000"/>
              </a:solidFill>
              <a:ea typeface="楷体_GB2312"/>
              <a:cs typeface="楷体_GB2312"/>
            </a:endParaRPr>
          </a:p>
        </p:txBody>
      </p:sp>
      <p:sp>
        <p:nvSpPr>
          <p:cNvPr id="18" name="Text Box 6"/>
          <p:cNvSpPr txBox="1">
            <a:spLocks noChangeArrowheads="1"/>
          </p:cNvSpPr>
          <p:nvPr/>
        </p:nvSpPr>
        <p:spPr bwMode="auto">
          <a:xfrm>
            <a:off x="3200400" y="3200401"/>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010000"/>
                </a:solidFill>
                <a:ea typeface="楷体_GB2312"/>
                <a:cs typeface="楷体_GB2312"/>
              </a:rPr>
              <a:t>(3) </a:t>
            </a:r>
            <a:r>
              <a:rPr lang="zh-CN" altLang="en-US" sz="2800">
                <a:solidFill>
                  <a:srgbClr val="FF3333"/>
                </a:solidFill>
                <a:ea typeface="楷体_GB2312"/>
                <a:cs typeface="楷体_GB2312"/>
              </a:rPr>
              <a:t>电势</a:t>
            </a:r>
            <a:endParaRPr lang="zh-CN" altLang="en-US" i="1" baseline="-25000">
              <a:solidFill>
                <a:srgbClr val="010000"/>
              </a:solidFill>
              <a:ea typeface="楷体_GB2312"/>
              <a:cs typeface="楷体_GB2312"/>
            </a:endParaRPr>
          </a:p>
        </p:txBody>
      </p:sp>
      <p:sp>
        <p:nvSpPr>
          <p:cNvPr id="19" name="Text Box 8"/>
          <p:cNvSpPr txBox="1">
            <a:spLocks noChangeArrowheads="1"/>
          </p:cNvSpPr>
          <p:nvPr/>
        </p:nvSpPr>
        <p:spPr bwMode="auto">
          <a:xfrm>
            <a:off x="2667000" y="4522788"/>
            <a:ext cx="274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010000"/>
                </a:solidFill>
                <a:ea typeface="楷体_GB2312"/>
                <a:cs typeface="楷体_GB2312"/>
              </a:rPr>
              <a:t>     (1) </a:t>
            </a:r>
            <a:r>
              <a:rPr lang="zh-CN" altLang="en-US" sz="2800">
                <a:solidFill>
                  <a:srgbClr val="FF3300"/>
                </a:solidFill>
                <a:ea typeface="楷体_GB2312"/>
                <a:cs typeface="楷体_GB2312"/>
              </a:rPr>
              <a:t>库仑定律</a:t>
            </a:r>
            <a:endParaRPr lang="zh-CN" altLang="en-US" sz="2400">
              <a:solidFill>
                <a:srgbClr val="FF3300"/>
              </a:solidFill>
              <a:ea typeface="楷体_GB2312"/>
              <a:cs typeface="楷体_GB2312"/>
            </a:endParaRPr>
          </a:p>
        </p:txBody>
      </p:sp>
      <p:graphicFrame>
        <p:nvGraphicFramePr>
          <p:cNvPr id="20" name="Object 3"/>
          <p:cNvGraphicFramePr>
            <a:graphicFrameLocks noChangeAspect="1"/>
          </p:cNvGraphicFramePr>
          <p:nvPr/>
        </p:nvGraphicFramePr>
        <p:xfrm>
          <a:off x="6705601" y="1143000"/>
          <a:ext cx="1203325" cy="1144588"/>
        </p:xfrm>
        <a:graphic>
          <a:graphicData uri="http://schemas.openxmlformats.org/presentationml/2006/ole">
            <mc:AlternateContent xmlns:mc="http://schemas.openxmlformats.org/markup-compatibility/2006">
              <mc:Choice xmlns:v="urn:schemas-microsoft-com:vml" Requires="v">
                <p:oleObj spid="_x0000_s60304" name="公式" r:id="rId5" imgW="482600" imgH="457200" progId="Equation.3">
                  <p:embed/>
                </p:oleObj>
              </mc:Choice>
              <mc:Fallback>
                <p:oleObj name="公式" r:id="rId5" imgW="4826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1" y="1143000"/>
                        <a:ext cx="1203325"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
          <p:cNvGraphicFramePr>
            <a:graphicFrameLocks noChangeAspect="1"/>
          </p:cNvGraphicFramePr>
          <p:nvPr/>
        </p:nvGraphicFramePr>
        <p:xfrm>
          <a:off x="6764339" y="4191000"/>
          <a:ext cx="2312987" cy="1155700"/>
        </p:xfrm>
        <a:graphic>
          <a:graphicData uri="http://schemas.openxmlformats.org/presentationml/2006/ole">
            <mc:AlternateContent xmlns:mc="http://schemas.openxmlformats.org/markup-compatibility/2006">
              <mc:Choice xmlns:v="urn:schemas-microsoft-com:vml" Requires="v">
                <p:oleObj spid="_x0000_s60305" name="公式" r:id="rId7" imgW="863225" imgH="431613" progId="Equation.3">
                  <p:embed/>
                </p:oleObj>
              </mc:Choice>
              <mc:Fallback>
                <p:oleObj name="公式" r:id="rId7" imgW="863225" imgH="431613"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4339" y="4191000"/>
                        <a:ext cx="2312987"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5"/>
          <p:cNvGraphicFramePr>
            <a:graphicFrameLocks noChangeAspect="1"/>
          </p:cNvGraphicFramePr>
          <p:nvPr/>
        </p:nvGraphicFramePr>
        <p:xfrm>
          <a:off x="6705601" y="2389188"/>
          <a:ext cx="2239963" cy="773112"/>
        </p:xfrm>
        <a:graphic>
          <a:graphicData uri="http://schemas.openxmlformats.org/presentationml/2006/ole">
            <mc:AlternateContent xmlns:mc="http://schemas.openxmlformats.org/markup-compatibility/2006">
              <mc:Choice xmlns:v="urn:schemas-microsoft-com:vml" Requires="v">
                <p:oleObj spid="_x0000_s60306" name="公式" r:id="rId9" imgW="875920" imgH="304668" progId="Equation.3">
                  <p:embed/>
                </p:oleObj>
              </mc:Choice>
              <mc:Fallback>
                <p:oleObj name="公式" r:id="rId9" imgW="875920" imgH="304668"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1" y="2389188"/>
                        <a:ext cx="2239963"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12"/>
          <p:cNvSpPr txBox="1">
            <a:spLocks noChangeArrowheads="1"/>
          </p:cNvSpPr>
          <p:nvPr/>
        </p:nvSpPr>
        <p:spPr bwMode="auto">
          <a:xfrm>
            <a:off x="2667000" y="5222876"/>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010000"/>
                </a:solidFill>
                <a:ea typeface="楷体_GB2312"/>
                <a:cs typeface="楷体_GB2312"/>
              </a:rPr>
              <a:t>     (2) </a:t>
            </a:r>
            <a:r>
              <a:rPr lang="zh-CN" altLang="en-US" sz="2800">
                <a:solidFill>
                  <a:srgbClr val="FF3333"/>
                </a:solidFill>
                <a:ea typeface="楷体_GB2312"/>
                <a:cs typeface="楷体_GB2312"/>
              </a:rPr>
              <a:t>场强叠加原理</a:t>
            </a:r>
            <a:endParaRPr lang="zh-CN" altLang="en-US" sz="2400">
              <a:solidFill>
                <a:srgbClr val="000000"/>
              </a:solidFill>
              <a:ea typeface="楷体_GB2312"/>
              <a:cs typeface="楷体_GB2312"/>
            </a:endParaRPr>
          </a:p>
        </p:txBody>
      </p:sp>
      <p:sp>
        <p:nvSpPr>
          <p:cNvPr id="24" name="Text Box 13"/>
          <p:cNvSpPr txBox="1">
            <a:spLocks noChangeArrowheads="1"/>
          </p:cNvSpPr>
          <p:nvPr/>
        </p:nvSpPr>
        <p:spPr bwMode="auto">
          <a:xfrm>
            <a:off x="2667000" y="5943601"/>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010000"/>
                </a:solidFill>
                <a:ea typeface="楷体_GB2312"/>
                <a:cs typeface="楷体_GB2312"/>
              </a:rPr>
              <a:t>     (3) </a:t>
            </a:r>
            <a:r>
              <a:rPr lang="zh-CN" altLang="en-US" sz="2800">
                <a:solidFill>
                  <a:srgbClr val="FF3333"/>
                </a:solidFill>
                <a:ea typeface="楷体_GB2312"/>
                <a:cs typeface="楷体_GB2312"/>
              </a:rPr>
              <a:t>高斯定理</a:t>
            </a:r>
            <a:endParaRPr lang="zh-CN" altLang="en-US" sz="2400">
              <a:solidFill>
                <a:srgbClr val="000000"/>
              </a:solidFill>
              <a:ea typeface="楷体_GB2312"/>
              <a:cs typeface="楷体_GB2312"/>
            </a:endParaRPr>
          </a:p>
        </p:txBody>
      </p:sp>
      <p:graphicFrame>
        <p:nvGraphicFramePr>
          <p:cNvPr id="25" name="Object 6"/>
          <p:cNvGraphicFramePr>
            <a:graphicFrameLocks noChangeAspect="1"/>
          </p:cNvGraphicFramePr>
          <p:nvPr/>
        </p:nvGraphicFramePr>
        <p:xfrm>
          <a:off x="6248400" y="5665788"/>
          <a:ext cx="2852738" cy="1192212"/>
        </p:xfrm>
        <a:graphic>
          <a:graphicData uri="http://schemas.openxmlformats.org/presentationml/2006/ole">
            <mc:AlternateContent xmlns:mc="http://schemas.openxmlformats.org/markup-compatibility/2006">
              <mc:Choice xmlns:v="urn:schemas-microsoft-com:vml" Requires="v">
                <p:oleObj spid="_x0000_s60307" name="公式" r:id="rId11" imgW="1168400" imgH="558800" progId="Equation.3">
                  <p:embed/>
                </p:oleObj>
              </mc:Choice>
              <mc:Fallback>
                <p:oleObj name="公式" r:id="rId11" imgW="1168400" imgH="5588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5665788"/>
                        <a:ext cx="2852738" cy="1192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6" name="矩形 25"/>
          <p:cNvSpPr>
            <a:spLocks noChangeArrowheads="1"/>
          </p:cNvSpPr>
          <p:nvPr/>
        </p:nvSpPr>
        <p:spPr bwMode="auto">
          <a:xfrm>
            <a:off x="2567529" y="3857625"/>
            <a:ext cx="37946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dirty="0">
                <a:solidFill>
                  <a:srgbClr val="0000FF"/>
                </a:solidFill>
                <a:latin typeface="楷体_GB2312"/>
                <a:ea typeface="楷体_GB2312"/>
                <a:cs typeface="楷体_GB2312"/>
              </a:rPr>
              <a:t>2 . </a:t>
            </a:r>
            <a:r>
              <a:rPr lang="zh-CN" altLang="en-US" sz="2800" dirty="0">
                <a:solidFill>
                  <a:srgbClr val="0000FF"/>
                </a:solidFill>
                <a:latin typeface="楷体_GB2312"/>
                <a:ea typeface="楷体_GB2312"/>
                <a:cs typeface="楷体_GB2312"/>
              </a:rPr>
              <a:t>基本的定律和定理</a:t>
            </a:r>
          </a:p>
        </p:txBody>
      </p:sp>
      <p:sp>
        <p:nvSpPr>
          <p:cNvPr id="59407" name="矩形 10"/>
          <p:cNvSpPr>
            <a:spLocks noChangeArrowheads="1"/>
          </p:cNvSpPr>
          <p:nvPr/>
        </p:nvSpPr>
        <p:spPr bwMode="auto">
          <a:xfrm>
            <a:off x="4310063" y="285750"/>
            <a:ext cx="35798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4400">
                <a:solidFill>
                  <a:srgbClr val="CC3300"/>
                </a:solidFill>
              </a:rPr>
              <a:t>第十二章总结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wipe(left)">
                                      <p:cBhvr>
                                        <p:cTn id="22" dur="500"/>
                                        <p:tgtEl>
                                          <p:spTgt spid="1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wipe(left)">
                                      <p:cBhvr>
                                        <p:cTn id="32" dur="500"/>
                                        <p:tgtEl>
                                          <p:spTgt spid="18">
                                            <p:txEl>
                                              <p:pRg st="0" end="0"/>
                                            </p:txEl>
                                          </p:spTgt>
                                        </p:tgtEl>
                                      </p:cBhvr>
                                    </p:animEffect>
                                  </p:childTnLst>
                                </p:cTn>
                              </p:par>
                            </p:childTnLst>
                          </p:cTn>
                        </p:par>
                        <p:par>
                          <p:cTn id="33" fill="hold" nodeType="afterGroup">
                            <p:stCondLst>
                              <p:cond delay="500"/>
                            </p:stCondLst>
                            <p:childTnLst>
                              <p:par>
                                <p:cTn id="34" presetID="22" presetClass="entr" presetSubtype="8" fill="hold" nodeType="afterEffect">
                                  <p:stCondLst>
                                    <p:cond delay="300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animEffect transition="in" filter="wipe(left)">
                                      <p:cBhvr>
                                        <p:cTn id="41" dur="500"/>
                                        <p:tgtEl>
                                          <p:spTgt spid="19">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3">
                                            <p:txEl>
                                              <p:pRg st="0" end="0"/>
                                            </p:txEl>
                                          </p:spTgt>
                                        </p:tgtEl>
                                        <p:attrNameLst>
                                          <p:attrName>style.visibility</p:attrName>
                                        </p:attrNameLst>
                                      </p:cBhvr>
                                      <p:to>
                                        <p:strVal val="visible"/>
                                      </p:to>
                                    </p:set>
                                    <p:animEffect transition="in" filter="wipe(left)">
                                      <p:cBhvr>
                                        <p:cTn id="51" dur="500"/>
                                        <p:tgtEl>
                                          <p:spTgt spid="23">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4">
                                            <p:txEl>
                                              <p:pRg st="0" end="0"/>
                                            </p:txEl>
                                          </p:spTgt>
                                        </p:tgtEl>
                                        <p:attrNameLst>
                                          <p:attrName>style.visibility</p:attrName>
                                        </p:attrNameLst>
                                      </p:cBhvr>
                                      <p:to>
                                        <p:strVal val="visible"/>
                                      </p:to>
                                    </p:set>
                                    <p:animEffect transition="in" filter="wipe(left)">
                                      <p:cBhvr>
                                        <p:cTn id="56" dur="500"/>
                                        <p:tgtEl>
                                          <p:spTgt spid="24">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P spid="15" grpId="0" build="p" autoUpdateAnimBg="0"/>
      <p:bldP spid="17" grpId="0" build="p" autoUpdateAnimBg="0"/>
      <p:bldP spid="18" grpId="0" build="p" autoUpdateAnimBg="0"/>
      <p:bldP spid="19" grpId="0" build="p" autoUpdateAnimBg="0"/>
      <p:bldP spid="23" grpId="0" build="p" autoUpdateAnimBg="0"/>
      <p:bldP spid="24"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86000" y="609601"/>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010000"/>
                </a:solidFill>
                <a:ea typeface="楷体_GB2312"/>
                <a:cs typeface="楷体_GB2312"/>
              </a:rPr>
              <a:t>(4)</a:t>
            </a:r>
            <a:r>
              <a:rPr lang="zh-CN" altLang="en-US" sz="2800">
                <a:solidFill>
                  <a:srgbClr val="FF3333"/>
                </a:solidFill>
                <a:ea typeface="楷体_GB2312"/>
                <a:cs typeface="楷体_GB2312"/>
              </a:rPr>
              <a:t>静电场的环路定理</a:t>
            </a:r>
            <a:endParaRPr lang="zh-CN" altLang="en-US" sz="2400">
              <a:solidFill>
                <a:srgbClr val="000000"/>
              </a:solidFill>
              <a:ea typeface="楷体_GB2312"/>
              <a:cs typeface="楷体_GB2312"/>
            </a:endParaRPr>
          </a:p>
        </p:txBody>
      </p:sp>
      <p:graphicFrame>
        <p:nvGraphicFramePr>
          <p:cNvPr id="3" name="Object 2"/>
          <p:cNvGraphicFramePr>
            <a:graphicFrameLocks noChangeAspect="1"/>
          </p:cNvGraphicFramePr>
          <p:nvPr/>
        </p:nvGraphicFramePr>
        <p:xfrm>
          <a:off x="6589714" y="381000"/>
          <a:ext cx="2363787" cy="914400"/>
        </p:xfrm>
        <a:graphic>
          <a:graphicData uri="http://schemas.openxmlformats.org/presentationml/2006/ole">
            <mc:AlternateContent xmlns:mc="http://schemas.openxmlformats.org/markup-compatibility/2006">
              <mc:Choice xmlns:v="urn:schemas-microsoft-com:vml" Requires="v">
                <p:oleObj spid="_x0000_s61141" name="公式" r:id="rId3" imgW="761669" imgH="304668" progId="Equation.3">
                  <p:embed/>
                </p:oleObj>
              </mc:Choice>
              <mc:Fallback>
                <p:oleObj name="公式" r:id="rId3" imgW="761669" imgH="30466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9714" y="381000"/>
                        <a:ext cx="23637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4008438" y="2362200"/>
          <a:ext cx="2366962" cy="922338"/>
        </p:xfrm>
        <a:graphic>
          <a:graphicData uri="http://schemas.openxmlformats.org/presentationml/2006/ole">
            <mc:AlternateContent xmlns:mc="http://schemas.openxmlformats.org/markup-compatibility/2006">
              <mc:Choice xmlns:v="urn:schemas-microsoft-com:vml" Requires="v">
                <p:oleObj spid="_x0000_s61142" name="公式" r:id="rId5" imgW="863225" imgH="355446" progId="Equation.3">
                  <p:embed/>
                </p:oleObj>
              </mc:Choice>
              <mc:Fallback>
                <p:oleObj name="公式" r:id="rId5" imgW="863225" imgH="35544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8438" y="2362200"/>
                        <a:ext cx="2366962" cy="92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nvGraphicFramePr>
        <p:xfrm>
          <a:off x="7446963" y="2438401"/>
          <a:ext cx="838200" cy="600075"/>
        </p:xfrm>
        <a:graphic>
          <a:graphicData uri="http://schemas.openxmlformats.org/presentationml/2006/ole">
            <mc:AlternateContent xmlns:mc="http://schemas.openxmlformats.org/markup-compatibility/2006">
              <mc:Choice xmlns:v="urn:schemas-microsoft-com:vml" Requires="v">
                <p:oleObj spid="_x0000_s61143" name="公式" r:id="rId7" imgW="469696" imgH="241195" progId="Equation.3">
                  <p:embed/>
                </p:oleObj>
              </mc:Choice>
              <mc:Fallback>
                <p:oleObj name="公式" r:id="rId7" imgW="469696" imgH="241195"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6963" y="2438401"/>
                        <a:ext cx="83820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15"/>
          <p:cNvSpPr txBox="1">
            <a:spLocks noChangeArrowheads="1"/>
          </p:cNvSpPr>
          <p:nvPr/>
        </p:nvSpPr>
        <p:spPr bwMode="auto">
          <a:xfrm>
            <a:off x="2286000" y="1600201"/>
            <a:ext cx="6038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010000"/>
                </a:solidFill>
                <a:ea typeface="楷体_GB2312"/>
                <a:cs typeface="楷体_GB2312"/>
              </a:rPr>
              <a:t>(5)</a:t>
            </a:r>
            <a:r>
              <a:rPr lang="zh-CN" altLang="en-US" sz="2800">
                <a:solidFill>
                  <a:srgbClr val="FF3300"/>
                </a:solidFill>
                <a:ea typeface="楷体_GB2312"/>
                <a:cs typeface="楷体_GB2312"/>
              </a:rPr>
              <a:t>电场强度与电势的关系</a:t>
            </a:r>
            <a:endParaRPr lang="zh-CN" altLang="en-US" sz="2400">
              <a:solidFill>
                <a:srgbClr val="FF3300"/>
              </a:solidFill>
              <a:ea typeface="楷体_GB2312"/>
              <a:cs typeface="楷体_GB2312"/>
            </a:endParaRPr>
          </a:p>
        </p:txBody>
      </p:sp>
      <p:sp>
        <p:nvSpPr>
          <p:cNvPr id="7" name="Text Box 16"/>
          <p:cNvSpPr txBox="1">
            <a:spLocks noChangeArrowheads="1"/>
          </p:cNvSpPr>
          <p:nvPr/>
        </p:nvSpPr>
        <p:spPr bwMode="auto">
          <a:xfrm>
            <a:off x="2362200" y="3352801"/>
            <a:ext cx="6038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010000"/>
                </a:solidFill>
                <a:ea typeface="楷体_GB2312"/>
                <a:cs typeface="楷体_GB2312"/>
              </a:rPr>
              <a:t>(6)</a:t>
            </a:r>
            <a:r>
              <a:rPr lang="zh-CN" altLang="en-US" sz="2800">
                <a:solidFill>
                  <a:srgbClr val="FF3300"/>
                </a:solidFill>
                <a:ea typeface="楷体_GB2312"/>
                <a:cs typeface="楷体_GB2312"/>
              </a:rPr>
              <a:t>电场强度等于电势的负梯度</a:t>
            </a:r>
            <a:endParaRPr lang="zh-CN" altLang="en-US" sz="2400">
              <a:solidFill>
                <a:srgbClr val="FF3300"/>
              </a:solidFill>
              <a:ea typeface="楷体_GB2312"/>
              <a:cs typeface="楷体_GB2312"/>
            </a:endParaRPr>
          </a:p>
        </p:txBody>
      </p:sp>
      <p:graphicFrame>
        <p:nvGraphicFramePr>
          <p:cNvPr id="8" name="Object 5"/>
          <p:cNvGraphicFramePr>
            <a:graphicFrameLocks noChangeAspect="1"/>
          </p:cNvGraphicFramePr>
          <p:nvPr/>
        </p:nvGraphicFramePr>
        <p:xfrm>
          <a:off x="3333751" y="4114801"/>
          <a:ext cx="5935663" cy="1171575"/>
        </p:xfrm>
        <a:graphic>
          <a:graphicData uri="http://schemas.openxmlformats.org/presentationml/2006/ole">
            <mc:AlternateContent xmlns:mc="http://schemas.openxmlformats.org/markup-compatibility/2006">
              <mc:Choice xmlns:v="urn:schemas-microsoft-com:vml" Requires="v">
                <p:oleObj spid="_x0000_s61144" name="公式" r:id="rId9" imgW="2184400" imgH="393700" progId="Equation.3">
                  <p:embed/>
                </p:oleObj>
              </mc:Choice>
              <mc:Fallback>
                <p:oleObj name="公式" r:id="rId9" imgW="2184400" imgH="3937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3751" y="4114801"/>
                        <a:ext cx="5935663"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wipe(left)">
                                      <p:cBhvr>
                                        <p:cTn id="30" dur="500"/>
                                        <p:tgtEl>
                                          <p:spTgt spid="7">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6" grpId="0" build="p" autoUpdateAnimBg="0" advAuto="0"/>
      <p:bldP spid="7" grpId="0" build="p" autoUpdateAnimBg="0" advAuto="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667000" y="792163"/>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FF3333"/>
                </a:solidFill>
                <a:ea typeface="楷体_GB2312"/>
                <a:cs typeface="楷体_GB2312"/>
              </a:rPr>
              <a:t>(1)</a:t>
            </a:r>
            <a:r>
              <a:rPr lang="en-US" altLang="zh-CN" sz="2800">
                <a:solidFill>
                  <a:srgbClr val="010000"/>
                </a:solidFill>
                <a:ea typeface="楷体_GB2312"/>
                <a:cs typeface="楷体_GB2312"/>
              </a:rPr>
              <a:t> </a:t>
            </a:r>
            <a:r>
              <a:rPr lang="zh-CN" altLang="en-US" sz="2800">
                <a:solidFill>
                  <a:srgbClr val="010000"/>
                </a:solidFill>
                <a:ea typeface="楷体_GB2312"/>
                <a:cs typeface="楷体_GB2312"/>
              </a:rPr>
              <a:t>点电荷电场的叠加</a:t>
            </a:r>
            <a:endParaRPr lang="zh-CN" altLang="en-US" sz="2800">
              <a:solidFill>
                <a:srgbClr val="000000"/>
              </a:solidFill>
              <a:ea typeface="楷体_GB2312"/>
              <a:cs typeface="楷体_GB2312"/>
            </a:endParaRPr>
          </a:p>
        </p:txBody>
      </p:sp>
      <p:sp>
        <p:nvSpPr>
          <p:cNvPr id="3" name="Text Box 4"/>
          <p:cNvSpPr txBox="1">
            <a:spLocks noChangeArrowheads="1"/>
          </p:cNvSpPr>
          <p:nvPr/>
        </p:nvSpPr>
        <p:spPr bwMode="auto">
          <a:xfrm>
            <a:off x="2667000" y="1325563"/>
            <a:ext cx="685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FF3333"/>
                </a:solidFill>
                <a:ea typeface="楷体_GB2312"/>
                <a:cs typeface="楷体_GB2312"/>
              </a:rPr>
              <a:t>(2)</a:t>
            </a:r>
            <a:r>
              <a:rPr lang="en-US" altLang="zh-CN" sz="2800">
                <a:solidFill>
                  <a:srgbClr val="010000"/>
                </a:solidFill>
                <a:ea typeface="楷体_GB2312"/>
                <a:cs typeface="楷体_GB2312"/>
              </a:rPr>
              <a:t> </a:t>
            </a:r>
            <a:r>
              <a:rPr lang="zh-CN" altLang="en-US" sz="2800">
                <a:solidFill>
                  <a:srgbClr val="010000"/>
                </a:solidFill>
                <a:ea typeface="楷体_GB2312"/>
                <a:cs typeface="楷体_GB2312"/>
              </a:rPr>
              <a:t>高斯定理求特殊对称电荷电场</a:t>
            </a:r>
            <a:endParaRPr lang="zh-CN" altLang="en-US" sz="2800">
              <a:solidFill>
                <a:srgbClr val="000000"/>
              </a:solidFill>
              <a:ea typeface="楷体_GB2312"/>
              <a:cs typeface="楷体_GB2312"/>
            </a:endParaRPr>
          </a:p>
        </p:txBody>
      </p:sp>
      <p:sp>
        <p:nvSpPr>
          <p:cNvPr id="4" name="Text Box 5"/>
          <p:cNvSpPr txBox="1">
            <a:spLocks noChangeArrowheads="1"/>
          </p:cNvSpPr>
          <p:nvPr/>
        </p:nvSpPr>
        <p:spPr bwMode="auto">
          <a:xfrm>
            <a:off x="2667000" y="1858963"/>
            <a:ext cx="838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FF3333"/>
                </a:solidFill>
                <a:ea typeface="楷体_GB2312"/>
                <a:cs typeface="楷体_GB2312"/>
              </a:rPr>
              <a:t>(3)</a:t>
            </a:r>
            <a:r>
              <a:rPr lang="en-US" altLang="zh-CN" sz="2800">
                <a:solidFill>
                  <a:srgbClr val="010000"/>
                </a:solidFill>
                <a:ea typeface="楷体_GB2312"/>
                <a:cs typeface="楷体_GB2312"/>
              </a:rPr>
              <a:t> </a:t>
            </a:r>
            <a:r>
              <a:rPr lang="zh-CN" altLang="en-US" sz="2800">
                <a:solidFill>
                  <a:srgbClr val="010000"/>
                </a:solidFill>
                <a:ea typeface="楷体_GB2312"/>
                <a:cs typeface="楷体_GB2312"/>
              </a:rPr>
              <a:t>已知电荷电场的分布</a:t>
            </a:r>
            <a:r>
              <a:rPr lang="en-US" altLang="zh-CN" sz="2800">
                <a:solidFill>
                  <a:srgbClr val="010000"/>
                </a:solidFill>
                <a:ea typeface="楷体_GB2312"/>
                <a:cs typeface="楷体_GB2312"/>
              </a:rPr>
              <a:t>,</a:t>
            </a:r>
            <a:r>
              <a:rPr lang="zh-CN" altLang="en-US" sz="2800">
                <a:solidFill>
                  <a:srgbClr val="FF3333"/>
                </a:solidFill>
                <a:ea typeface="楷体_GB2312"/>
                <a:cs typeface="楷体_GB2312"/>
              </a:rPr>
              <a:t>叠加</a:t>
            </a:r>
            <a:r>
              <a:rPr lang="zh-CN" altLang="en-US" sz="2800">
                <a:solidFill>
                  <a:srgbClr val="010000"/>
                </a:solidFill>
                <a:ea typeface="楷体_GB2312"/>
                <a:cs typeface="楷体_GB2312"/>
              </a:rPr>
              <a:t>求较复杂电荷电场</a:t>
            </a:r>
            <a:r>
              <a:rPr lang="en-US" altLang="zh-CN" sz="2800">
                <a:solidFill>
                  <a:srgbClr val="010000"/>
                </a:solidFill>
                <a:ea typeface="楷体_GB2312"/>
                <a:cs typeface="楷体_GB2312"/>
              </a:rPr>
              <a:t>.</a:t>
            </a:r>
          </a:p>
        </p:txBody>
      </p:sp>
      <p:sp>
        <p:nvSpPr>
          <p:cNvPr id="5" name="Text Box 6"/>
          <p:cNvSpPr txBox="1">
            <a:spLocks noChangeArrowheads="1"/>
          </p:cNvSpPr>
          <p:nvPr/>
        </p:nvSpPr>
        <p:spPr bwMode="auto">
          <a:xfrm>
            <a:off x="2667000" y="2392363"/>
            <a:ext cx="754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FF3333"/>
                </a:solidFill>
                <a:ea typeface="楷体_GB2312"/>
                <a:cs typeface="楷体_GB2312"/>
              </a:rPr>
              <a:t>(4)</a:t>
            </a:r>
            <a:r>
              <a:rPr lang="en-US" altLang="zh-CN" sz="2800">
                <a:solidFill>
                  <a:srgbClr val="010000"/>
                </a:solidFill>
                <a:ea typeface="楷体_GB2312"/>
                <a:cs typeface="楷体_GB2312"/>
              </a:rPr>
              <a:t> </a:t>
            </a:r>
            <a:r>
              <a:rPr lang="zh-CN" altLang="en-US" sz="2800">
                <a:solidFill>
                  <a:srgbClr val="010000"/>
                </a:solidFill>
                <a:ea typeface="楷体_GB2312"/>
                <a:cs typeface="楷体_GB2312"/>
              </a:rPr>
              <a:t>已知电势的分布</a:t>
            </a:r>
            <a:r>
              <a:rPr lang="en-US" altLang="zh-CN" sz="2800">
                <a:solidFill>
                  <a:srgbClr val="010000"/>
                </a:solidFill>
                <a:ea typeface="楷体_GB2312"/>
                <a:cs typeface="楷体_GB2312"/>
              </a:rPr>
              <a:t>,</a:t>
            </a:r>
            <a:r>
              <a:rPr lang="zh-CN" altLang="en-US" sz="2800">
                <a:solidFill>
                  <a:srgbClr val="010000"/>
                </a:solidFill>
                <a:ea typeface="楷体_GB2312"/>
                <a:cs typeface="楷体_GB2312"/>
              </a:rPr>
              <a:t>用微分</a:t>
            </a:r>
            <a:r>
              <a:rPr lang="en-US" altLang="zh-CN" sz="2800">
                <a:solidFill>
                  <a:srgbClr val="010000"/>
                </a:solidFill>
                <a:ea typeface="楷体_GB2312"/>
                <a:cs typeface="楷体_GB2312"/>
              </a:rPr>
              <a:t>(</a:t>
            </a:r>
            <a:r>
              <a:rPr lang="zh-CN" altLang="en-US" sz="2800">
                <a:solidFill>
                  <a:srgbClr val="010000"/>
                </a:solidFill>
                <a:ea typeface="楷体_GB2312"/>
                <a:cs typeface="楷体_GB2312"/>
              </a:rPr>
              <a:t>梯度</a:t>
            </a:r>
            <a:r>
              <a:rPr lang="en-US" altLang="zh-CN" sz="2800">
                <a:solidFill>
                  <a:srgbClr val="010000"/>
                </a:solidFill>
                <a:ea typeface="楷体_GB2312"/>
                <a:cs typeface="楷体_GB2312"/>
              </a:rPr>
              <a:t>)</a:t>
            </a:r>
            <a:r>
              <a:rPr lang="zh-CN" altLang="en-US" sz="2800">
                <a:solidFill>
                  <a:srgbClr val="010000"/>
                </a:solidFill>
                <a:ea typeface="楷体_GB2312"/>
                <a:cs typeface="楷体_GB2312"/>
              </a:rPr>
              <a:t>求电场强度</a:t>
            </a:r>
            <a:r>
              <a:rPr lang="en-US" altLang="zh-CN" sz="2800">
                <a:solidFill>
                  <a:srgbClr val="010000"/>
                </a:solidFill>
                <a:ea typeface="楷体_GB2312"/>
                <a:cs typeface="楷体_GB2312"/>
              </a:rPr>
              <a:t>.</a:t>
            </a:r>
            <a:endParaRPr lang="en-US" altLang="zh-CN" sz="2800">
              <a:solidFill>
                <a:srgbClr val="000000"/>
              </a:solidFill>
              <a:ea typeface="楷体_GB2312"/>
              <a:cs typeface="楷体_GB2312"/>
            </a:endParaRPr>
          </a:p>
        </p:txBody>
      </p:sp>
      <p:sp>
        <p:nvSpPr>
          <p:cNvPr id="6" name="Text Box 7"/>
          <p:cNvSpPr txBox="1">
            <a:spLocks noChangeArrowheads="1"/>
          </p:cNvSpPr>
          <p:nvPr/>
        </p:nvSpPr>
        <p:spPr bwMode="auto">
          <a:xfrm>
            <a:off x="2309814" y="3000375"/>
            <a:ext cx="69294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dirty="0">
                <a:solidFill>
                  <a:srgbClr val="C00000"/>
                </a:solidFill>
                <a:ea typeface="楷体_GB2312"/>
                <a:cs typeface="楷体_GB2312"/>
              </a:rPr>
              <a:t>     4 .</a:t>
            </a:r>
            <a:r>
              <a:rPr lang="zh-CN" altLang="en-US" dirty="0">
                <a:solidFill>
                  <a:srgbClr val="C00000"/>
                </a:solidFill>
                <a:ea typeface="楷体_GB2312"/>
                <a:cs typeface="楷体_GB2312"/>
              </a:rPr>
              <a:t>已知电荷分布求电势的方法</a:t>
            </a:r>
          </a:p>
        </p:txBody>
      </p:sp>
      <p:sp>
        <p:nvSpPr>
          <p:cNvPr id="7" name="Text Box 8"/>
          <p:cNvSpPr txBox="1">
            <a:spLocks noChangeArrowheads="1"/>
          </p:cNvSpPr>
          <p:nvPr/>
        </p:nvSpPr>
        <p:spPr bwMode="auto">
          <a:xfrm>
            <a:off x="2667000" y="3714751"/>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FF3333"/>
                </a:solidFill>
                <a:ea typeface="楷体_GB2312"/>
                <a:cs typeface="楷体_GB2312"/>
              </a:rPr>
              <a:t>(1)</a:t>
            </a:r>
            <a:r>
              <a:rPr lang="en-US" altLang="zh-CN" sz="2800">
                <a:solidFill>
                  <a:srgbClr val="010000"/>
                </a:solidFill>
                <a:ea typeface="楷体_GB2312"/>
                <a:cs typeface="楷体_GB2312"/>
              </a:rPr>
              <a:t> </a:t>
            </a:r>
            <a:r>
              <a:rPr lang="zh-CN" altLang="en-US" sz="2800">
                <a:solidFill>
                  <a:srgbClr val="010000"/>
                </a:solidFill>
                <a:ea typeface="楷体_GB2312"/>
                <a:cs typeface="楷体_GB2312"/>
              </a:rPr>
              <a:t>点电荷电势的叠加</a:t>
            </a:r>
            <a:endParaRPr lang="zh-CN" altLang="en-US" sz="2800">
              <a:solidFill>
                <a:srgbClr val="000000"/>
              </a:solidFill>
              <a:ea typeface="楷体_GB2312"/>
              <a:cs typeface="楷体_GB2312"/>
            </a:endParaRPr>
          </a:p>
        </p:txBody>
      </p:sp>
      <p:sp>
        <p:nvSpPr>
          <p:cNvPr id="8" name="Text Box 9"/>
          <p:cNvSpPr txBox="1">
            <a:spLocks noChangeArrowheads="1"/>
          </p:cNvSpPr>
          <p:nvPr/>
        </p:nvSpPr>
        <p:spPr bwMode="auto">
          <a:xfrm>
            <a:off x="2667000" y="4286251"/>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FF3333"/>
                </a:solidFill>
                <a:ea typeface="楷体_GB2312"/>
                <a:cs typeface="楷体_GB2312"/>
              </a:rPr>
              <a:t>(2)</a:t>
            </a:r>
            <a:r>
              <a:rPr lang="en-US" altLang="zh-CN" sz="2800">
                <a:solidFill>
                  <a:srgbClr val="010000"/>
                </a:solidFill>
                <a:ea typeface="楷体_GB2312"/>
                <a:cs typeface="楷体_GB2312"/>
              </a:rPr>
              <a:t> </a:t>
            </a:r>
            <a:r>
              <a:rPr lang="zh-CN" altLang="en-US" sz="2800">
                <a:solidFill>
                  <a:srgbClr val="000000"/>
                </a:solidFill>
                <a:latin typeface="楷体_GB2312"/>
                <a:ea typeface="楷体_GB2312"/>
                <a:cs typeface="楷体_GB2312"/>
              </a:rPr>
              <a:t>利用</a:t>
            </a:r>
            <a:r>
              <a:rPr lang="zh-CN" altLang="en-US" sz="2800">
                <a:solidFill>
                  <a:srgbClr val="010000"/>
                </a:solidFill>
                <a:ea typeface="楷体_GB2312"/>
                <a:cs typeface="楷体_GB2312"/>
              </a:rPr>
              <a:t>电场强度的线积分</a:t>
            </a:r>
          </a:p>
        </p:txBody>
      </p:sp>
      <p:sp>
        <p:nvSpPr>
          <p:cNvPr id="9" name="Rectangle 10"/>
          <p:cNvSpPr>
            <a:spLocks noChangeArrowheads="1"/>
          </p:cNvSpPr>
          <p:nvPr/>
        </p:nvSpPr>
        <p:spPr bwMode="auto">
          <a:xfrm>
            <a:off x="2452688" y="5911850"/>
            <a:ext cx="7467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a:solidFill>
                  <a:srgbClr val="FF3333"/>
                </a:solidFill>
                <a:ea typeface="楷体_GB2312"/>
                <a:cs typeface="楷体_GB2312"/>
              </a:rPr>
              <a:t>(3)</a:t>
            </a:r>
            <a:r>
              <a:rPr lang="zh-CN" altLang="en-US" sz="2800">
                <a:solidFill>
                  <a:srgbClr val="010000"/>
                </a:solidFill>
                <a:ea typeface="楷体_GB2312"/>
                <a:cs typeface="楷体_GB2312"/>
              </a:rPr>
              <a:t>已知场源电荷电</a:t>
            </a:r>
            <a:r>
              <a:rPr lang="zh-CN" altLang="en-US" sz="2800">
                <a:solidFill>
                  <a:srgbClr val="000000"/>
                </a:solidFill>
                <a:latin typeface="楷体_GB2312"/>
                <a:ea typeface="楷体_GB2312"/>
                <a:cs typeface="楷体_GB2312"/>
              </a:rPr>
              <a:t>势</a:t>
            </a:r>
            <a:r>
              <a:rPr lang="zh-CN" altLang="en-US" sz="2800">
                <a:solidFill>
                  <a:srgbClr val="010000"/>
                </a:solidFill>
                <a:ea typeface="楷体_GB2312"/>
                <a:cs typeface="楷体_GB2312"/>
              </a:rPr>
              <a:t>的分布</a:t>
            </a:r>
            <a:r>
              <a:rPr lang="en-US" altLang="zh-CN" sz="2800">
                <a:solidFill>
                  <a:srgbClr val="010000"/>
                </a:solidFill>
                <a:ea typeface="楷体_GB2312"/>
                <a:cs typeface="楷体_GB2312"/>
              </a:rPr>
              <a:t>,</a:t>
            </a:r>
            <a:r>
              <a:rPr lang="zh-CN" altLang="en-US" sz="2800">
                <a:solidFill>
                  <a:srgbClr val="FF3333"/>
                </a:solidFill>
                <a:ea typeface="楷体_GB2312"/>
                <a:cs typeface="楷体_GB2312"/>
              </a:rPr>
              <a:t>叠加</a:t>
            </a:r>
            <a:r>
              <a:rPr lang="zh-CN" altLang="en-US" sz="2800">
                <a:solidFill>
                  <a:srgbClr val="010000"/>
                </a:solidFill>
                <a:ea typeface="楷体_GB2312"/>
                <a:cs typeface="楷体_GB2312"/>
              </a:rPr>
              <a:t>求较复杂电荷的</a:t>
            </a:r>
            <a:r>
              <a:rPr lang="zh-CN" altLang="en-US" sz="2800">
                <a:solidFill>
                  <a:srgbClr val="000000"/>
                </a:solidFill>
                <a:latin typeface="楷体_GB2312"/>
                <a:ea typeface="楷体_GB2312"/>
                <a:cs typeface="楷体_GB2312"/>
              </a:rPr>
              <a:t>电势</a:t>
            </a:r>
          </a:p>
        </p:txBody>
      </p:sp>
      <p:graphicFrame>
        <p:nvGraphicFramePr>
          <p:cNvPr id="10" name="Object 2"/>
          <p:cNvGraphicFramePr>
            <a:graphicFrameLocks noChangeAspect="1"/>
          </p:cNvGraphicFramePr>
          <p:nvPr/>
        </p:nvGraphicFramePr>
        <p:xfrm>
          <a:off x="4238625" y="4929188"/>
          <a:ext cx="2624138" cy="1022350"/>
        </p:xfrm>
        <a:graphic>
          <a:graphicData uri="http://schemas.openxmlformats.org/presentationml/2006/ole">
            <mc:AlternateContent xmlns:mc="http://schemas.openxmlformats.org/markup-compatibility/2006">
              <mc:Choice xmlns:v="urn:schemas-microsoft-com:vml" Requires="v">
                <p:oleObj spid="_x0000_s61811" name="公式" r:id="rId3" imgW="863225" imgH="355446" progId="Equation.3">
                  <p:embed/>
                </p:oleObj>
              </mc:Choice>
              <mc:Fallback>
                <p:oleObj name="公式" r:id="rId3" imgW="863225" imgH="35544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25" y="4929188"/>
                        <a:ext cx="2624138"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
          <p:cNvGraphicFramePr>
            <a:graphicFrameLocks noChangeAspect="1"/>
          </p:cNvGraphicFramePr>
          <p:nvPr/>
        </p:nvGraphicFramePr>
        <p:xfrm>
          <a:off x="7739063" y="5072063"/>
          <a:ext cx="914400" cy="550862"/>
        </p:xfrm>
        <a:graphic>
          <a:graphicData uri="http://schemas.openxmlformats.org/presentationml/2006/ole">
            <mc:AlternateContent xmlns:mc="http://schemas.openxmlformats.org/markup-compatibility/2006">
              <mc:Choice xmlns:v="urn:schemas-microsoft-com:vml" Requires="v">
                <p:oleObj spid="_x0000_s61812" name="公式" r:id="rId5" imgW="558558" imgH="241195" progId="Equation.3">
                  <p:embed/>
                </p:oleObj>
              </mc:Choice>
              <mc:Fallback>
                <p:oleObj name="公式" r:id="rId5" imgW="558558" imgH="24119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9063" y="5072063"/>
                        <a:ext cx="914400"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2" name="矩形 11"/>
          <p:cNvSpPr>
            <a:spLocks noChangeArrowheads="1"/>
          </p:cNvSpPr>
          <p:nvPr/>
        </p:nvSpPr>
        <p:spPr bwMode="auto">
          <a:xfrm>
            <a:off x="2407444" y="219077"/>
            <a:ext cx="628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dirty="0">
                <a:solidFill>
                  <a:srgbClr val="FF00FF"/>
                </a:solidFill>
                <a:ea typeface="楷体_GB2312"/>
                <a:cs typeface="楷体_GB2312"/>
              </a:rPr>
              <a:t>3 .</a:t>
            </a:r>
            <a:r>
              <a:rPr lang="zh-CN" altLang="en-US" sz="2800" dirty="0">
                <a:solidFill>
                  <a:srgbClr val="FF00FF"/>
                </a:solidFill>
                <a:ea typeface="楷体_GB2312"/>
                <a:cs typeface="楷体_GB2312"/>
              </a:rPr>
              <a:t>已知电荷分布求场强的方法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left)">
                                      <p:cBhvr>
                                        <p:cTn id="37" dur="500"/>
                                        <p:tgtEl>
                                          <p:spTgt spid="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xEl>
                                              <p:pRg st="0" end="0"/>
                                            </p:txEl>
                                          </p:spTgt>
                                        </p:tgtEl>
                                        <p:attrNameLst>
                                          <p:attrName>style.visibility</p:attrName>
                                        </p:attrNameLst>
                                      </p:cBhvr>
                                      <p:to>
                                        <p:strVal val="visible"/>
                                      </p:to>
                                    </p:set>
                                    <p:animEffect transition="in" filter="wipe(left)">
                                      <p:cBhvr>
                                        <p:cTn id="5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6" grpId="0" build="p" autoUpdateAnimBg="0"/>
      <p:bldP spid="7" grpId="0" build="p" autoUpdateAnimBg="0"/>
      <p:bldP spid="8" grpId="0" build="p" autoUpdateAnimBg="0"/>
      <p:bldP spid="9"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92313" y="188914"/>
            <a:ext cx="807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dirty="0">
                <a:solidFill>
                  <a:srgbClr val="9900CC"/>
                </a:solidFill>
                <a:ea typeface="楷体_GB2312"/>
                <a:cs typeface="楷体_GB2312"/>
              </a:rPr>
              <a:t>5.</a:t>
            </a:r>
            <a:r>
              <a:rPr lang="zh-CN" altLang="en-US" dirty="0">
                <a:solidFill>
                  <a:srgbClr val="9900CC"/>
                </a:solidFill>
                <a:ea typeface="楷体_GB2312"/>
                <a:cs typeface="楷体_GB2312"/>
              </a:rPr>
              <a:t>几种典型带</a:t>
            </a:r>
            <a:r>
              <a:rPr lang="zh-CN" altLang="en-US" dirty="0">
                <a:solidFill>
                  <a:srgbClr val="9900CC"/>
                </a:solidFill>
                <a:latin typeface="楷体_GB2312"/>
                <a:ea typeface="楷体_GB2312"/>
                <a:cs typeface="楷体_GB2312"/>
              </a:rPr>
              <a:t>电体的电场强度和电势</a:t>
            </a:r>
          </a:p>
        </p:txBody>
      </p:sp>
      <p:graphicFrame>
        <p:nvGraphicFramePr>
          <p:cNvPr id="3" name="Object 2"/>
          <p:cNvGraphicFramePr>
            <a:graphicFrameLocks noChangeAspect="1"/>
          </p:cNvGraphicFramePr>
          <p:nvPr/>
        </p:nvGraphicFramePr>
        <p:xfrm>
          <a:off x="3792538" y="1196975"/>
          <a:ext cx="2913062" cy="990600"/>
        </p:xfrm>
        <a:graphic>
          <a:graphicData uri="http://schemas.openxmlformats.org/presentationml/2006/ole">
            <mc:AlternateContent xmlns:mc="http://schemas.openxmlformats.org/markup-compatibility/2006">
              <mc:Choice xmlns:v="urn:schemas-microsoft-com:vml" Requires="v">
                <p:oleObj spid="_x0000_s143428" name="公式" r:id="rId3" imgW="927100" imgH="431800" progId="Equation.3">
                  <p:embed/>
                </p:oleObj>
              </mc:Choice>
              <mc:Fallback>
                <p:oleObj name="公式" r:id="rId3" imgW="9271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1196975"/>
                        <a:ext cx="2913062" cy="990600"/>
                      </a:xfrm>
                      <a:prstGeom prst="rect">
                        <a:avLst/>
                      </a:prstGeom>
                      <a:solidFill>
                        <a:srgbClr val="CCFFCC"/>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4"/>
          <p:cNvSpPr>
            <a:spLocks noChangeArrowheads="1"/>
          </p:cNvSpPr>
          <p:nvPr/>
        </p:nvSpPr>
        <p:spPr bwMode="auto">
          <a:xfrm>
            <a:off x="2095500" y="714376"/>
            <a:ext cx="6477000" cy="519113"/>
          </a:xfrm>
          <a:prstGeom prst="rect">
            <a:avLst/>
          </a:prstGeom>
          <a:noFill/>
          <a:ln>
            <a:noFill/>
          </a:ln>
          <a:effectLst/>
          <a:extLst/>
        </p:spPr>
        <p:txBody>
          <a:bodyPr>
            <a:spAutoFit/>
          </a:bodyPr>
          <a:lstStyle/>
          <a:p>
            <a:pPr algn="ctr">
              <a:defRPr/>
            </a:pPr>
            <a:r>
              <a:rPr lang="en-US" altLang="zh-CN" sz="2800" dirty="0">
                <a:solidFill>
                  <a:srgbClr val="000000"/>
                </a:solidFill>
                <a:effectLst>
                  <a:outerShdw blurRad="38100" dist="38100" dir="2700000" algn="tl">
                    <a:srgbClr val="C0C0C0"/>
                  </a:outerShdw>
                </a:effectLst>
                <a:latin typeface="楷体_GB2312" pitchFamily="49" charset="-122"/>
                <a:ea typeface="楷体_GB2312" pitchFamily="49" charset="-122"/>
              </a:rPr>
              <a:t>(1)</a:t>
            </a:r>
            <a:r>
              <a:rPr lang="zh-CN" altLang="en-US" sz="2800" dirty="0">
                <a:solidFill>
                  <a:srgbClr val="FF3333"/>
                </a:solidFill>
                <a:effectLst>
                  <a:outerShdw blurRad="38100" dist="38100" dir="2700000" algn="tl">
                    <a:srgbClr val="C0C0C0"/>
                  </a:outerShdw>
                </a:effectLst>
                <a:latin typeface="楷体_GB2312" pitchFamily="49" charset="-122"/>
                <a:ea typeface="楷体_GB2312" pitchFamily="49" charset="-122"/>
              </a:rPr>
              <a:t>点电荷</a:t>
            </a:r>
            <a:endParaRPr lang="zh-CN" altLang="en-US" sz="2800"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5" name="Object 3"/>
          <p:cNvGraphicFramePr>
            <a:graphicFrameLocks noChangeAspect="1"/>
          </p:cNvGraphicFramePr>
          <p:nvPr/>
        </p:nvGraphicFramePr>
        <p:xfrm>
          <a:off x="7053264" y="1195388"/>
          <a:ext cx="2181225" cy="938212"/>
        </p:xfrm>
        <a:graphic>
          <a:graphicData uri="http://schemas.openxmlformats.org/presentationml/2006/ole">
            <mc:AlternateContent xmlns:mc="http://schemas.openxmlformats.org/markup-compatibility/2006">
              <mc:Choice xmlns:v="urn:schemas-microsoft-com:vml" Requires="v">
                <p:oleObj spid="_x0000_s143429" name="公式" r:id="rId5" imgW="672808" imgH="431613" progId="Equation.3">
                  <p:embed/>
                </p:oleObj>
              </mc:Choice>
              <mc:Fallback>
                <p:oleObj name="公式" r:id="rId5" imgW="672808" imgH="4316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3264" y="1195388"/>
                        <a:ext cx="2181225" cy="938212"/>
                      </a:xfrm>
                      <a:prstGeom prst="rect">
                        <a:avLst/>
                      </a:prstGeom>
                      <a:solidFill>
                        <a:srgbClr val="CCFFFF"/>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3309939" y="3416300"/>
          <a:ext cx="3436937" cy="979488"/>
        </p:xfrm>
        <a:graphic>
          <a:graphicData uri="http://schemas.openxmlformats.org/presentationml/2006/ole">
            <mc:AlternateContent xmlns:mc="http://schemas.openxmlformats.org/markup-compatibility/2006">
              <mc:Choice xmlns:v="urn:schemas-microsoft-com:vml" Requires="v">
                <p:oleObj spid="_x0000_s143430" name="公式" r:id="rId7" imgW="1459866" imgH="444307" progId="Equation.3">
                  <p:embed/>
                </p:oleObj>
              </mc:Choice>
              <mc:Fallback>
                <p:oleObj name="公式" r:id="rId7" imgW="1459866" imgH="444307"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9939" y="3416300"/>
                        <a:ext cx="3436937" cy="979488"/>
                      </a:xfrm>
                      <a:prstGeom prst="rect">
                        <a:avLst/>
                      </a:prstGeom>
                      <a:solidFill>
                        <a:srgbClr val="CCFFCC"/>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7"/>
          <p:cNvSpPr>
            <a:spLocks noChangeArrowheads="1"/>
          </p:cNvSpPr>
          <p:nvPr/>
        </p:nvSpPr>
        <p:spPr bwMode="auto">
          <a:xfrm>
            <a:off x="2590800" y="2819401"/>
            <a:ext cx="716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a:solidFill>
                  <a:srgbClr val="000000"/>
                </a:solidFill>
                <a:latin typeface="楷体_GB2312"/>
                <a:ea typeface="楷体_GB2312"/>
                <a:cs typeface="楷体_GB2312"/>
              </a:rPr>
              <a:t>(2)</a:t>
            </a:r>
            <a:r>
              <a:rPr lang="zh-CN" altLang="en-US" sz="2800">
                <a:solidFill>
                  <a:srgbClr val="FF3333"/>
                </a:solidFill>
                <a:latin typeface="楷体_GB2312"/>
                <a:ea typeface="楷体_GB2312"/>
                <a:cs typeface="楷体_GB2312"/>
              </a:rPr>
              <a:t>无限长均匀带电圆柱面（或直棒）</a:t>
            </a:r>
            <a:endParaRPr lang="zh-CN" altLang="en-US" sz="2800">
              <a:solidFill>
                <a:srgbClr val="000000"/>
              </a:solidFill>
              <a:latin typeface="楷体_GB2312"/>
              <a:ea typeface="楷体_GB2312"/>
              <a:cs typeface="楷体_GB2312"/>
            </a:endParaRPr>
          </a:p>
        </p:txBody>
      </p:sp>
      <p:graphicFrame>
        <p:nvGraphicFramePr>
          <p:cNvPr id="8" name="Object 5"/>
          <p:cNvGraphicFramePr>
            <a:graphicFrameLocks noChangeAspect="1"/>
          </p:cNvGraphicFramePr>
          <p:nvPr/>
        </p:nvGraphicFramePr>
        <p:xfrm>
          <a:off x="7439026" y="3367088"/>
          <a:ext cx="3141663" cy="1014412"/>
        </p:xfrm>
        <a:graphic>
          <a:graphicData uri="http://schemas.openxmlformats.org/presentationml/2006/ole">
            <mc:AlternateContent xmlns:mc="http://schemas.openxmlformats.org/markup-compatibility/2006">
              <mc:Choice xmlns:v="urn:schemas-microsoft-com:vml" Requires="v">
                <p:oleObj spid="_x0000_s143431" name="公式" r:id="rId9" imgW="914400" imgH="431800" progId="Equation.3">
                  <p:embed/>
                </p:oleObj>
              </mc:Choice>
              <mc:Fallback>
                <p:oleObj name="公式" r:id="rId9" imgW="914400" imgH="431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39026" y="3367088"/>
                        <a:ext cx="3141663" cy="1014412"/>
                      </a:xfrm>
                      <a:prstGeom prst="rect">
                        <a:avLst/>
                      </a:prstGeom>
                      <a:solidFill>
                        <a:srgbClr val="CCFFFF"/>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9"/>
          <p:cNvSpPr>
            <a:spLocks noChangeArrowheads="1"/>
          </p:cNvSpPr>
          <p:nvPr/>
        </p:nvSpPr>
        <p:spPr bwMode="auto">
          <a:xfrm>
            <a:off x="2855913" y="5300663"/>
            <a:ext cx="449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a:solidFill>
                  <a:srgbClr val="000000"/>
                </a:solidFill>
                <a:latin typeface="楷体_GB2312"/>
                <a:ea typeface="楷体_GB2312"/>
                <a:cs typeface="楷体_GB2312"/>
              </a:rPr>
              <a:t>(3)</a:t>
            </a:r>
            <a:r>
              <a:rPr lang="zh-CN" altLang="en-US" sz="2800">
                <a:solidFill>
                  <a:srgbClr val="FF3333"/>
                </a:solidFill>
                <a:latin typeface="楷体_GB2312"/>
                <a:ea typeface="楷体_GB2312"/>
                <a:cs typeface="楷体_GB2312"/>
              </a:rPr>
              <a:t>无限大均匀带电平面外</a:t>
            </a:r>
            <a:endParaRPr lang="zh-CN" altLang="en-US" sz="2800">
              <a:solidFill>
                <a:srgbClr val="000000"/>
              </a:solidFill>
              <a:latin typeface="楷体_GB2312"/>
              <a:ea typeface="楷体_GB2312"/>
              <a:cs typeface="楷体_GB2312"/>
            </a:endParaRPr>
          </a:p>
        </p:txBody>
      </p:sp>
      <p:graphicFrame>
        <p:nvGraphicFramePr>
          <p:cNvPr id="10" name="Object 6"/>
          <p:cNvGraphicFramePr>
            <a:graphicFrameLocks noChangeAspect="1"/>
          </p:cNvGraphicFramePr>
          <p:nvPr/>
        </p:nvGraphicFramePr>
        <p:xfrm>
          <a:off x="8040689" y="5157789"/>
          <a:ext cx="1709737" cy="1019175"/>
        </p:xfrm>
        <a:graphic>
          <a:graphicData uri="http://schemas.openxmlformats.org/presentationml/2006/ole">
            <mc:AlternateContent xmlns:mc="http://schemas.openxmlformats.org/markup-compatibility/2006">
              <mc:Choice xmlns:v="urn:schemas-microsoft-com:vml" Requires="v">
                <p:oleObj spid="_x0000_s143432" name="公式" r:id="rId11" imgW="660113" imgH="444307" progId="Equation.3">
                  <p:embed/>
                </p:oleObj>
              </mc:Choice>
              <mc:Fallback>
                <p:oleObj name="公式" r:id="rId11" imgW="660113" imgH="444307"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40689" y="5157789"/>
                        <a:ext cx="1709737" cy="1019175"/>
                      </a:xfrm>
                      <a:prstGeom prst="rect">
                        <a:avLst/>
                      </a:prstGeom>
                      <a:solidFill>
                        <a:srgbClr val="CCFFCC"/>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7"/>
          <p:cNvGraphicFramePr>
            <a:graphicFrameLocks noChangeAspect="1"/>
          </p:cNvGraphicFramePr>
          <p:nvPr/>
        </p:nvGraphicFramePr>
        <p:xfrm>
          <a:off x="8534400" y="4329113"/>
          <a:ext cx="1276350" cy="563562"/>
        </p:xfrm>
        <a:graphic>
          <a:graphicData uri="http://schemas.openxmlformats.org/presentationml/2006/ole">
            <mc:AlternateContent xmlns:mc="http://schemas.openxmlformats.org/markup-compatibility/2006">
              <mc:Choice xmlns:v="urn:schemas-microsoft-com:vml" Requires="v">
                <p:oleObj spid="_x0000_s143433" name="公式" r:id="rId13" imgW="583947" imgH="241195" progId="Equation.3">
                  <p:embed/>
                </p:oleObj>
              </mc:Choice>
              <mc:Fallback>
                <p:oleObj name="公式" r:id="rId13" imgW="583947" imgH="241195"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34400" y="4329113"/>
                        <a:ext cx="127635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3"/>
          <p:cNvSpPr txBox="1">
            <a:spLocks noChangeArrowheads="1"/>
          </p:cNvSpPr>
          <p:nvPr/>
        </p:nvSpPr>
        <p:spPr bwMode="auto">
          <a:xfrm>
            <a:off x="1774825" y="1341438"/>
            <a:ext cx="182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dirty="0">
                <a:solidFill>
                  <a:srgbClr val="008000"/>
                </a:solidFill>
                <a:ea typeface="楷体_GB2312"/>
                <a:cs typeface="楷体_GB2312"/>
              </a:rPr>
              <a:t>球对称</a:t>
            </a:r>
          </a:p>
        </p:txBody>
      </p:sp>
      <p:sp>
        <p:nvSpPr>
          <p:cNvPr id="13" name="Text Box 14"/>
          <p:cNvSpPr txBox="1">
            <a:spLocks noChangeArrowheads="1"/>
          </p:cNvSpPr>
          <p:nvPr/>
        </p:nvSpPr>
        <p:spPr bwMode="auto">
          <a:xfrm>
            <a:off x="1703389" y="3284538"/>
            <a:ext cx="1512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dirty="0">
                <a:solidFill>
                  <a:srgbClr val="008000"/>
                </a:solidFill>
                <a:ea typeface="楷体_GB2312"/>
                <a:cs typeface="楷体_GB2312"/>
              </a:rPr>
              <a:t>柱对称</a:t>
            </a:r>
          </a:p>
        </p:txBody>
      </p:sp>
      <p:sp>
        <p:nvSpPr>
          <p:cNvPr id="14" name="Text Box 15"/>
          <p:cNvSpPr txBox="1">
            <a:spLocks noChangeArrowheads="1"/>
          </p:cNvSpPr>
          <p:nvPr/>
        </p:nvSpPr>
        <p:spPr bwMode="auto">
          <a:xfrm>
            <a:off x="1703388" y="5084763"/>
            <a:ext cx="1439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dirty="0">
                <a:solidFill>
                  <a:srgbClr val="FF00FF"/>
                </a:solidFill>
                <a:ea typeface="楷体_GB2312"/>
                <a:cs typeface="楷体_GB2312"/>
              </a:rPr>
              <a:t>面对称</a:t>
            </a:r>
          </a:p>
        </p:txBody>
      </p:sp>
      <p:sp>
        <p:nvSpPr>
          <p:cNvPr id="15" name="Text Box 16"/>
          <p:cNvSpPr txBox="1">
            <a:spLocks noChangeArrowheads="1"/>
          </p:cNvSpPr>
          <p:nvPr/>
        </p:nvSpPr>
        <p:spPr bwMode="auto">
          <a:xfrm>
            <a:off x="1952626" y="2286001"/>
            <a:ext cx="8443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a:solidFill>
                  <a:srgbClr val="0033CC"/>
                </a:solidFill>
                <a:latin typeface="楷体_GB2312"/>
                <a:ea typeface="楷体_GB2312"/>
                <a:cs typeface="楷体_GB2312"/>
              </a:rPr>
              <a:t>推广</a:t>
            </a:r>
            <a:r>
              <a:rPr lang="en-US" altLang="zh-CN" sz="2800">
                <a:solidFill>
                  <a:srgbClr val="0033CC"/>
                </a:solidFill>
                <a:latin typeface="楷体_GB2312"/>
                <a:ea typeface="楷体_GB2312"/>
                <a:cs typeface="楷体_GB2312"/>
              </a:rPr>
              <a:t>:</a:t>
            </a:r>
            <a:r>
              <a:rPr lang="zh-CN" altLang="en-US" sz="2800">
                <a:solidFill>
                  <a:srgbClr val="0033CC"/>
                </a:solidFill>
                <a:latin typeface="楷体_GB2312"/>
                <a:ea typeface="楷体_GB2312"/>
                <a:cs typeface="楷体_GB2312"/>
              </a:rPr>
              <a:t>均匀带电球面</a:t>
            </a:r>
            <a:r>
              <a:rPr lang="en-US" altLang="zh-CN" sz="2800">
                <a:solidFill>
                  <a:srgbClr val="0033CC"/>
                </a:solidFill>
                <a:latin typeface="楷体_GB2312"/>
                <a:ea typeface="楷体_GB2312"/>
                <a:cs typeface="楷体_GB2312"/>
              </a:rPr>
              <a:t>;</a:t>
            </a:r>
            <a:r>
              <a:rPr lang="zh-CN" altLang="en-US" sz="2800">
                <a:solidFill>
                  <a:srgbClr val="0033CC"/>
                </a:solidFill>
                <a:latin typeface="楷体_GB2312"/>
                <a:ea typeface="楷体_GB2312"/>
                <a:cs typeface="楷体_GB2312"/>
              </a:rPr>
              <a:t>球对称</a:t>
            </a:r>
            <a:r>
              <a:rPr lang="en-US" altLang="zh-CN" sz="2800">
                <a:solidFill>
                  <a:srgbClr val="0033CC"/>
                </a:solidFill>
                <a:latin typeface="楷体_GB2312"/>
                <a:ea typeface="楷体_GB2312"/>
                <a:cs typeface="楷体_GB2312"/>
              </a:rPr>
              <a:t>(ρ=ρ(r))</a:t>
            </a:r>
            <a:r>
              <a:rPr lang="zh-CN" altLang="en-US" sz="2800">
                <a:solidFill>
                  <a:srgbClr val="0033CC"/>
                </a:solidFill>
                <a:latin typeface="楷体_GB2312"/>
                <a:ea typeface="楷体_GB2312"/>
                <a:cs typeface="楷体_GB2312"/>
              </a:rPr>
              <a:t>带电球体。</a:t>
            </a:r>
          </a:p>
        </p:txBody>
      </p:sp>
      <p:sp>
        <p:nvSpPr>
          <p:cNvPr id="16" name="Rectangle 17"/>
          <p:cNvSpPr>
            <a:spLocks noChangeArrowheads="1"/>
          </p:cNvSpPr>
          <p:nvPr/>
        </p:nvSpPr>
        <p:spPr bwMode="auto">
          <a:xfrm>
            <a:off x="2095501" y="4500563"/>
            <a:ext cx="6143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a:solidFill>
                  <a:srgbClr val="0033CC"/>
                </a:solidFill>
                <a:latin typeface="楷体_GB2312"/>
                <a:ea typeface="楷体_GB2312"/>
                <a:cs typeface="楷体_GB2312"/>
              </a:rPr>
              <a:t>推广：无限长均匀带电圆柱体</a:t>
            </a:r>
          </a:p>
        </p:txBody>
      </p:sp>
      <p:sp>
        <p:nvSpPr>
          <p:cNvPr id="17" name="Rectangle 18"/>
          <p:cNvSpPr>
            <a:spLocks noChangeArrowheads="1"/>
          </p:cNvSpPr>
          <p:nvPr/>
        </p:nvSpPr>
        <p:spPr bwMode="auto">
          <a:xfrm>
            <a:off x="2238375" y="6072188"/>
            <a:ext cx="716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a:solidFill>
                  <a:srgbClr val="0033CC"/>
                </a:solidFill>
                <a:latin typeface="楷体_GB2312"/>
                <a:ea typeface="楷体_GB2312"/>
                <a:cs typeface="楷体_GB2312"/>
              </a:rPr>
              <a:t>推广：无限长均匀带电平板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wipe(left)">
                                      <p:cBhvr>
                                        <p:cTn id="47" dur="500"/>
                                        <p:tgtEl>
                                          <p:spTgt spid="9">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dissolve">
                                      <p:cBhvr>
                                        <p:cTn id="57" dur="500"/>
                                        <p:tgtEl>
                                          <p:spTgt spid="12">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3">
                                            <p:txEl>
                                              <p:pRg st="0" end="0"/>
                                            </p:txEl>
                                          </p:spTgt>
                                        </p:tgtEl>
                                        <p:attrNameLst>
                                          <p:attrName>style.visibility</p:attrName>
                                        </p:attrNameLst>
                                      </p:cBhvr>
                                      <p:to>
                                        <p:strVal val="visible"/>
                                      </p:to>
                                    </p:set>
                                    <p:animEffect transition="in" filter="dissolve">
                                      <p:cBhvr>
                                        <p:cTn id="62" dur="500"/>
                                        <p:tgtEl>
                                          <p:spTgt spid="13">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4">
                                            <p:txEl>
                                              <p:pRg st="0" end="0"/>
                                            </p:txEl>
                                          </p:spTgt>
                                        </p:tgtEl>
                                        <p:attrNameLst>
                                          <p:attrName>style.visibility</p:attrName>
                                        </p:attrNameLst>
                                      </p:cBhvr>
                                      <p:to>
                                        <p:strVal val="visible"/>
                                      </p:to>
                                    </p:set>
                                    <p:animEffect transition="in" filter="dissolve">
                                      <p:cBhvr>
                                        <p:cTn id="67" dur="500"/>
                                        <p:tgtEl>
                                          <p:spTgt spid="14">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
                                            <p:txEl>
                                              <p:pRg st="0" end="0"/>
                                            </p:txEl>
                                          </p:spTgt>
                                        </p:tgtEl>
                                        <p:attrNameLst>
                                          <p:attrName>style.visibility</p:attrName>
                                        </p:attrNameLst>
                                      </p:cBhvr>
                                      <p:to>
                                        <p:strVal val="visible"/>
                                      </p:to>
                                    </p:set>
                                    <p:animEffect transition="in" filter="wipe(left)">
                                      <p:cBhvr>
                                        <p:cTn id="72" dur="500"/>
                                        <p:tgtEl>
                                          <p:spTgt spid="15">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6">
                                            <p:txEl>
                                              <p:pRg st="0" end="0"/>
                                            </p:txEl>
                                          </p:spTgt>
                                        </p:tgtEl>
                                        <p:attrNameLst>
                                          <p:attrName>style.visibility</p:attrName>
                                        </p:attrNameLst>
                                      </p:cBhvr>
                                      <p:to>
                                        <p:strVal val="visible"/>
                                      </p:to>
                                    </p:set>
                                    <p:animEffect transition="in" filter="wipe(left)">
                                      <p:cBhvr>
                                        <p:cTn id="77" dur="500"/>
                                        <p:tgtEl>
                                          <p:spTgt spid="16">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 grpId="0" build="p" autoUpdateAnimBg="0"/>
      <p:bldP spid="7" grpId="0" build="p" autoUpdateAnimBg="0"/>
      <p:bldP spid="9" grpId="0" build="p" autoUpdateAnimBg="0"/>
      <p:bldP spid="12" grpId="0" build="p" autoUpdateAnimBg="0"/>
      <p:bldP spid="13" grpId="0" build="p" autoUpdateAnimBg="0"/>
      <p:bldP spid="14" grpId="0" build="p" autoUpdateAnimBg="0"/>
      <p:bldP spid="15" grpId="0" build="p" autoUpdateAnimBg="0"/>
      <p:bldP spid="16" grpId="0" build="p" autoUpdateAnimBg="0"/>
      <p:bldP spid="1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577496" y="76531"/>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dirty="0">
                <a:solidFill>
                  <a:srgbClr val="CC3300"/>
                </a:solidFill>
                <a:latin typeface="宋体" panose="02010600030101010101" pitchFamily="2" charset="-122"/>
              </a:rPr>
              <a:t>二、等势面的性质</a:t>
            </a:r>
          </a:p>
        </p:txBody>
      </p:sp>
      <p:sp>
        <p:nvSpPr>
          <p:cNvPr id="9" name="Text Box 3"/>
          <p:cNvSpPr txBox="1">
            <a:spLocks noChangeArrowheads="1"/>
          </p:cNvSpPr>
          <p:nvPr/>
        </p:nvSpPr>
        <p:spPr bwMode="auto">
          <a:xfrm>
            <a:off x="2063552" y="489807"/>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008000"/>
                </a:solidFill>
              </a:rPr>
              <a:t>1. </a:t>
            </a:r>
            <a:r>
              <a:rPr lang="zh-CN" altLang="en-US" sz="2800" dirty="0">
                <a:solidFill>
                  <a:srgbClr val="008000"/>
                </a:solidFill>
              </a:rPr>
              <a:t>电荷沿等势面移动，电场力不做功。</a:t>
            </a:r>
          </a:p>
        </p:txBody>
      </p:sp>
      <p:grpSp>
        <p:nvGrpSpPr>
          <p:cNvPr id="57" name="Group 66"/>
          <p:cNvGrpSpPr>
            <a:grpSpLocks/>
          </p:cNvGrpSpPr>
          <p:nvPr/>
        </p:nvGrpSpPr>
        <p:grpSpPr bwMode="auto">
          <a:xfrm>
            <a:off x="4101496" y="1139274"/>
            <a:ext cx="2590800" cy="2286000"/>
            <a:chOff x="3840" y="288"/>
            <a:chExt cx="1632" cy="1440"/>
          </a:xfrm>
        </p:grpSpPr>
        <p:grpSp>
          <p:nvGrpSpPr>
            <p:cNvPr id="58" name="Group 59"/>
            <p:cNvGrpSpPr>
              <a:grpSpLocks/>
            </p:cNvGrpSpPr>
            <p:nvPr/>
          </p:nvGrpSpPr>
          <p:grpSpPr bwMode="auto">
            <a:xfrm>
              <a:off x="3840" y="288"/>
              <a:ext cx="1632" cy="1440"/>
              <a:chOff x="3840" y="288"/>
              <a:chExt cx="1448" cy="1440"/>
            </a:xfrm>
          </p:grpSpPr>
          <p:sp>
            <p:nvSpPr>
              <p:cNvPr id="60" name="Arc 9"/>
              <p:cNvSpPr>
                <a:spLocks/>
              </p:cNvSpPr>
              <p:nvPr/>
            </p:nvSpPr>
            <p:spPr bwMode="auto">
              <a:xfrm>
                <a:off x="3848" y="288"/>
                <a:ext cx="1008"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lnTo>
                      <a:pt x="0" y="21600"/>
                    </a:lnTo>
                    <a:close/>
                  </a:path>
                </a:pathLst>
              </a:custGeom>
              <a:noFill/>
              <a:ln w="38100" cap="rnd">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 name="Arc 10"/>
              <p:cNvSpPr>
                <a:spLocks/>
              </p:cNvSpPr>
              <p:nvPr/>
            </p:nvSpPr>
            <p:spPr bwMode="auto">
              <a:xfrm>
                <a:off x="3840" y="752"/>
                <a:ext cx="433" cy="928"/>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38100" cap="rnd">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 name="Arc 11"/>
              <p:cNvSpPr>
                <a:spLocks/>
              </p:cNvSpPr>
              <p:nvPr/>
            </p:nvSpPr>
            <p:spPr bwMode="auto">
              <a:xfrm>
                <a:off x="4280" y="1200"/>
                <a:ext cx="100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lnTo>
                      <a:pt x="0" y="21600"/>
                    </a:lnTo>
                    <a:close/>
                  </a:path>
                </a:pathLst>
              </a:custGeom>
              <a:noFill/>
              <a:ln w="38100" cap="rnd">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 name="Arc 12"/>
              <p:cNvSpPr>
                <a:spLocks/>
              </p:cNvSpPr>
              <p:nvPr/>
            </p:nvSpPr>
            <p:spPr bwMode="auto">
              <a:xfrm>
                <a:off x="4855" y="288"/>
                <a:ext cx="433" cy="912"/>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38100" cap="rnd">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59" name="Object 13"/>
            <p:cNvGraphicFramePr>
              <a:graphicFrameLocks/>
            </p:cNvGraphicFramePr>
            <p:nvPr>
              <p:extLst>
                <p:ext uri="{D42A27DB-BD31-4B8C-83A1-F6EECF244321}">
                  <p14:modId xmlns:p14="http://schemas.microsoft.com/office/powerpoint/2010/main" val="1646645778"/>
                </p:ext>
              </p:extLst>
            </p:nvPr>
          </p:nvGraphicFramePr>
          <p:xfrm>
            <a:off x="4217" y="434"/>
            <a:ext cx="1179" cy="255"/>
          </p:xfrm>
          <a:graphic>
            <a:graphicData uri="http://schemas.openxmlformats.org/presentationml/2006/ole">
              <mc:AlternateContent xmlns:mc="http://schemas.openxmlformats.org/markup-compatibility/2006">
                <mc:Choice xmlns:v="urn:schemas-microsoft-com:vml" Requires="v">
                  <p:oleObj spid="_x0000_s148498" name="公式" r:id="rId3" imgW="634680" imgH="177480" progId="Equation.3">
                    <p:embed/>
                  </p:oleObj>
                </mc:Choice>
                <mc:Fallback>
                  <p:oleObj name="公式" r:id="rId3" imgW="634680" imgH="177480" progId="Equation.3">
                    <p:embed/>
                    <p:pic>
                      <p:nvPicPr>
                        <p:cNvPr id="0" name=""/>
                        <p:cNvPicPr>
                          <a:picLocks noChangeArrowheads="1"/>
                        </p:cNvPicPr>
                        <p:nvPr/>
                      </p:nvPicPr>
                      <p:blipFill>
                        <a:blip r:embed="rId4"/>
                        <a:srcRect/>
                        <a:stretch>
                          <a:fillRect/>
                        </a:stretch>
                      </p:blipFill>
                      <p:spPr bwMode="auto">
                        <a:xfrm>
                          <a:off x="4217" y="434"/>
                          <a:ext cx="1179" cy="255"/>
                        </a:xfrm>
                        <a:prstGeom prst="rect">
                          <a:avLst/>
                        </a:prstGeom>
                        <a:noFill/>
                        <a:ln>
                          <a:noFill/>
                        </a:ln>
                        <a:effectLst/>
                        <a:extLst/>
                      </p:spPr>
                    </p:pic>
                  </p:oleObj>
                </mc:Fallback>
              </mc:AlternateContent>
            </a:graphicData>
          </a:graphic>
        </p:graphicFrame>
      </p:grpSp>
      <p:graphicFrame>
        <p:nvGraphicFramePr>
          <p:cNvPr id="65" name="Object 24"/>
          <p:cNvGraphicFramePr>
            <a:graphicFrameLocks noChangeAspect="1"/>
          </p:cNvGraphicFramePr>
          <p:nvPr>
            <p:extLst>
              <p:ext uri="{D42A27DB-BD31-4B8C-83A1-F6EECF244321}">
                <p14:modId xmlns:p14="http://schemas.microsoft.com/office/powerpoint/2010/main" val="498679276"/>
              </p:ext>
            </p:extLst>
          </p:nvPr>
        </p:nvGraphicFramePr>
        <p:xfrm>
          <a:off x="4710113" y="2186471"/>
          <a:ext cx="554038" cy="609600"/>
        </p:xfrm>
        <a:graphic>
          <a:graphicData uri="http://schemas.openxmlformats.org/presentationml/2006/ole">
            <mc:AlternateContent xmlns:mc="http://schemas.openxmlformats.org/markup-compatibility/2006">
              <mc:Choice xmlns:v="urn:schemas-microsoft-com:vml" Requires="v">
                <p:oleObj spid="_x0000_s148499" name="公式" r:id="rId5" imgW="126835" imgH="139518" progId="Equation.3">
                  <p:embed/>
                </p:oleObj>
              </mc:Choice>
              <mc:Fallback>
                <p:oleObj name="公式" r:id="rId5" imgW="126835" imgH="1395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0113" y="2186471"/>
                        <a:ext cx="5540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 name="Object 25"/>
          <p:cNvGraphicFramePr>
            <a:graphicFrameLocks noChangeAspect="1"/>
          </p:cNvGraphicFramePr>
          <p:nvPr>
            <p:extLst>
              <p:ext uri="{D42A27DB-BD31-4B8C-83A1-F6EECF244321}">
                <p14:modId xmlns:p14="http://schemas.microsoft.com/office/powerpoint/2010/main" val="3295321901"/>
              </p:ext>
            </p:extLst>
          </p:nvPr>
        </p:nvGraphicFramePr>
        <p:xfrm>
          <a:off x="5803099" y="2019842"/>
          <a:ext cx="385762" cy="539750"/>
        </p:xfrm>
        <a:graphic>
          <a:graphicData uri="http://schemas.openxmlformats.org/presentationml/2006/ole">
            <mc:AlternateContent xmlns:mc="http://schemas.openxmlformats.org/markup-compatibility/2006">
              <mc:Choice xmlns:v="urn:schemas-microsoft-com:vml" Requires="v">
                <p:oleObj spid="_x0000_s148500" name="公式" r:id="rId7" imgW="126725" imgH="177415" progId="Equation.3">
                  <p:embed/>
                </p:oleObj>
              </mc:Choice>
              <mc:Fallback>
                <p:oleObj name="公式" r:id="rId7" imgW="126725" imgH="17741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3099" y="2019842"/>
                        <a:ext cx="3857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 name="Freeform 7"/>
          <p:cNvSpPr>
            <a:spLocks/>
          </p:cNvSpPr>
          <p:nvPr/>
        </p:nvSpPr>
        <p:spPr bwMode="auto">
          <a:xfrm>
            <a:off x="4854882" y="1857630"/>
            <a:ext cx="1689418" cy="478135"/>
          </a:xfrm>
          <a:custGeom>
            <a:avLst/>
            <a:gdLst>
              <a:gd name="T0" fmla="*/ 0 w 1008"/>
              <a:gd name="T1" fmla="*/ 2147483646 h 864"/>
              <a:gd name="T2" fmla="*/ 2147483646 w 1008"/>
              <a:gd name="T3" fmla="*/ 2147483646 h 864"/>
              <a:gd name="T4" fmla="*/ 2147483646 w 1008"/>
              <a:gd name="T5" fmla="*/ 2147483646 h 864"/>
              <a:gd name="T6" fmla="*/ 2147483646 w 1008"/>
              <a:gd name="T7" fmla="*/ 2147483646 h 864"/>
              <a:gd name="T8" fmla="*/ 2147483646 w 1008"/>
              <a:gd name="T9" fmla="*/ 2147483646 h 864"/>
              <a:gd name="T10" fmla="*/ 2147483646 w 1008"/>
              <a:gd name="T11" fmla="*/ 2147483646 h 864"/>
              <a:gd name="T12" fmla="*/ 0 60000 65536"/>
              <a:gd name="T13" fmla="*/ 0 60000 65536"/>
              <a:gd name="T14" fmla="*/ 0 60000 65536"/>
              <a:gd name="T15" fmla="*/ 0 60000 65536"/>
              <a:gd name="T16" fmla="*/ 0 60000 65536"/>
              <a:gd name="T17" fmla="*/ 0 60000 65536"/>
              <a:gd name="T18" fmla="*/ 0 w 1008"/>
              <a:gd name="T19" fmla="*/ 0 h 864"/>
              <a:gd name="T20" fmla="*/ 1008 w 1008"/>
              <a:gd name="T21" fmla="*/ 864 h 864"/>
            </a:gdLst>
            <a:ahLst/>
            <a:cxnLst>
              <a:cxn ang="T12">
                <a:pos x="T0" y="T1"/>
              </a:cxn>
              <a:cxn ang="T13">
                <a:pos x="T2" y="T3"/>
              </a:cxn>
              <a:cxn ang="T14">
                <a:pos x="T4" y="T5"/>
              </a:cxn>
              <a:cxn ang="T15">
                <a:pos x="T6" y="T7"/>
              </a:cxn>
              <a:cxn ang="T16">
                <a:pos x="T8" y="T9"/>
              </a:cxn>
              <a:cxn ang="T17">
                <a:pos x="T10" y="T11"/>
              </a:cxn>
            </a:cxnLst>
            <a:rect l="T18" t="T19" r="T20" b="T21"/>
            <a:pathLst>
              <a:path w="1008" h="864">
                <a:moveTo>
                  <a:pt x="0" y="864"/>
                </a:moveTo>
                <a:cubicBezTo>
                  <a:pt x="40" y="668"/>
                  <a:pt x="80" y="472"/>
                  <a:pt x="144" y="336"/>
                </a:cubicBezTo>
                <a:cubicBezTo>
                  <a:pt x="208" y="200"/>
                  <a:pt x="304" y="96"/>
                  <a:pt x="384" y="48"/>
                </a:cubicBezTo>
                <a:cubicBezTo>
                  <a:pt x="464" y="0"/>
                  <a:pt x="544" y="0"/>
                  <a:pt x="624" y="48"/>
                </a:cubicBezTo>
                <a:cubicBezTo>
                  <a:pt x="704" y="96"/>
                  <a:pt x="800" y="208"/>
                  <a:pt x="864" y="336"/>
                </a:cubicBezTo>
                <a:cubicBezTo>
                  <a:pt x="928" y="464"/>
                  <a:pt x="968" y="640"/>
                  <a:pt x="1008" y="816"/>
                </a:cubicBezTo>
              </a:path>
            </a:pathLst>
          </a:custGeom>
          <a:noFill/>
          <a:ln w="38100">
            <a:solidFill>
              <a:srgbClr val="0000FF"/>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 name="Oval 42"/>
          <p:cNvSpPr>
            <a:spLocks noChangeArrowheads="1"/>
          </p:cNvSpPr>
          <p:nvPr/>
        </p:nvSpPr>
        <p:spPr bwMode="auto">
          <a:xfrm>
            <a:off x="4903280" y="1998074"/>
            <a:ext cx="228600" cy="228600"/>
          </a:xfrm>
          <a:prstGeom prst="ellipse">
            <a:avLst/>
          </a:prstGeom>
          <a:solidFill>
            <a:srgbClr val="00FEBB"/>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70" name="Oval 52"/>
          <p:cNvSpPr>
            <a:spLocks noChangeArrowheads="1"/>
          </p:cNvSpPr>
          <p:nvPr/>
        </p:nvSpPr>
        <p:spPr bwMode="auto">
          <a:xfrm>
            <a:off x="6170795" y="1927468"/>
            <a:ext cx="228600" cy="228600"/>
          </a:xfrm>
          <a:prstGeom prst="ellipse">
            <a:avLst/>
          </a:prstGeom>
          <a:solidFill>
            <a:srgbClr val="FFFF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3600">
              <a:solidFill>
                <a:srgbClr val="3333CC"/>
              </a:solidFill>
              <a:ea typeface="楷体_GB2312"/>
              <a:cs typeface="楷体_GB2312"/>
            </a:endParaRPr>
          </a:p>
        </p:txBody>
      </p:sp>
      <p:sp>
        <p:nvSpPr>
          <p:cNvPr id="71" name="矩形 70"/>
          <p:cNvSpPr/>
          <p:nvPr/>
        </p:nvSpPr>
        <p:spPr>
          <a:xfrm>
            <a:off x="2268785" y="3407866"/>
            <a:ext cx="1266693" cy="523220"/>
          </a:xfrm>
          <a:prstGeom prst="rect">
            <a:avLst/>
          </a:prstGeom>
        </p:spPr>
        <p:txBody>
          <a:bodyPr wrap="none">
            <a:spAutoFit/>
          </a:bodyPr>
          <a:lstStyle/>
          <a:p>
            <a:pPr eaLnBrk="1" hangingPunct="1"/>
            <a:r>
              <a:rPr lang="zh-CN" altLang="en-US" sz="2800" dirty="0">
                <a:solidFill>
                  <a:srgbClr val="C00000"/>
                </a:solidFill>
              </a:rPr>
              <a:t>证明：</a:t>
            </a:r>
          </a:p>
        </p:txBody>
      </p:sp>
      <p:graphicFrame>
        <p:nvGraphicFramePr>
          <p:cNvPr id="72" name="Object 4"/>
          <p:cNvGraphicFramePr>
            <a:graphicFrameLocks noChangeAspect="1"/>
          </p:cNvGraphicFramePr>
          <p:nvPr>
            <p:extLst>
              <p:ext uri="{D42A27DB-BD31-4B8C-83A1-F6EECF244321}">
                <p14:modId xmlns:p14="http://schemas.microsoft.com/office/powerpoint/2010/main" val="3910652742"/>
              </p:ext>
            </p:extLst>
          </p:nvPr>
        </p:nvGraphicFramePr>
        <p:xfrm>
          <a:off x="3792406" y="3338270"/>
          <a:ext cx="2042221" cy="662415"/>
        </p:xfrm>
        <a:graphic>
          <a:graphicData uri="http://schemas.openxmlformats.org/presentationml/2006/ole">
            <mc:AlternateContent xmlns:mc="http://schemas.openxmlformats.org/markup-compatibility/2006">
              <mc:Choice xmlns:v="urn:schemas-microsoft-com:vml" Requires="v">
                <p:oleObj spid="_x0000_s148501" name="公式" r:id="rId9" imgW="749160" imgH="228600" progId="Equation.3">
                  <p:embed/>
                </p:oleObj>
              </mc:Choice>
              <mc:Fallback>
                <p:oleObj name="公式" r:id="rId9" imgW="749160" imgH="228600" progId="Equation.3">
                  <p:embed/>
                  <p:pic>
                    <p:nvPicPr>
                      <p:cNvPr id="0" name=""/>
                      <p:cNvPicPr>
                        <a:picLocks noChangeAspect="1" noChangeArrowheads="1"/>
                      </p:cNvPicPr>
                      <p:nvPr/>
                    </p:nvPicPr>
                    <p:blipFill>
                      <a:blip r:embed="rId10"/>
                      <a:srcRect/>
                      <a:stretch>
                        <a:fillRect/>
                      </a:stretch>
                    </p:blipFill>
                    <p:spPr bwMode="auto">
                      <a:xfrm>
                        <a:off x="3792406" y="3338270"/>
                        <a:ext cx="2042221" cy="662415"/>
                      </a:xfrm>
                      <a:prstGeom prst="rect">
                        <a:avLst/>
                      </a:prstGeom>
                      <a:noFill/>
                      <a:ln>
                        <a:noFill/>
                      </a:ln>
                      <a:effectLst/>
                      <a:extLst/>
                    </p:spPr>
                  </p:pic>
                </p:oleObj>
              </mc:Fallback>
            </mc:AlternateContent>
          </a:graphicData>
        </a:graphic>
      </p:graphicFrame>
      <p:graphicFrame>
        <p:nvGraphicFramePr>
          <p:cNvPr id="73" name="Object 5"/>
          <p:cNvGraphicFramePr>
            <a:graphicFrameLocks noChangeAspect="1"/>
          </p:cNvGraphicFramePr>
          <p:nvPr>
            <p:extLst>
              <p:ext uri="{D42A27DB-BD31-4B8C-83A1-F6EECF244321}">
                <p14:modId xmlns:p14="http://schemas.microsoft.com/office/powerpoint/2010/main" val="1531727085"/>
              </p:ext>
            </p:extLst>
          </p:nvPr>
        </p:nvGraphicFramePr>
        <p:xfrm>
          <a:off x="5912529" y="3384696"/>
          <a:ext cx="1360050" cy="700184"/>
        </p:xfrm>
        <a:graphic>
          <a:graphicData uri="http://schemas.openxmlformats.org/presentationml/2006/ole">
            <mc:AlternateContent xmlns:mc="http://schemas.openxmlformats.org/markup-compatibility/2006">
              <mc:Choice xmlns:v="urn:schemas-microsoft-com:vml" Requires="v">
                <p:oleObj spid="_x0000_s148502" name="公式" r:id="rId11" imgW="482400" imgH="203040" progId="Equation.3">
                  <p:embed/>
                </p:oleObj>
              </mc:Choice>
              <mc:Fallback>
                <p:oleObj name="公式" r:id="rId11" imgW="482400" imgH="203040" progId="Equation.3">
                  <p:embed/>
                  <p:pic>
                    <p:nvPicPr>
                      <p:cNvPr id="0" name=""/>
                      <p:cNvPicPr>
                        <a:picLocks noChangeAspect="1" noChangeArrowheads="1"/>
                      </p:cNvPicPr>
                      <p:nvPr/>
                    </p:nvPicPr>
                    <p:blipFill>
                      <a:blip r:embed="rId12"/>
                      <a:srcRect/>
                      <a:stretch>
                        <a:fillRect/>
                      </a:stretch>
                    </p:blipFill>
                    <p:spPr bwMode="auto">
                      <a:xfrm>
                        <a:off x="5912529" y="3384696"/>
                        <a:ext cx="1360050" cy="700184"/>
                      </a:xfrm>
                      <a:prstGeom prst="rect">
                        <a:avLst/>
                      </a:prstGeom>
                      <a:noFill/>
                      <a:ln>
                        <a:noFill/>
                      </a:ln>
                      <a:effectLst/>
                      <a:extLst/>
                    </p:spPr>
                  </p:pic>
                </p:oleObj>
              </mc:Fallback>
            </mc:AlternateContent>
          </a:graphicData>
        </a:graphic>
      </p:graphicFrame>
      <p:graphicFrame>
        <p:nvGraphicFramePr>
          <p:cNvPr id="74" name="Object 26"/>
          <p:cNvGraphicFramePr>
            <a:graphicFrameLocks noChangeAspect="1"/>
          </p:cNvGraphicFramePr>
          <p:nvPr>
            <p:extLst>
              <p:ext uri="{D42A27DB-BD31-4B8C-83A1-F6EECF244321}">
                <p14:modId xmlns:p14="http://schemas.microsoft.com/office/powerpoint/2010/main" val="1423899937"/>
              </p:ext>
            </p:extLst>
          </p:nvPr>
        </p:nvGraphicFramePr>
        <p:xfrm>
          <a:off x="7436807" y="3454423"/>
          <a:ext cx="853868" cy="560730"/>
        </p:xfrm>
        <a:graphic>
          <a:graphicData uri="http://schemas.openxmlformats.org/presentationml/2006/ole">
            <mc:AlternateContent xmlns:mc="http://schemas.openxmlformats.org/markup-compatibility/2006">
              <mc:Choice xmlns:v="urn:schemas-microsoft-com:vml" Requires="v">
                <p:oleObj spid="_x0000_s148503" name="公式" r:id="rId13" imgW="241200" imgH="177480" progId="Equation.3">
                  <p:embed/>
                </p:oleObj>
              </mc:Choice>
              <mc:Fallback>
                <p:oleObj name="公式" r:id="rId13" imgW="241200" imgH="177480" progId="Equation.3">
                  <p:embed/>
                  <p:pic>
                    <p:nvPicPr>
                      <p:cNvPr id="0" name=""/>
                      <p:cNvPicPr>
                        <a:picLocks noChangeAspect="1" noChangeArrowheads="1"/>
                      </p:cNvPicPr>
                      <p:nvPr/>
                    </p:nvPicPr>
                    <p:blipFill>
                      <a:blip r:embed="rId14"/>
                      <a:srcRect/>
                      <a:stretch>
                        <a:fillRect/>
                      </a:stretch>
                    </p:blipFill>
                    <p:spPr bwMode="auto">
                      <a:xfrm>
                        <a:off x="7436807" y="3454423"/>
                        <a:ext cx="853868" cy="560730"/>
                      </a:xfrm>
                      <a:prstGeom prst="rect">
                        <a:avLst/>
                      </a:prstGeom>
                      <a:noFill/>
                      <a:ln>
                        <a:noFill/>
                      </a:ln>
                      <a:effectLst/>
                      <a:extLst/>
                    </p:spPr>
                  </p:pic>
                </p:oleObj>
              </mc:Fallback>
            </mc:AlternateContent>
          </a:graphicData>
        </a:graphic>
      </p:graphicFrame>
      <p:sp>
        <p:nvSpPr>
          <p:cNvPr id="75" name="Text Box 6"/>
          <p:cNvSpPr txBox="1">
            <a:spLocks noChangeArrowheads="1"/>
          </p:cNvSpPr>
          <p:nvPr/>
        </p:nvSpPr>
        <p:spPr bwMode="auto">
          <a:xfrm>
            <a:off x="2406614" y="4222896"/>
            <a:ext cx="50252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0000FF"/>
                </a:solidFill>
              </a:rPr>
              <a:t>2. </a:t>
            </a:r>
            <a:r>
              <a:rPr lang="zh-CN" altLang="en-US" sz="2800" dirty="0">
                <a:solidFill>
                  <a:srgbClr val="0000FF"/>
                </a:solidFill>
              </a:rPr>
              <a:t>电场强度与等势面正交。</a:t>
            </a:r>
          </a:p>
        </p:txBody>
      </p:sp>
      <p:sp>
        <p:nvSpPr>
          <p:cNvPr id="76" name="矩形 75"/>
          <p:cNvSpPr/>
          <p:nvPr/>
        </p:nvSpPr>
        <p:spPr>
          <a:xfrm>
            <a:off x="2123519" y="4795772"/>
            <a:ext cx="1266693" cy="523220"/>
          </a:xfrm>
          <a:prstGeom prst="rect">
            <a:avLst/>
          </a:prstGeom>
        </p:spPr>
        <p:txBody>
          <a:bodyPr wrap="none">
            <a:spAutoFit/>
          </a:bodyPr>
          <a:lstStyle/>
          <a:p>
            <a:pPr eaLnBrk="1" hangingPunct="1"/>
            <a:r>
              <a:rPr lang="zh-CN" altLang="en-US" sz="2800" dirty="0">
                <a:solidFill>
                  <a:srgbClr val="FF00FF"/>
                </a:solidFill>
              </a:rPr>
              <a:t>证明：</a:t>
            </a:r>
          </a:p>
        </p:txBody>
      </p:sp>
      <p:sp>
        <p:nvSpPr>
          <p:cNvPr id="77" name="Text Box 3"/>
          <p:cNvSpPr txBox="1">
            <a:spLocks noChangeArrowheads="1"/>
          </p:cNvSpPr>
          <p:nvPr/>
        </p:nvSpPr>
        <p:spPr bwMode="auto">
          <a:xfrm>
            <a:off x="3214065" y="4819628"/>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8000"/>
                </a:solidFill>
              </a:rPr>
              <a:t>电荷沿等势面移动，电场力不做功。</a:t>
            </a:r>
          </a:p>
        </p:txBody>
      </p:sp>
      <p:sp>
        <p:nvSpPr>
          <p:cNvPr id="78" name="AutoShape 9"/>
          <p:cNvSpPr>
            <a:spLocks noChangeArrowheads="1"/>
          </p:cNvSpPr>
          <p:nvPr/>
        </p:nvSpPr>
        <p:spPr bwMode="auto">
          <a:xfrm>
            <a:off x="2622702" y="5592019"/>
            <a:ext cx="873184" cy="246138"/>
          </a:xfrm>
          <a:prstGeom prst="rightArrow">
            <a:avLst>
              <a:gd name="adj1" fmla="val 50000"/>
              <a:gd name="adj2" fmla="val 93750"/>
            </a:avLst>
          </a:prstGeom>
          <a:solidFill>
            <a:srgbClr val="71FFDD"/>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79" name="Object 7"/>
          <p:cNvGraphicFramePr>
            <a:graphicFrameLocks noChangeAspect="1"/>
          </p:cNvGraphicFramePr>
          <p:nvPr>
            <p:extLst>
              <p:ext uri="{D42A27DB-BD31-4B8C-83A1-F6EECF244321}">
                <p14:modId xmlns:p14="http://schemas.microsoft.com/office/powerpoint/2010/main" val="1601263548"/>
              </p:ext>
            </p:extLst>
          </p:nvPr>
        </p:nvGraphicFramePr>
        <p:xfrm>
          <a:off x="3570533" y="5399450"/>
          <a:ext cx="3341687" cy="627062"/>
        </p:xfrm>
        <a:graphic>
          <a:graphicData uri="http://schemas.openxmlformats.org/presentationml/2006/ole">
            <mc:AlternateContent xmlns:mc="http://schemas.openxmlformats.org/markup-compatibility/2006">
              <mc:Choice xmlns:v="urn:schemas-microsoft-com:vml" Requires="v">
                <p:oleObj spid="_x0000_s148504" name="公式" r:id="rId15" imgW="1282680" imgH="241200" progId="Equation.3">
                  <p:embed/>
                </p:oleObj>
              </mc:Choice>
              <mc:Fallback>
                <p:oleObj name="公式" r:id="rId15" imgW="1282680" imgH="241200" progId="Equation.3">
                  <p:embed/>
                  <p:pic>
                    <p:nvPicPr>
                      <p:cNvPr id="0" name=""/>
                      <p:cNvPicPr>
                        <a:picLocks noChangeAspect="1" noChangeArrowheads="1"/>
                      </p:cNvPicPr>
                      <p:nvPr/>
                    </p:nvPicPr>
                    <p:blipFill>
                      <a:blip r:embed="rId16"/>
                      <a:srcRect/>
                      <a:stretch>
                        <a:fillRect/>
                      </a:stretch>
                    </p:blipFill>
                    <p:spPr bwMode="auto">
                      <a:xfrm>
                        <a:off x="3570533" y="5399450"/>
                        <a:ext cx="3341687" cy="627062"/>
                      </a:xfrm>
                      <a:prstGeom prst="rect">
                        <a:avLst/>
                      </a:prstGeom>
                      <a:noFill/>
                      <a:ln>
                        <a:noFill/>
                      </a:ln>
                      <a:effectLst/>
                      <a:extLst/>
                    </p:spPr>
                  </p:pic>
                </p:oleObj>
              </mc:Fallback>
            </mc:AlternateContent>
          </a:graphicData>
        </a:graphic>
      </p:graphicFrame>
      <p:graphicFrame>
        <p:nvGraphicFramePr>
          <p:cNvPr id="80" name="Object 8"/>
          <p:cNvGraphicFramePr>
            <a:graphicFrameLocks noChangeAspect="1"/>
          </p:cNvGraphicFramePr>
          <p:nvPr>
            <p:extLst>
              <p:ext uri="{D42A27DB-BD31-4B8C-83A1-F6EECF244321}">
                <p14:modId xmlns:p14="http://schemas.microsoft.com/office/powerpoint/2010/main" val="907862913"/>
              </p:ext>
            </p:extLst>
          </p:nvPr>
        </p:nvGraphicFramePr>
        <p:xfrm>
          <a:off x="6835988" y="5440299"/>
          <a:ext cx="707607" cy="517630"/>
        </p:xfrm>
        <a:graphic>
          <a:graphicData uri="http://schemas.openxmlformats.org/presentationml/2006/ole">
            <mc:AlternateContent xmlns:mc="http://schemas.openxmlformats.org/markup-compatibility/2006">
              <mc:Choice xmlns:v="urn:schemas-microsoft-com:vml" Requires="v">
                <p:oleObj spid="_x0000_s148505" name="公式" r:id="rId17" imgW="241200" imgH="177480" progId="Equation.3">
                  <p:embed/>
                </p:oleObj>
              </mc:Choice>
              <mc:Fallback>
                <p:oleObj name="公式" r:id="rId17" imgW="241200" imgH="177480" progId="Equation.3">
                  <p:embed/>
                  <p:pic>
                    <p:nvPicPr>
                      <p:cNvPr id="0" name=""/>
                      <p:cNvPicPr>
                        <a:picLocks noChangeAspect="1" noChangeArrowheads="1"/>
                      </p:cNvPicPr>
                      <p:nvPr/>
                    </p:nvPicPr>
                    <p:blipFill>
                      <a:blip r:embed="rId18"/>
                      <a:srcRect/>
                      <a:stretch>
                        <a:fillRect/>
                      </a:stretch>
                    </p:blipFill>
                    <p:spPr bwMode="auto">
                      <a:xfrm>
                        <a:off x="6835988" y="5440299"/>
                        <a:ext cx="707607" cy="517630"/>
                      </a:xfrm>
                      <a:prstGeom prst="rect">
                        <a:avLst/>
                      </a:prstGeom>
                      <a:noFill/>
                      <a:ln>
                        <a:noFill/>
                      </a:ln>
                      <a:effectLst/>
                      <a:extLst/>
                    </p:spPr>
                  </p:pic>
                </p:oleObj>
              </mc:Fallback>
            </mc:AlternateContent>
          </a:graphicData>
        </a:graphic>
      </p:graphicFrame>
      <p:sp>
        <p:nvSpPr>
          <p:cNvPr id="81" name="AutoShape 9"/>
          <p:cNvSpPr>
            <a:spLocks noChangeArrowheads="1"/>
          </p:cNvSpPr>
          <p:nvPr/>
        </p:nvSpPr>
        <p:spPr bwMode="auto">
          <a:xfrm>
            <a:off x="2756370" y="6285937"/>
            <a:ext cx="873184" cy="246138"/>
          </a:xfrm>
          <a:prstGeom prst="rightArrow">
            <a:avLst>
              <a:gd name="adj1" fmla="val 50000"/>
              <a:gd name="adj2" fmla="val 93750"/>
            </a:avLst>
          </a:prstGeom>
          <a:solidFill>
            <a:srgbClr val="00CC00"/>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82" name="Object 10"/>
          <p:cNvGraphicFramePr>
            <a:graphicFrameLocks noChangeAspect="1"/>
          </p:cNvGraphicFramePr>
          <p:nvPr>
            <p:extLst>
              <p:ext uri="{D42A27DB-BD31-4B8C-83A1-F6EECF244321}">
                <p14:modId xmlns:p14="http://schemas.microsoft.com/office/powerpoint/2010/main" val="2830579834"/>
              </p:ext>
            </p:extLst>
          </p:nvPr>
        </p:nvGraphicFramePr>
        <p:xfrm>
          <a:off x="3902334" y="6116288"/>
          <a:ext cx="1870516" cy="585437"/>
        </p:xfrm>
        <a:graphic>
          <a:graphicData uri="http://schemas.openxmlformats.org/presentationml/2006/ole">
            <mc:AlternateContent xmlns:mc="http://schemas.openxmlformats.org/markup-compatibility/2006">
              <mc:Choice xmlns:v="urn:schemas-microsoft-com:vml" Requires="v">
                <p:oleObj spid="_x0000_s148506" name="公式" r:id="rId19" imgW="609480" imgH="215640" progId="Equation.3">
                  <p:embed/>
                </p:oleObj>
              </mc:Choice>
              <mc:Fallback>
                <p:oleObj name="公式" r:id="rId19" imgW="609480" imgH="215640" progId="Equation.3">
                  <p:embed/>
                  <p:pic>
                    <p:nvPicPr>
                      <p:cNvPr id="0" name=""/>
                      <p:cNvPicPr>
                        <a:picLocks noChangeAspect="1" noChangeArrowheads="1"/>
                      </p:cNvPicPr>
                      <p:nvPr/>
                    </p:nvPicPr>
                    <p:blipFill>
                      <a:blip r:embed="rId20"/>
                      <a:srcRect/>
                      <a:stretch>
                        <a:fillRect/>
                      </a:stretch>
                    </p:blipFill>
                    <p:spPr bwMode="auto">
                      <a:xfrm>
                        <a:off x="3902334" y="6116288"/>
                        <a:ext cx="1870516" cy="585437"/>
                      </a:xfrm>
                      <a:prstGeom prst="rect">
                        <a:avLst/>
                      </a:prstGeom>
                      <a:noFill/>
                      <a:ln>
                        <a:noFill/>
                      </a:ln>
                      <a:extLst/>
                    </p:spPr>
                  </p:pic>
                </p:oleObj>
              </mc:Fallback>
            </mc:AlternateContent>
          </a:graphicData>
        </a:graphic>
      </p:graphicFrame>
      <p:sp>
        <p:nvSpPr>
          <p:cNvPr id="83" name="AutoShape 9"/>
          <p:cNvSpPr>
            <a:spLocks noChangeArrowheads="1"/>
          </p:cNvSpPr>
          <p:nvPr/>
        </p:nvSpPr>
        <p:spPr bwMode="auto">
          <a:xfrm>
            <a:off x="6399395" y="6349290"/>
            <a:ext cx="873184" cy="246138"/>
          </a:xfrm>
          <a:prstGeom prst="rightArrow">
            <a:avLst>
              <a:gd name="adj1" fmla="val 50000"/>
              <a:gd name="adj2" fmla="val 93750"/>
            </a:avLst>
          </a:prstGeom>
          <a:solidFill>
            <a:srgbClr val="FFFF00"/>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84" name="Object 10"/>
          <p:cNvGraphicFramePr>
            <a:graphicFrameLocks noChangeAspect="1"/>
          </p:cNvGraphicFramePr>
          <p:nvPr>
            <p:extLst>
              <p:ext uri="{D42A27DB-BD31-4B8C-83A1-F6EECF244321}">
                <p14:modId xmlns:p14="http://schemas.microsoft.com/office/powerpoint/2010/main" val="4022289842"/>
              </p:ext>
            </p:extLst>
          </p:nvPr>
        </p:nvGraphicFramePr>
        <p:xfrm>
          <a:off x="8094644" y="5993722"/>
          <a:ext cx="1479550" cy="584200"/>
        </p:xfrm>
        <a:graphic>
          <a:graphicData uri="http://schemas.openxmlformats.org/presentationml/2006/ole">
            <mc:AlternateContent xmlns:mc="http://schemas.openxmlformats.org/markup-compatibility/2006">
              <mc:Choice xmlns:v="urn:schemas-microsoft-com:vml" Requires="v">
                <p:oleObj spid="_x0000_s148507" name="公式" r:id="rId21" imgW="482400" imgH="215640" progId="Equation.3">
                  <p:embed/>
                </p:oleObj>
              </mc:Choice>
              <mc:Fallback>
                <p:oleObj name="公式" r:id="rId21" imgW="482400" imgH="215640" progId="Equation.3">
                  <p:embed/>
                  <p:pic>
                    <p:nvPicPr>
                      <p:cNvPr id="0" name=""/>
                      <p:cNvPicPr>
                        <a:picLocks noChangeAspect="1" noChangeArrowheads="1"/>
                      </p:cNvPicPr>
                      <p:nvPr/>
                    </p:nvPicPr>
                    <p:blipFill>
                      <a:blip r:embed="rId22"/>
                      <a:srcRect/>
                      <a:stretch>
                        <a:fillRect/>
                      </a:stretch>
                    </p:blipFill>
                    <p:spPr bwMode="auto">
                      <a:xfrm>
                        <a:off x="8094644" y="5993722"/>
                        <a:ext cx="1479550" cy="584200"/>
                      </a:xfrm>
                      <a:prstGeom prst="rect">
                        <a:avLst/>
                      </a:prstGeom>
                      <a:noFill/>
                      <a:ln>
                        <a:noFill/>
                      </a:ln>
                      <a:extLst/>
                    </p:spPr>
                  </p:pic>
                </p:oleObj>
              </mc:Fallback>
            </mc:AlternateContent>
          </a:graphicData>
        </a:graphic>
      </p:graphicFrame>
      <p:graphicFrame>
        <p:nvGraphicFramePr>
          <p:cNvPr id="30" name="Object 7"/>
          <p:cNvGraphicFramePr>
            <a:graphicFrameLocks noChangeAspect="1"/>
          </p:cNvGraphicFramePr>
          <p:nvPr>
            <p:extLst>
              <p:ext uri="{D42A27DB-BD31-4B8C-83A1-F6EECF244321}">
                <p14:modId xmlns:p14="http://schemas.microsoft.com/office/powerpoint/2010/main" val="1878693760"/>
              </p:ext>
            </p:extLst>
          </p:nvPr>
        </p:nvGraphicFramePr>
        <p:xfrm>
          <a:off x="7002448" y="1613937"/>
          <a:ext cx="3341687" cy="627062"/>
        </p:xfrm>
        <a:graphic>
          <a:graphicData uri="http://schemas.openxmlformats.org/presentationml/2006/ole">
            <mc:AlternateContent xmlns:mc="http://schemas.openxmlformats.org/markup-compatibility/2006">
              <mc:Choice xmlns:v="urn:schemas-microsoft-com:vml" Requires="v">
                <p:oleObj spid="_x0000_s148508" name="公式" r:id="rId15" imgW="1282680" imgH="241200" progId="Equation.3">
                  <p:embed/>
                </p:oleObj>
              </mc:Choice>
              <mc:Fallback>
                <p:oleObj name="公式" r:id="rId15" imgW="1282680" imgH="241200" progId="Equation.3">
                  <p:embed/>
                  <p:pic>
                    <p:nvPicPr>
                      <p:cNvPr id="79" name="Object 7"/>
                      <p:cNvPicPr>
                        <a:picLocks noChangeAspect="1" noChangeArrowheads="1"/>
                      </p:cNvPicPr>
                      <p:nvPr/>
                    </p:nvPicPr>
                    <p:blipFill>
                      <a:blip r:embed="rId16"/>
                      <a:srcRect/>
                      <a:stretch>
                        <a:fillRect/>
                      </a:stretch>
                    </p:blipFill>
                    <p:spPr bwMode="auto">
                      <a:xfrm>
                        <a:off x="7002448" y="1613937"/>
                        <a:ext cx="3341687" cy="627062"/>
                      </a:xfrm>
                      <a:prstGeom prst="rect">
                        <a:avLst/>
                      </a:prstGeom>
                      <a:gradFill flip="none" rotWithShape="1">
                        <a:gsLst>
                          <a:gs pos="0">
                            <a:srgbClr val="FF9900">
                              <a:tint val="66000"/>
                              <a:satMod val="160000"/>
                            </a:srgbClr>
                          </a:gs>
                          <a:gs pos="50000">
                            <a:srgbClr val="FF9900">
                              <a:tint val="44500"/>
                              <a:satMod val="160000"/>
                            </a:srgbClr>
                          </a:gs>
                          <a:gs pos="100000">
                            <a:srgbClr val="FF9900">
                              <a:tint val="23500"/>
                              <a:satMod val="160000"/>
                            </a:srgbClr>
                          </a:gs>
                        </a:gsLst>
                        <a:lin ang="5400000" scaled="1"/>
                        <a:tileRect/>
                      </a:gradFill>
                      <a:ln>
                        <a:noFill/>
                      </a:ln>
                      <a:effectLst/>
                      <a:extLst/>
                    </p:spPr>
                  </p:pic>
                </p:oleObj>
              </mc:Fallback>
            </mc:AlternateContent>
          </a:graphicData>
        </a:graphic>
      </p:graphicFrame>
    </p:spTree>
    <p:extLst>
      <p:ext uri="{BB962C8B-B14F-4D97-AF65-F5344CB8AC3E}">
        <p14:creationId xmlns:p14="http://schemas.microsoft.com/office/powerpoint/2010/main" val="194029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par>
                          <p:cTn id="11" fill="hold">
                            <p:stCondLst>
                              <p:cond delay="1000"/>
                            </p:stCondLst>
                            <p:childTnLst>
                              <p:par>
                                <p:cTn id="12" presetID="9" presetClass="entr" presetSubtype="0" fill="hold" nodeType="afterEffect">
                                  <p:stCondLst>
                                    <p:cond delay="3000"/>
                                  </p:stCondLst>
                                  <p:childTnLst>
                                    <p:set>
                                      <p:cBhvr>
                                        <p:cTn id="13" dur="1" fill="hold">
                                          <p:stCondLst>
                                            <p:cond delay="0"/>
                                          </p:stCondLst>
                                        </p:cTn>
                                        <p:tgtEl>
                                          <p:spTgt spid="57"/>
                                        </p:tgtEl>
                                        <p:attrNameLst>
                                          <p:attrName>style.visibility</p:attrName>
                                        </p:attrNameLst>
                                      </p:cBhvr>
                                      <p:to>
                                        <p:strVal val="visible"/>
                                      </p:to>
                                    </p:set>
                                    <p:animEffect transition="in" filter="dissolve">
                                      <p:cBhvr>
                                        <p:cTn id="14" dur="500"/>
                                        <p:tgtEl>
                                          <p:spTgt spid="5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1000"/>
                                        <p:tgtEl>
                                          <p:spTgt spid="65"/>
                                        </p:tgtEl>
                                      </p:cBhvr>
                                    </p:animEffect>
                                    <p:anim calcmode="lin" valueType="num">
                                      <p:cBhvr>
                                        <p:cTn id="20" dur="1000" fill="hold"/>
                                        <p:tgtEl>
                                          <p:spTgt spid="65"/>
                                        </p:tgtEl>
                                        <p:attrNameLst>
                                          <p:attrName>ppt_x</p:attrName>
                                        </p:attrNameLst>
                                      </p:cBhvr>
                                      <p:tavLst>
                                        <p:tav tm="0">
                                          <p:val>
                                            <p:strVal val="#ppt_x"/>
                                          </p:val>
                                        </p:tav>
                                        <p:tav tm="100000">
                                          <p:val>
                                            <p:strVal val="#ppt_x"/>
                                          </p:val>
                                        </p:tav>
                                      </p:tavLst>
                                    </p:anim>
                                    <p:anim calcmode="lin" valueType="num">
                                      <p:cBhvr>
                                        <p:cTn id="21"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ppt_x"/>
                                          </p:val>
                                        </p:tav>
                                        <p:tav tm="100000">
                                          <p:val>
                                            <p:strVal val="#ppt_x"/>
                                          </p:val>
                                        </p:tav>
                                      </p:tavLst>
                                    </p:anim>
                                    <p:anim calcmode="lin" valueType="num">
                                      <p:cBhvr additive="base">
                                        <p:cTn id="27"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circle(in)">
                                      <p:cBhvr>
                                        <p:cTn id="32" dur="20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wheel(1)">
                                      <p:cBhvr>
                                        <p:cTn id="37" dur="2000"/>
                                        <p:tgtEl>
                                          <p:spTgt spid="7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1000"/>
                                        <p:tgtEl>
                                          <p:spTgt spid="67"/>
                                        </p:tgtEl>
                                      </p:cBhvr>
                                    </p:animEffect>
                                    <p:anim calcmode="lin" valueType="num">
                                      <p:cBhvr>
                                        <p:cTn id="43" dur="1000" fill="hold"/>
                                        <p:tgtEl>
                                          <p:spTgt spid="67"/>
                                        </p:tgtEl>
                                        <p:attrNameLst>
                                          <p:attrName>ppt_x</p:attrName>
                                        </p:attrNameLst>
                                      </p:cBhvr>
                                      <p:tavLst>
                                        <p:tav tm="0">
                                          <p:val>
                                            <p:strVal val="#ppt_x"/>
                                          </p:val>
                                        </p:tav>
                                        <p:tav tm="100000">
                                          <p:val>
                                            <p:strVal val="#ppt_x"/>
                                          </p:val>
                                        </p:tav>
                                      </p:tavLst>
                                    </p:anim>
                                    <p:anim calcmode="lin" valueType="num">
                                      <p:cBhvr>
                                        <p:cTn id="4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barn(inVertical)">
                                      <p:cBhvr>
                                        <p:cTn id="49" dur="500"/>
                                        <p:tgtEl>
                                          <p:spTgt spid="71"/>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additive="base">
                                        <p:cTn id="54" dur="500" fill="hold"/>
                                        <p:tgtEl>
                                          <p:spTgt spid="72"/>
                                        </p:tgtEl>
                                        <p:attrNameLst>
                                          <p:attrName>ppt_x</p:attrName>
                                        </p:attrNameLst>
                                      </p:cBhvr>
                                      <p:tavLst>
                                        <p:tav tm="0">
                                          <p:val>
                                            <p:strVal val="#ppt_x"/>
                                          </p:val>
                                        </p:tav>
                                        <p:tav tm="100000">
                                          <p:val>
                                            <p:strVal val="#ppt_x"/>
                                          </p:val>
                                        </p:tav>
                                      </p:tavLst>
                                    </p:anim>
                                    <p:anim calcmode="lin" valueType="num">
                                      <p:cBhvr additive="base">
                                        <p:cTn id="55"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nodeType="click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wheel(1)">
                                      <p:cBhvr>
                                        <p:cTn id="60" dur="2000"/>
                                        <p:tgtEl>
                                          <p:spTgt spid="73"/>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p:cTn id="65" dur="500" fill="hold"/>
                                        <p:tgtEl>
                                          <p:spTgt spid="74"/>
                                        </p:tgtEl>
                                        <p:attrNameLst>
                                          <p:attrName>ppt_w</p:attrName>
                                        </p:attrNameLst>
                                      </p:cBhvr>
                                      <p:tavLst>
                                        <p:tav tm="0">
                                          <p:val>
                                            <p:fltVal val="0"/>
                                          </p:val>
                                        </p:tav>
                                        <p:tav tm="100000">
                                          <p:val>
                                            <p:strVal val="#ppt_w"/>
                                          </p:val>
                                        </p:tav>
                                      </p:tavLst>
                                    </p:anim>
                                    <p:anim calcmode="lin" valueType="num">
                                      <p:cBhvr>
                                        <p:cTn id="66" dur="500" fill="hold"/>
                                        <p:tgtEl>
                                          <p:spTgt spid="74"/>
                                        </p:tgtEl>
                                        <p:attrNameLst>
                                          <p:attrName>ppt_h</p:attrName>
                                        </p:attrNameLst>
                                      </p:cBhvr>
                                      <p:tavLst>
                                        <p:tav tm="0">
                                          <p:val>
                                            <p:fltVal val="0"/>
                                          </p:val>
                                        </p:tav>
                                        <p:tav tm="100000">
                                          <p:val>
                                            <p:strVal val="#ppt_h"/>
                                          </p:val>
                                        </p:tav>
                                      </p:tavLst>
                                    </p:anim>
                                    <p:animEffect transition="in" filter="fade">
                                      <p:cBhvr>
                                        <p:cTn id="67" dur="500"/>
                                        <p:tgtEl>
                                          <p:spTgt spid="7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barn(inVertical)">
                                      <p:cBhvr>
                                        <p:cTn id="77" dur="500"/>
                                        <p:tgtEl>
                                          <p:spTgt spid="76"/>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grpId="0" nodeType="clickEffect">
                                  <p:stCondLst>
                                    <p:cond delay="0"/>
                                  </p:stCondLst>
                                  <p:childTnLst>
                                    <p:set>
                                      <p:cBhvr>
                                        <p:cTn id="81" dur="1" fill="hold">
                                          <p:stCondLst>
                                            <p:cond delay="0"/>
                                          </p:stCondLst>
                                        </p:cTn>
                                        <p:tgtEl>
                                          <p:spTgt spid="77"/>
                                        </p:tgtEl>
                                        <p:attrNameLst>
                                          <p:attrName>style.visibility</p:attrName>
                                        </p:attrNameLst>
                                      </p:cBhvr>
                                      <p:to>
                                        <p:strVal val="visible"/>
                                      </p:to>
                                    </p:set>
                                    <p:animEffect transition="in" filter="circle(in)">
                                      <p:cBhvr>
                                        <p:cTn id="82" dur="2000"/>
                                        <p:tgtEl>
                                          <p:spTgt spid="77"/>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78"/>
                                        </p:tgtEl>
                                        <p:attrNameLst>
                                          <p:attrName>style.visibility</p:attrName>
                                        </p:attrNameLst>
                                      </p:cBhvr>
                                      <p:to>
                                        <p:strVal val="visible"/>
                                      </p:to>
                                    </p:set>
                                    <p:animEffect transition="in" filter="barn(inVertical)">
                                      <p:cBhvr>
                                        <p:cTn id="87" dur="500"/>
                                        <p:tgtEl>
                                          <p:spTgt spid="78"/>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79"/>
                                        </p:tgtEl>
                                        <p:attrNameLst>
                                          <p:attrName>style.visibility</p:attrName>
                                        </p:attrNameLst>
                                      </p:cBhvr>
                                      <p:to>
                                        <p:strVal val="visible"/>
                                      </p:to>
                                    </p:set>
                                    <p:animEffect transition="in" filter="fade">
                                      <p:cBhvr>
                                        <p:cTn id="92" dur="1000"/>
                                        <p:tgtEl>
                                          <p:spTgt spid="79"/>
                                        </p:tgtEl>
                                      </p:cBhvr>
                                    </p:animEffect>
                                    <p:anim calcmode="lin" valueType="num">
                                      <p:cBhvr>
                                        <p:cTn id="93" dur="1000" fill="hold"/>
                                        <p:tgtEl>
                                          <p:spTgt spid="79"/>
                                        </p:tgtEl>
                                        <p:attrNameLst>
                                          <p:attrName>ppt_x</p:attrName>
                                        </p:attrNameLst>
                                      </p:cBhvr>
                                      <p:tavLst>
                                        <p:tav tm="0">
                                          <p:val>
                                            <p:strVal val="#ppt_x"/>
                                          </p:val>
                                        </p:tav>
                                        <p:tav tm="100000">
                                          <p:val>
                                            <p:strVal val="#ppt_x"/>
                                          </p:val>
                                        </p:tav>
                                      </p:tavLst>
                                    </p:anim>
                                    <p:anim calcmode="lin" valueType="num">
                                      <p:cBhvr>
                                        <p:cTn id="94"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wipe(left)">
                                      <p:cBhvr>
                                        <p:cTn id="99" dur="500"/>
                                        <p:tgtEl>
                                          <p:spTgt spid="80"/>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81"/>
                                        </p:tgtEl>
                                        <p:attrNameLst>
                                          <p:attrName>style.visibility</p:attrName>
                                        </p:attrNameLst>
                                      </p:cBhvr>
                                      <p:to>
                                        <p:strVal val="visible"/>
                                      </p:to>
                                    </p:set>
                                    <p:animEffect transition="in" filter="barn(inVertical)">
                                      <p:cBhvr>
                                        <p:cTn id="104" dur="500"/>
                                        <p:tgtEl>
                                          <p:spTgt spid="81"/>
                                        </p:tgtEl>
                                      </p:cBhvr>
                                    </p:animEffect>
                                  </p:childTnLst>
                                </p:cTn>
                              </p:par>
                            </p:childTnLst>
                          </p:cTn>
                        </p:par>
                        <p:par>
                          <p:cTn id="105" fill="hold">
                            <p:stCondLst>
                              <p:cond delay="500"/>
                            </p:stCondLst>
                            <p:childTnLst>
                              <p:par>
                                <p:cTn id="106" presetID="22" presetClass="entr" presetSubtype="8" fill="hold" nodeType="afterEffect">
                                  <p:stCondLst>
                                    <p:cond delay="0"/>
                                  </p:stCondLst>
                                  <p:childTnLst>
                                    <p:set>
                                      <p:cBhvr>
                                        <p:cTn id="107" dur="1" fill="hold">
                                          <p:stCondLst>
                                            <p:cond delay="0"/>
                                          </p:stCondLst>
                                        </p:cTn>
                                        <p:tgtEl>
                                          <p:spTgt spid="82"/>
                                        </p:tgtEl>
                                        <p:attrNameLst>
                                          <p:attrName>style.visibility</p:attrName>
                                        </p:attrNameLst>
                                      </p:cBhvr>
                                      <p:to>
                                        <p:strVal val="visible"/>
                                      </p:to>
                                    </p:set>
                                    <p:animEffect transition="in" filter="wipe(left)">
                                      <p:cBhvr>
                                        <p:cTn id="108" dur="500"/>
                                        <p:tgtEl>
                                          <p:spTgt spid="8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83"/>
                                        </p:tgtEl>
                                        <p:attrNameLst>
                                          <p:attrName>style.visibility</p:attrName>
                                        </p:attrNameLst>
                                      </p:cBhvr>
                                      <p:to>
                                        <p:strVal val="visible"/>
                                      </p:to>
                                    </p:set>
                                    <p:animEffect transition="in" filter="wipe(left)">
                                      <p:cBhvr>
                                        <p:cTn id="113" dur="500"/>
                                        <p:tgtEl>
                                          <p:spTgt spid="83"/>
                                        </p:tgtEl>
                                      </p:cBhvr>
                                    </p:animEffect>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84"/>
                                        </p:tgtEl>
                                        <p:attrNameLst>
                                          <p:attrName>style.visibility</p:attrName>
                                        </p:attrNameLst>
                                      </p:cBhvr>
                                      <p:to>
                                        <p:strVal val="visible"/>
                                      </p:to>
                                    </p:set>
                                    <p:animEffect transition="in" filter="fade">
                                      <p:cBhvr>
                                        <p:cTn id="118" dur="1000"/>
                                        <p:tgtEl>
                                          <p:spTgt spid="84"/>
                                        </p:tgtEl>
                                      </p:cBhvr>
                                    </p:animEffect>
                                    <p:anim calcmode="lin" valueType="num">
                                      <p:cBhvr>
                                        <p:cTn id="119" dur="1000" fill="hold"/>
                                        <p:tgtEl>
                                          <p:spTgt spid="84"/>
                                        </p:tgtEl>
                                        <p:attrNameLst>
                                          <p:attrName>ppt_x</p:attrName>
                                        </p:attrNameLst>
                                      </p:cBhvr>
                                      <p:tavLst>
                                        <p:tav tm="0">
                                          <p:val>
                                            <p:strVal val="#ppt_x"/>
                                          </p:val>
                                        </p:tav>
                                        <p:tav tm="100000">
                                          <p:val>
                                            <p:strVal val="#ppt_x"/>
                                          </p:val>
                                        </p:tav>
                                      </p:tavLst>
                                    </p:anim>
                                    <p:anim calcmode="lin" valueType="num">
                                      <p:cBhvr>
                                        <p:cTn id="120"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8" grpId="0" animBg="1"/>
      <p:bldP spid="69" grpId="0" animBg="1"/>
      <p:bldP spid="70" grpId="0" animBg="1"/>
      <p:bldP spid="71" grpId="0"/>
      <p:bldP spid="75" grpId="0" autoUpdateAnimBg="0"/>
      <p:bldP spid="76" grpId="0"/>
      <p:bldP spid="77" grpId="0"/>
      <p:bldP spid="78" grpId="0" animBg="1"/>
      <p:bldP spid="81" grpId="0" animBg="1"/>
      <p:bldP spid="8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711450" y="404813"/>
            <a:ext cx="594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010000"/>
                </a:solidFill>
                <a:latin typeface="楷体_GB2312"/>
                <a:ea typeface="楷体_GB2312"/>
                <a:cs typeface="楷体_GB2312"/>
              </a:rPr>
              <a:t>(4)</a:t>
            </a:r>
            <a:r>
              <a:rPr lang="zh-CN" altLang="en-US" sz="2800">
                <a:solidFill>
                  <a:srgbClr val="FF3333"/>
                </a:solidFill>
                <a:latin typeface="楷体_GB2312"/>
                <a:ea typeface="楷体_GB2312"/>
                <a:cs typeface="楷体_GB2312"/>
              </a:rPr>
              <a:t>均匀带电圆环轴线上</a:t>
            </a:r>
          </a:p>
        </p:txBody>
      </p:sp>
      <p:graphicFrame>
        <p:nvGraphicFramePr>
          <p:cNvPr id="3" name="Object 2"/>
          <p:cNvGraphicFramePr>
            <a:graphicFrameLocks noChangeAspect="1"/>
          </p:cNvGraphicFramePr>
          <p:nvPr/>
        </p:nvGraphicFramePr>
        <p:xfrm>
          <a:off x="2135188" y="1052513"/>
          <a:ext cx="3644900" cy="1173162"/>
        </p:xfrm>
        <a:graphic>
          <a:graphicData uri="http://schemas.openxmlformats.org/presentationml/2006/ole">
            <mc:AlternateContent xmlns:mc="http://schemas.openxmlformats.org/markup-compatibility/2006">
              <mc:Choice xmlns:v="urn:schemas-microsoft-com:vml" Requires="v">
                <p:oleObj spid="_x0000_s133362" name="公式" r:id="rId3" imgW="1485255" imgH="444307" progId="Equation.3">
                  <p:embed/>
                </p:oleObj>
              </mc:Choice>
              <mc:Fallback>
                <p:oleObj name="公式" r:id="rId3" imgW="1485255" imgH="444307"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1052513"/>
                        <a:ext cx="3644900" cy="1173162"/>
                      </a:xfrm>
                      <a:prstGeom prst="rect">
                        <a:avLst/>
                      </a:prstGeom>
                      <a:solidFill>
                        <a:srgbClr val="CCFFCC"/>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4"/>
          <p:cNvSpPr txBox="1">
            <a:spLocks noChangeArrowheads="1"/>
          </p:cNvSpPr>
          <p:nvPr/>
        </p:nvSpPr>
        <p:spPr bwMode="auto">
          <a:xfrm>
            <a:off x="2438400" y="4344989"/>
            <a:ext cx="1981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dirty="0">
                <a:solidFill>
                  <a:srgbClr val="9900CC"/>
                </a:solidFill>
                <a:ea typeface="楷体_GB2312"/>
                <a:cs typeface="楷体_GB2312"/>
              </a:rPr>
              <a:t>6.</a:t>
            </a:r>
            <a:r>
              <a:rPr lang="zh-CN" altLang="en-US" dirty="0">
                <a:solidFill>
                  <a:srgbClr val="9900CC"/>
                </a:solidFill>
                <a:ea typeface="楷体_GB2312"/>
                <a:cs typeface="楷体_GB2312"/>
              </a:rPr>
              <a:t>电势差</a:t>
            </a:r>
          </a:p>
        </p:txBody>
      </p:sp>
      <p:sp>
        <p:nvSpPr>
          <p:cNvPr id="5" name="Text Box 5"/>
          <p:cNvSpPr txBox="1">
            <a:spLocks noChangeArrowheads="1"/>
          </p:cNvSpPr>
          <p:nvPr/>
        </p:nvSpPr>
        <p:spPr bwMode="auto">
          <a:xfrm>
            <a:off x="2438400" y="5335589"/>
            <a:ext cx="373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dirty="0">
                <a:solidFill>
                  <a:srgbClr val="FF0000"/>
                </a:solidFill>
                <a:ea typeface="楷体_GB2312"/>
                <a:cs typeface="楷体_GB2312"/>
              </a:rPr>
              <a:t>7. </a:t>
            </a:r>
            <a:r>
              <a:rPr lang="zh-CN" altLang="en-US" dirty="0">
                <a:solidFill>
                  <a:srgbClr val="FF0000"/>
                </a:solidFill>
                <a:ea typeface="楷体_GB2312"/>
                <a:cs typeface="楷体_GB2312"/>
              </a:rPr>
              <a:t>电场力的功</a:t>
            </a:r>
          </a:p>
        </p:txBody>
      </p:sp>
      <p:graphicFrame>
        <p:nvGraphicFramePr>
          <p:cNvPr id="6" name="Object 3"/>
          <p:cNvGraphicFramePr>
            <a:graphicFrameLocks noChangeAspect="1"/>
          </p:cNvGraphicFramePr>
          <p:nvPr/>
        </p:nvGraphicFramePr>
        <p:xfrm>
          <a:off x="6689725" y="1100138"/>
          <a:ext cx="3132138" cy="1187450"/>
        </p:xfrm>
        <a:graphic>
          <a:graphicData uri="http://schemas.openxmlformats.org/presentationml/2006/ole">
            <mc:AlternateContent xmlns:mc="http://schemas.openxmlformats.org/markup-compatibility/2006">
              <mc:Choice xmlns:v="urn:schemas-microsoft-com:vml" Requires="v">
                <p:oleObj spid="_x0000_s133363" name="公式" r:id="rId5" imgW="1320227" imgH="431613" progId="Equation.3">
                  <p:embed/>
                </p:oleObj>
              </mc:Choice>
              <mc:Fallback>
                <p:oleObj name="公式" r:id="rId5" imgW="1320227" imgH="4316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9725" y="1100138"/>
                        <a:ext cx="3132138" cy="1187450"/>
                      </a:xfrm>
                      <a:prstGeom prst="rect">
                        <a:avLst/>
                      </a:prstGeom>
                      <a:solidFill>
                        <a:srgbClr val="CCFFFF"/>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p:cNvGraphicFramePr>
            <a:graphicFrameLocks noChangeAspect="1"/>
          </p:cNvGraphicFramePr>
          <p:nvPr/>
        </p:nvGraphicFramePr>
        <p:xfrm>
          <a:off x="5667375" y="4167189"/>
          <a:ext cx="2165350" cy="1279525"/>
        </p:xfrm>
        <a:graphic>
          <a:graphicData uri="http://schemas.openxmlformats.org/presentationml/2006/ole">
            <mc:AlternateContent xmlns:mc="http://schemas.openxmlformats.org/markup-compatibility/2006">
              <mc:Choice xmlns:v="urn:schemas-microsoft-com:vml" Requires="v">
                <p:oleObj spid="_x0000_s133364" name="公式" r:id="rId7" imgW="838200" imgH="469900" progId="Equation.3">
                  <p:embed/>
                </p:oleObj>
              </mc:Choice>
              <mc:Fallback>
                <p:oleObj name="公式" r:id="rId7" imgW="838200" imgH="4699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7375" y="4167189"/>
                        <a:ext cx="2165350"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nvGraphicFramePr>
        <p:xfrm>
          <a:off x="6167439" y="5465764"/>
          <a:ext cx="3971925" cy="1392237"/>
        </p:xfrm>
        <a:graphic>
          <a:graphicData uri="http://schemas.openxmlformats.org/presentationml/2006/ole">
            <mc:AlternateContent xmlns:mc="http://schemas.openxmlformats.org/markup-compatibility/2006">
              <mc:Choice xmlns:v="urn:schemas-microsoft-com:vml" Requires="v">
                <p:oleObj spid="_x0000_s133365" name="公式" r:id="rId9" imgW="1485900" imgH="469900" progId="Equation.3">
                  <p:embed/>
                </p:oleObj>
              </mc:Choice>
              <mc:Fallback>
                <p:oleObj name="公式" r:id="rId9" imgW="1485900" imgH="4699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7439" y="5465764"/>
                        <a:ext cx="3971925" cy="1392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9"/>
          <p:cNvSpPr txBox="1">
            <a:spLocks noChangeArrowheads="1"/>
          </p:cNvSpPr>
          <p:nvPr/>
        </p:nvSpPr>
        <p:spPr bwMode="auto">
          <a:xfrm>
            <a:off x="2566988" y="2349501"/>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a:solidFill>
                  <a:srgbClr val="000000"/>
                </a:solidFill>
                <a:latin typeface="楷体_GB2312"/>
                <a:ea typeface="楷体_GB2312"/>
                <a:cs typeface="楷体_GB2312"/>
              </a:rPr>
              <a:t>(5)</a:t>
            </a:r>
            <a:r>
              <a:rPr lang="zh-CN" altLang="en-US" sz="2800">
                <a:solidFill>
                  <a:srgbClr val="FF3300"/>
                </a:solidFill>
                <a:latin typeface="楷体_GB2312"/>
                <a:ea typeface="楷体_GB2312"/>
                <a:cs typeface="楷体_GB2312"/>
              </a:rPr>
              <a:t>均匀带电圆盘轴线上</a:t>
            </a:r>
          </a:p>
        </p:txBody>
      </p:sp>
      <p:graphicFrame>
        <p:nvGraphicFramePr>
          <p:cNvPr id="10" name="Object 6"/>
          <p:cNvGraphicFramePr>
            <a:graphicFrameLocks noChangeAspect="1"/>
          </p:cNvGraphicFramePr>
          <p:nvPr/>
        </p:nvGraphicFramePr>
        <p:xfrm>
          <a:off x="6038851" y="3551238"/>
          <a:ext cx="112713" cy="214312"/>
        </p:xfrm>
        <a:graphic>
          <a:graphicData uri="http://schemas.openxmlformats.org/presentationml/2006/ole">
            <mc:AlternateContent xmlns:mc="http://schemas.openxmlformats.org/markup-compatibility/2006">
              <mc:Choice xmlns:v="urn:schemas-microsoft-com:vml" Requires="v">
                <p:oleObj spid="_x0000_s133366" name="公式" r:id="rId11" imgW="114151" imgH="215619" progId="Equation.3">
                  <p:embed/>
                </p:oleObj>
              </mc:Choice>
              <mc:Fallback>
                <p:oleObj name="公式" r:id="rId11" imgW="114151" imgH="215619"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38851" y="3551238"/>
                        <a:ext cx="11271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7"/>
          <p:cNvGraphicFramePr>
            <a:graphicFrameLocks noChangeAspect="1"/>
          </p:cNvGraphicFramePr>
          <p:nvPr/>
        </p:nvGraphicFramePr>
        <p:xfrm>
          <a:off x="2289176" y="3067051"/>
          <a:ext cx="4035425" cy="1006475"/>
        </p:xfrm>
        <a:graphic>
          <a:graphicData uri="http://schemas.openxmlformats.org/presentationml/2006/ole">
            <mc:AlternateContent xmlns:mc="http://schemas.openxmlformats.org/markup-compatibility/2006">
              <mc:Choice xmlns:v="urn:schemas-microsoft-com:vml" Requires="v">
                <p:oleObj spid="_x0000_s133367" name="公式" r:id="rId13" imgW="2173680" imgH="583920" progId="Equation.3">
                  <p:embed/>
                </p:oleObj>
              </mc:Choice>
              <mc:Fallback>
                <p:oleObj name="公式" r:id="rId13" imgW="2173680" imgH="58392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9176" y="3067051"/>
                        <a:ext cx="4035425" cy="1006475"/>
                      </a:xfrm>
                      <a:prstGeom prst="rect">
                        <a:avLst/>
                      </a:prstGeom>
                      <a:solidFill>
                        <a:srgbClr val="CCFFCC"/>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p:cNvGraphicFramePr>
            <a:graphicFrameLocks noChangeAspect="1"/>
          </p:cNvGraphicFramePr>
          <p:nvPr/>
        </p:nvGraphicFramePr>
        <p:xfrm>
          <a:off x="7291389" y="3092450"/>
          <a:ext cx="2363787" cy="814388"/>
        </p:xfrm>
        <a:graphic>
          <a:graphicData uri="http://schemas.openxmlformats.org/presentationml/2006/ole">
            <mc:AlternateContent xmlns:mc="http://schemas.openxmlformats.org/markup-compatibility/2006">
              <mc:Choice xmlns:v="urn:schemas-microsoft-com:vml" Requires="v">
                <p:oleObj spid="_x0000_s133368" name="公式" r:id="rId15" imgW="1447800" imgH="431800" progId="Equation.3">
                  <p:embed/>
                </p:oleObj>
              </mc:Choice>
              <mc:Fallback>
                <p:oleObj name="公式" r:id="rId15" imgW="1447800" imgH="4318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91389" y="3092450"/>
                        <a:ext cx="2363787" cy="814388"/>
                      </a:xfrm>
                      <a:prstGeom prst="rect">
                        <a:avLst/>
                      </a:prstGeom>
                      <a:solidFill>
                        <a:srgbClr val="CCFFFF"/>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500"/>
                                        <p:tgtEl>
                                          <p:spTgt spid="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wipe(left)">
                                      <p:cBhvr>
                                        <p:cTn id="37" dur="500"/>
                                        <p:tgtEl>
                                          <p:spTgt spid="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wipe(left)">
                                      <p:cBhvr>
                                        <p:cTn id="47" dur="500"/>
                                        <p:tgtEl>
                                          <p:spTgt spid="5">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 grpId="0" build="p" autoUpdateAnimBg="0"/>
      <p:bldP spid="5" grpId="0" build="p" autoUpdateAnimBg="0"/>
      <p:bldP spid="9"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774825" y="0"/>
            <a:ext cx="8439150" cy="2027238"/>
          </a:xfrm>
          <a:prstGeom prst="rect">
            <a:avLst/>
          </a:prstGeom>
          <a:noFill/>
          <a:ln w="127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30000"/>
              </a:spcBef>
              <a:buFontTx/>
              <a:buNone/>
            </a:pPr>
            <a:r>
              <a:rPr lang="zh-CN" altLang="en-US" sz="2800">
                <a:solidFill>
                  <a:srgbClr val="000000"/>
                </a:solidFill>
                <a:ea typeface="楷体_GB2312"/>
                <a:cs typeface="楷体_GB2312"/>
              </a:rPr>
              <a:t>静电场力也是保守力，</a:t>
            </a:r>
          </a:p>
          <a:p>
            <a:pPr algn="ctr">
              <a:lnSpc>
                <a:spcPct val="90000"/>
              </a:lnSpc>
              <a:spcBef>
                <a:spcPct val="30000"/>
              </a:spcBef>
              <a:buFontTx/>
              <a:buNone/>
            </a:pPr>
            <a:r>
              <a:rPr lang="zh-CN" altLang="en-US" sz="2800">
                <a:solidFill>
                  <a:srgbClr val="000000"/>
                </a:solidFill>
                <a:ea typeface="楷体_GB2312"/>
                <a:cs typeface="楷体_GB2312"/>
              </a:rPr>
              <a:t>电荷在静电场中处处受到静电场力作用</a:t>
            </a:r>
          </a:p>
          <a:p>
            <a:pPr algn="ctr">
              <a:lnSpc>
                <a:spcPct val="90000"/>
              </a:lnSpc>
              <a:spcBef>
                <a:spcPct val="30000"/>
              </a:spcBef>
              <a:buFontTx/>
              <a:buNone/>
            </a:pPr>
            <a:r>
              <a:rPr lang="zh-CN" altLang="en-US" sz="2800">
                <a:solidFill>
                  <a:srgbClr val="000000"/>
                </a:solidFill>
                <a:ea typeface="楷体_GB2312"/>
                <a:cs typeface="楷体_GB2312"/>
              </a:rPr>
              <a:t>所以电荷在静电场中就具有一定的势能，</a:t>
            </a:r>
          </a:p>
          <a:p>
            <a:pPr algn="ctr">
              <a:lnSpc>
                <a:spcPct val="90000"/>
              </a:lnSpc>
              <a:spcBef>
                <a:spcPct val="30000"/>
              </a:spcBef>
              <a:buFontTx/>
              <a:buNone/>
            </a:pPr>
            <a:r>
              <a:rPr lang="zh-CN" altLang="en-US" sz="2800">
                <a:solidFill>
                  <a:srgbClr val="000000"/>
                </a:solidFill>
                <a:ea typeface="楷体_GB2312"/>
                <a:cs typeface="楷体_GB2312"/>
              </a:rPr>
              <a:t>称之为</a:t>
            </a:r>
            <a:r>
              <a:rPr lang="zh-CN" altLang="en-US" sz="2800">
                <a:solidFill>
                  <a:srgbClr val="CC6600"/>
                </a:solidFill>
                <a:ea typeface="楷体_GB2312"/>
                <a:cs typeface="楷体_GB2312"/>
              </a:rPr>
              <a:t>电势能</a:t>
            </a:r>
          </a:p>
        </p:txBody>
      </p:sp>
      <p:graphicFrame>
        <p:nvGraphicFramePr>
          <p:cNvPr id="3" name="Object 2"/>
          <p:cNvGraphicFramePr>
            <a:graphicFrameLocks/>
          </p:cNvGraphicFramePr>
          <p:nvPr/>
        </p:nvGraphicFramePr>
        <p:xfrm>
          <a:off x="5591175" y="2349500"/>
          <a:ext cx="3244850" cy="806450"/>
        </p:xfrm>
        <a:graphic>
          <a:graphicData uri="http://schemas.openxmlformats.org/presentationml/2006/ole">
            <mc:AlternateContent xmlns:mc="http://schemas.openxmlformats.org/markup-compatibility/2006">
              <mc:Choice xmlns:v="urn:schemas-microsoft-com:vml" Requires="v">
                <p:oleObj spid="_x0000_s65241" name="公式" r:id="rId3" imgW="1155199" imgH="317362" progId="Equation.3">
                  <p:embed/>
                </p:oleObj>
              </mc:Choice>
              <mc:Fallback>
                <p:oleObj name="公式" r:id="rId3" imgW="1155199" imgH="317362"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175" y="2349500"/>
                        <a:ext cx="3244850" cy="80645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6"/>
          <p:cNvSpPr txBox="1">
            <a:spLocks noChangeArrowheads="1"/>
          </p:cNvSpPr>
          <p:nvPr/>
        </p:nvSpPr>
        <p:spPr bwMode="auto">
          <a:xfrm>
            <a:off x="1919288" y="2276475"/>
            <a:ext cx="3657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a:solidFill>
                  <a:srgbClr val="000000"/>
                </a:solidFill>
              </a:rPr>
              <a:t>则试探电荷</a:t>
            </a:r>
            <a:r>
              <a:rPr lang="en-US" altLang="zh-CN" i="1">
                <a:solidFill>
                  <a:srgbClr val="CC6600"/>
                </a:solidFill>
              </a:rPr>
              <a:t>q</a:t>
            </a:r>
            <a:r>
              <a:rPr lang="en-US" altLang="zh-CN" i="1" baseline="-25000">
                <a:solidFill>
                  <a:srgbClr val="CC6600"/>
                </a:solidFill>
              </a:rPr>
              <a:t>0  </a:t>
            </a:r>
            <a:r>
              <a:rPr lang="zh-CN" altLang="en-US" sz="2800">
                <a:solidFill>
                  <a:srgbClr val="000000"/>
                </a:solidFill>
              </a:rPr>
              <a:t>在电场 </a:t>
            </a:r>
            <a:r>
              <a:rPr lang="en-US" altLang="zh-CN" i="1">
                <a:solidFill>
                  <a:srgbClr val="CC6600"/>
                </a:solidFill>
              </a:rPr>
              <a:t>a </a:t>
            </a:r>
            <a:r>
              <a:rPr lang="zh-CN" altLang="en-US" sz="2800">
                <a:solidFill>
                  <a:srgbClr val="000000"/>
                </a:solidFill>
              </a:rPr>
              <a:t>点的静电势能为</a:t>
            </a:r>
          </a:p>
        </p:txBody>
      </p:sp>
      <p:sp>
        <p:nvSpPr>
          <p:cNvPr id="5" name="Text Box 7"/>
          <p:cNvSpPr txBox="1">
            <a:spLocks noChangeArrowheads="1"/>
          </p:cNvSpPr>
          <p:nvPr/>
        </p:nvSpPr>
        <p:spPr bwMode="auto">
          <a:xfrm>
            <a:off x="2203450" y="3670301"/>
            <a:ext cx="1371600" cy="531813"/>
          </a:xfrm>
          <a:prstGeom prst="rect">
            <a:avLst/>
          </a:prstGeom>
          <a:solidFill>
            <a:srgbClr val="CCECFF"/>
          </a:solidFill>
          <a:ln w="12699">
            <a:solidFill>
              <a:srgbClr val="FF3300"/>
            </a:solidFill>
            <a:miter lim="800000"/>
            <a:headEnd/>
            <a:tailEnd/>
          </a:ln>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a:solidFill>
                  <a:srgbClr val="000000"/>
                </a:solidFill>
              </a:rPr>
              <a:t>电势能</a:t>
            </a:r>
          </a:p>
        </p:txBody>
      </p:sp>
      <p:sp>
        <p:nvSpPr>
          <p:cNvPr id="6" name="Text Box 8"/>
          <p:cNvSpPr txBox="1">
            <a:spLocks noChangeArrowheads="1"/>
          </p:cNvSpPr>
          <p:nvPr/>
        </p:nvSpPr>
        <p:spPr bwMode="auto">
          <a:xfrm>
            <a:off x="2063750" y="4652963"/>
            <a:ext cx="5029200" cy="519112"/>
          </a:xfrm>
          <a:prstGeom prst="rect">
            <a:avLst/>
          </a:prstGeom>
          <a:solidFill>
            <a:srgbClr val="71FFDD"/>
          </a:solidFill>
          <a:ln>
            <a:noFill/>
          </a:ln>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dirty="0">
                <a:solidFill>
                  <a:srgbClr val="000000"/>
                </a:solidFill>
              </a:rPr>
              <a:t>处于电场中的点电荷的电势能</a:t>
            </a:r>
          </a:p>
        </p:txBody>
      </p:sp>
      <p:graphicFrame>
        <p:nvGraphicFramePr>
          <p:cNvPr id="7" name="Object 3"/>
          <p:cNvGraphicFramePr>
            <a:graphicFrameLocks/>
          </p:cNvGraphicFramePr>
          <p:nvPr>
            <p:extLst>
              <p:ext uri="{D42A27DB-BD31-4B8C-83A1-F6EECF244321}">
                <p14:modId xmlns:p14="http://schemas.microsoft.com/office/powerpoint/2010/main" val="741358034"/>
              </p:ext>
            </p:extLst>
          </p:nvPr>
        </p:nvGraphicFramePr>
        <p:xfrm>
          <a:off x="7208838" y="4637089"/>
          <a:ext cx="2030412" cy="649287"/>
        </p:xfrm>
        <a:graphic>
          <a:graphicData uri="http://schemas.openxmlformats.org/presentationml/2006/ole">
            <mc:AlternateContent xmlns:mc="http://schemas.openxmlformats.org/markup-compatibility/2006">
              <mc:Choice xmlns:v="urn:schemas-microsoft-com:vml" Requires="v">
                <p:oleObj spid="_x0000_s65242" name="公式" r:id="rId5" imgW="571252" imgH="228501" progId="Equation.3">
                  <p:embed/>
                </p:oleObj>
              </mc:Choice>
              <mc:Fallback>
                <p:oleObj name="公式" r:id="rId5" imgW="571252" imgH="228501"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8838" y="4637089"/>
                        <a:ext cx="2030412" cy="649287"/>
                      </a:xfrm>
                      <a:prstGeom prst="rect">
                        <a:avLst/>
                      </a:prstGeom>
                      <a:gradFill flip="none" rotWithShape="1">
                        <a:gsLst>
                          <a:gs pos="0">
                            <a:srgbClr val="CC0000">
                              <a:tint val="66000"/>
                              <a:satMod val="160000"/>
                            </a:srgbClr>
                          </a:gs>
                          <a:gs pos="50000">
                            <a:srgbClr val="CC0000">
                              <a:tint val="44500"/>
                              <a:satMod val="160000"/>
                            </a:srgbClr>
                          </a:gs>
                          <a:gs pos="100000">
                            <a:srgbClr val="CC0000">
                              <a:tint val="23500"/>
                              <a:satMod val="160000"/>
                            </a:srgbClr>
                          </a:gs>
                        </a:gsLst>
                        <a:lin ang="5400000" scaled="1"/>
                        <a:tileRect/>
                      </a:gradFill>
                      <a:ln>
                        <a:noFill/>
                      </a:ln>
                      <a:effectLst/>
                      <a:extLst/>
                    </p:spPr>
                  </p:pic>
                </p:oleObj>
              </mc:Fallback>
            </mc:AlternateContent>
          </a:graphicData>
        </a:graphic>
      </p:graphicFrame>
      <p:graphicFrame>
        <p:nvGraphicFramePr>
          <p:cNvPr id="8" name="Object 4"/>
          <p:cNvGraphicFramePr>
            <a:graphicFrameLocks/>
          </p:cNvGraphicFramePr>
          <p:nvPr>
            <p:extLst>
              <p:ext uri="{D42A27DB-BD31-4B8C-83A1-F6EECF244321}">
                <p14:modId xmlns:p14="http://schemas.microsoft.com/office/powerpoint/2010/main" val="2477090140"/>
              </p:ext>
            </p:extLst>
          </p:nvPr>
        </p:nvGraphicFramePr>
        <p:xfrm>
          <a:off x="6953250" y="5516564"/>
          <a:ext cx="2357438" cy="1055687"/>
        </p:xfrm>
        <a:graphic>
          <a:graphicData uri="http://schemas.openxmlformats.org/presentationml/2006/ole">
            <mc:AlternateContent xmlns:mc="http://schemas.openxmlformats.org/markup-compatibility/2006">
              <mc:Choice xmlns:v="urn:schemas-microsoft-com:vml" Requires="v">
                <p:oleObj spid="_x0000_s65243" name="公式" r:id="rId7" imgW="660113" imgH="380835" progId="Equation.3">
                  <p:embed/>
                </p:oleObj>
              </mc:Choice>
              <mc:Fallback>
                <p:oleObj name="公式" r:id="rId7" imgW="660113" imgH="380835"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3250" y="5516564"/>
                        <a:ext cx="2357438" cy="105568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a:effectLst/>
                      <a:extLst/>
                    </p:spPr>
                  </p:pic>
                </p:oleObj>
              </mc:Fallback>
            </mc:AlternateContent>
          </a:graphicData>
        </a:graphic>
      </p:graphicFrame>
      <p:grpSp>
        <p:nvGrpSpPr>
          <p:cNvPr id="9" name="Group 12"/>
          <p:cNvGrpSpPr>
            <a:grpSpLocks/>
          </p:cNvGrpSpPr>
          <p:nvPr/>
        </p:nvGrpSpPr>
        <p:grpSpPr bwMode="auto">
          <a:xfrm>
            <a:off x="4108451" y="3670301"/>
            <a:ext cx="2886075" cy="519113"/>
            <a:chOff x="1536" y="960"/>
            <a:chExt cx="1818" cy="327"/>
          </a:xfrm>
        </p:grpSpPr>
        <p:sp>
          <p:nvSpPr>
            <p:cNvPr id="64523" name="Text Box 13"/>
            <p:cNvSpPr txBox="1">
              <a:spLocks noChangeArrowheads="1"/>
            </p:cNvSpPr>
            <p:nvPr/>
          </p:nvSpPr>
          <p:spPr bwMode="auto">
            <a:xfrm>
              <a:off x="1536" y="960"/>
              <a:ext cx="1536" cy="32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a:solidFill>
                    <a:srgbClr val="000000"/>
                  </a:solidFill>
                </a:rPr>
                <a:t>已知电势分布</a:t>
              </a:r>
            </a:p>
          </p:txBody>
        </p:sp>
        <p:graphicFrame>
          <p:nvGraphicFramePr>
            <p:cNvPr id="64524" name="Object 5"/>
            <p:cNvGraphicFramePr>
              <a:graphicFrameLocks/>
            </p:cNvGraphicFramePr>
            <p:nvPr/>
          </p:nvGraphicFramePr>
          <p:xfrm>
            <a:off x="3112" y="996"/>
            <a:ext cx="242" cy="280"/>
          </p:xfrm>
          <a:graphic>
            <a:graphicData uri="http://schemas.openxmlformats.org/presentationml/2006/ole">
              <mc:AlternateContent xmlns:mc="http://schemas.openxmlformats.org/markup-compatibility/2006">
                <mc:Choice xmlns:v="urn:schemas-microsoft-com:vml" Requires="v">
                  <p:oleObj spid="_x0000_s65244" name="公式" r:id="rId9" imgW="152202" imgH="177569" progId="Equation.3">
                    <p:embed/>
                  </p:oleObj>
                </mc:Choice>
                <mc:Fallback>
                  <p:oleObj name="公式" r:id="rId9" imgW="152202" imgH="177569"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2" y="996"/>
                          <a:ext cx="242" cy="280"/>
                        </a:xfrm>
                        <a:prstGeom prst="rect">
                          <a:avLst/>
                        </a:prstGeom>
                        <a:solidFill>
                          <a:srgbClr val="CCEC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 name="Rectangle 16"/>
          <p:cNvSpPr>
            <a:spLocks noChangeArrowheads="1"/>
          </p:cNvSpPr>
          <p:nvPr/>
        </p:nvSpPr>
        <p:spPr bwMode="auto">
          <a:xfrm>
            <a:off x="2063751" y="5661025"/>
            <a:ext cx="4824413" cy="528638"/>
          </a:xfrm>
          <a:prstGeom prst="rect">
            <a:avLst/>
          </a:prstGeom>
          <a:solidFill>
            <a:srgbClr val="FFFF00"/>
          </a:solidFill>
          <a:ln w="9525">
            <a:solidFill>
              <a:srgbClr val="FF0000"/>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a:solidFill>
                  <a:srgbClr val="000000"/>
                </a:solidFill>
              </a:rPr>
              <a:t>有限大小的带电体的电势能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 grpId="0" autoUpdateAnimBg="0"/>
      <p:bldP spid="5" grpId="0" animBg="1" autoUpdateAnimBg="0"/>
      <p:bldP spid="6" grpId="0" animBg="1" autoUpdateAnimBg="0"/>
      <p:bldP spid="1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1" hangingPunct="1">
              <a:defRPr/>
            </a:pPr>
            <a:r>
              <a:rPr lang="zh-CN" altLang="en-US" sz="4400" b="0" kern="0">
                <a:solidFill>
                  <a:srgbClr val="FFFFFF"/>
                </a:solidFill>
                <a:latin typeface="Times New Roman"/>
                <a:ea typeface="宋体"/>
                <a:cs typeface="+mj-cs"/>
              </a:rPr>
              <a:t>知识框图</a:t>
            </a:r>
            <a:endParaRPr lang="zh-CN" altLang="en-US" sz="4400" b="0" kern="0">
              <a:solidFill>
                <a:srgbClr val="000000"/>
              </a:solidFill>
              <a:latin typeface="Times New Roman"/>
              <a:ea typeface="宋体"/>
              <a:cs typeface="+mj-cs"/>
            </a:endParaRPr>
          </a:p>
        </p:txBody>
      </p:sp>
      <p:grpSp>
        <p:nvGrpSpPr>
          <p:cNvPr id="65539" name="Group 3"/>
          <p:cNvGrpSpPr>
            <a:grpSpLocks/>
          </p:cNvGrpSpPr>
          <p:nvPr/>
        </p:nvGrpSpPr>
        <p:grpSpPr bwMode="auto">
          <a:xfrm>
            <a:off x="1597025" y="53976"/>
            <a:ext cx="8940800" cy="6653213"/>
            <a:chOff x="46" y="34"/>
            <a:chExt cx="5632" cy="4191"/>
          </a:xfrm>
        </p:grpSpPr>
        <p:sp>
          <p:nvSpPr>
            <p:cNvPr id="65542" name="WordArt 4"/>
            <p:cNvSpPr>
              <a:spLocks noChangeArrowheads="1" noChangeShapeType="1" noTextEdit="1"/>
            </p:cNvSpPr>
            <p:nvPr/>
          </p:nvSpPr>
          <p:spPr bwMode="auto">
            <a:xfrm>
              <a:off x="110" y="1796"/>
              <a:ext cx="576" cy="162"/>
            </a:xfrm>
            <a:prstGeom prst="rect">
              <a:avLst/>
            </a:prstGeom>
          </p:spPr>
          <p:txBody>
            <a:bodyPr wrap="none" fromWordArt="1">
              <a:prstTxWarp prst="textPlain">
                <a:avLst>
                  <a:gd name="adj" fmla="val 50000"/>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rPr>
                <a:t>库仑定律</a:t>
              </a:r>
            </a:p>
          </p:txBody>
        </p:sp>
        <p:sp>
          <p:nvSpPr>
            <p:cNvPr id="65543" name="WordArt 6"/>
            <p:cNvSpPr>
              <a:spLocks noChangeArrowheads="1" noChangeShapeType="1" noTextEdit="1"/>
            </p:cNvSpPr>
            <p:nvPr/>
          </p:nvSpPr>
          <p:spPr bwMode="auto">
            <a:xfrm>
              <a:off x="110" y="2225"/>
              <a:ext cx="576" cy="162"/>
            </a:xfrm>
            <a:prstGeom prst="rect">
              <a:avLst/>
            </a:prstGeom>
          </p:spPr>
          <p:txBody>
            <a:bodyPr wrap="none" fromWordArt="1">
              <a:prstTxWarp prst="textPlain">
                <a:avLst>
                  <a:gd name="adj" fmla="val 50000"/>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rPr>
                <a:t>叠加原理</a:t>
              </a:r>
            </a:p>
          </p:txBody>
        </p:sp>
        <p:graphicFrame>
          <p:nvGraphicFramePr>
            <p:cNvPr id="65544" name="Object 7"/>
            <p:cNvGraphicFramePr>
              <a:graphicFrameLocks noChangeAspect="1"/>
            </p:cNvGraphicFramePr>
            <p:nvPr/>
          </p:nvGraphicFramePr>
          <p:xfrm>
            <a:off x="739" y="2215"/>
            <a:ext cx="780" cy="405"/>
          </p:xfrm>
          <a:graphic>
            <a:graphicData uri="http://schemas.openxmlformats.org/presentationml/2006/ole">
              <mc:AlternateContent xmlns:mc="http://schemas.openxmlformats.org/markup-compatibility/2006">
                <mc:Choice xmlns:v="urn:schemas-microsoft-com:vml" Requires="v">
                  <p:oleObj spid="_x0000_s140471" name="公式" r:id="rId3" imgW="622030" imgH="342751" progId="Equation.3">
                    <p:embed/>
                  </p:oleObj>
                </mc:Choice>
                <mc:Fallback>
                  <p:oleObj name="公式" r:id="rId3" imgW="622030" imgH="34275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 y="2215"/>
                          <a:ext cx="780"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8"/>
            <p:cNvSpPr>
              <a:spLocks noChangeArrowheads="1"/>
            </p:cNvSpPr>
            <p:nvPr/>
          </p:nvSpPr>
          <p:spPr bwMode="auto">
            <a:xfrm>
              <a:off x="46" y="1639"/>
              <a:ext cx="1792" cy="960"/>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nvGrpSpPr>
            <p:cNvPr id="65546" name="Group 9"/>
            <p:cNvGrpSpPr>
              <a:grpSpLocks/>
            </p:cNvGrpSpPr>
            <p:nvPr/>
          </p:nvGrpSpPr>
          <p:grpSpPr bwMode="auto">
            <a:xfrm>
              <a:off x="158" y="686"/>
              <a:ext cx="720" cy="384"/>
              <a:chOff x="864" y="288"/>
              <a:chExt cx="720" cy="384"/>
            </a:xfrm>
          </p:grpSpPr>
          <p:sp>
            <p:nvSpPr>
              <p:cNvPr id="65617" name="WordArt 10"/>
              <p:cNvSpPr>
                <a:spLocks noChangeArrowheads="1" noChangeShapeType="1" noTextEdit="1"/>
              </p:cNvSpPr>
              <p:nvPr/>
            </p:nvSpPr>
            <p:spPr bwMode="auto">
              <a:xfrm>
                <a:off x="960" y="336"/>
                <a:ext cx="576" cy="288"/>
              </a:xfrm>
              <a:prstGeom prst="rect">
                <a:avLst/>
              </a:prstGeom>
            </p:spPr>
            <p:txBody>
              <a:bodyPr wrap="none" fromWordArt="1">
                <a:prstTxWarp prst="textPlain">
                  <a:avLst>
                    <a:gd name="adj" fmla="val 50000"/>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rPr>
                  <a:t>静电场的</a:t>
                </a:r>
              </a:p>
              <a:p>
                <a:pPr algn="ctr"/>
                <a:r>
                  <a:rPr lang="zh-CN" altLang="en-US" sz="1800" kern="10">
                    <a:ln w="9525">
                      <a:solidFill>
                        <a:srgbClr val="000000"/>
                      </a:solidFill>
                      <a:round/>
                      <a:headEnd/>
                      <a:tailEnd/>
                    </a:ln>
                    <a:solidFill>
                      <a:srgbClr val="000000"/>
                    </a:solidFill>
                    <a:latin typeface="宋体" panose="02010600030101010101" pitchFamily="2" charset="-122"/>
                  </a:rPr>
                  <a:t>描      述</a:t>
                </a:r>
              </a:p>
            </p:txBody>
          </p:sp>
          <p:sp>
            <p:nvSpPr>
              <p:cNvPr id="80" name="Rectangle 11"/>
              <p:cNvSpPr>
                <a:spLocks noChangeArrowheads="1"/>
              </p:cNvSpPr>
              <p:nvPr/>
            </p:nvSpPr>
            <p:spPr bwMode="auto">
              <a:xfrm>
                <a:off x="864" y="288"/>
                <a:ext cx="720" cy="384"/>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grpSp>
          <p:nvGrpSpPr>
            <p:cNvPr id="65547" name="Group 12"/>
            <p:cNvGrpSpPr>
              <a:grpSpLocks/>
            </p:cNvGrpSpPr>
            <p:nvPr/>
          </p:nvGrpSpPr>
          <p:grpSpPr bwMode="auto">
            <a:xfrm>
              <a:off x="158" y="3181"/>
              <a:ext cx="720" cy="384"/>
              <a:chOff x="4608" y="288"/>
              <a:chExt cx="720" cy="384"/>
            </a:xfrm>
          </p:grpSpPr>
          <p:sp>
            <p:nvSpPr>
              <p:cNvPr id="65615" name="WordArt 13"/>
              <p:cNvSpPr>
                <a:spLocks noChangeArrowheads="1" noChangeShapeType="1" noTextEdit="1"/>
              </p:cNvSpPr>
              <p:nvPr/>
            </p:nvSpPr>
            <p:spPr bwMode="auto">
              <a:xfrm>
                <a:off x="4704" y="336"/>
                <a:ext cx="576" cy="288"/>
              </a:xfrm>
              <a:prstGeom prst="rect">
                <a:avLst/>
              </a:prstGeom>
            </p:spPr>
            <p:txBody>
              <a:bodyPr wrap="none" fromWordArt="1">
                <a:prstTxWarp prst="textPlain">
                  <a:avLst>
                    <a:gd name="adj" fmla="val 50000"/>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rPr>
                  <a:t>静电场的</a:t>
                </a:r>
              </a:p>
              <a:p>
                <a:pPr algn="ctr"/>
                <a:r>
                  <a:rPr lang="zh-CN" altLang="en-US" sz="1800" kern="10">
                    <a:ln w="9525">
                      <a:solidFill>
                        <a:srgbClr val="000000"/>
                      </a:solidFill>
                      <a:round/>
                      <a:headEnd/>
                      <a:tailEnd/>
                    </a:ln>
                    <a:solidFill>
                      <a:srgbClr val="000000"/>
                    </a:solidFill>
                    <a:latin typeface="宋体" panose="02010600030101010101" pitchFamily="2" charset="-122"/>
                  </a:rPr>
                  <a:t>基本方程</a:t>
                </a:r>
              </a:p>
            </p:txBody>
          </p:sp>
          <p:sp>
            <p:nvSpPr>
              <p:cNvPr id="78" name="Rectangle 14"/>
              <p:cNvSpPr>
                <a:spLocks noChangeArrowheads="1"/>
              </p:cNvSpPr>
              <p:nvPr/>
            </p:nvSpPr>
            <p:spPr bwMode="auto">
              <a:xfrm>
                <a:off x="4608" y="288"/>
                <a:ext cx="720" cy="384"/>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grpSp>
          <p:nvGrpSpPr>
            <p:cNvPr id="65548" name="Group 15"/>
            <p:cNvGrpSpPr>
              <a:grpSpLocks/>
            </p:cNvGrpSpPr>
            <p:nvPr/>
          </p:nvGrpSpPr>
          <p:grpSpPr bwMode="auto">
            <a:xfrm>
              <a:off x="2318" y="61"/>
              <a:ext cx="816" cy="779"/>
              <a:chOff x="192" y="1104"/>
              <a:chExt cx="816" cy="779"/>
            </a:xfrm>
          </p:grpSpPr>
          <p:sp>
            <p:nvSpPr>
              <p:cNvPr id="65612" name="WordArt 16"/>
              <p:cNvSpPr>
                <a:spLocks noChangeArrowheads="1" noChangeShapeType="1" noTextEdit="1"/>
              </p:cNvSpPr>
              <p:nvPr/>
            </p:nvSpPr>
            <p:spPr bwMode="auto">
              <a:xfrm>
                <a:off x="336" y="1163"/>
                <a:ext cx="576" cy="162"/>
              </a:xfrm>
              <a:prstGeom prst="rect">
                <a:avLst/>
              </a:prstGeom>
            </p:spPr>
            <p:txBody>
              <a:bodyPr wrap="none" fromWordArt="1">
                <a:prstTxWarp prst="textPlain">
                  <a:avLst>
                    <a:gd name="adj" fmla="val 50000"/>
                  </a:avLst>
                </a:prstTxWarp>
              </a:bodyPr>
              <a:lstStyle/>
              <a:p>
                <a:pPr algn="ctr"/>
                <a:r>
                  <a:rPr lang="zh-CN" altLang="en-US" sz="1800" kern="10">
                    <a:ln w="9525">
                      <a:solidFill>
                        <a:srgbClr val="CC3300"/>
                      </a:solidFill>
                      <a:round/>
                      <a:headEnd/>
                      <a:tailEnd/>
                    </a:ln>
                    <a:solidFill>
                      <a:srgbClr val="CC3300"/>
                    </a:solidFill>
                    <a:latin typeface="宋体" panose="02010600030101010101" pitchFamily="2" charset="-122"/>
                  </a:rPr>
                  <a:t>电场强度</a:t>
                </a:r>
              </a:p>
            </p:txBody>
          </p:sp>
          <p:graphicFrame>
            <p:nvGraphicFramePr>
              <p:cNvPr id="65613" name="Object 17"/>
              <p:cNvGraphicFramePr>
                <a:graphicFrameLocks noChangeAspect="1"/>
              </p:cNvGraphicFramePr>
              <p:nvPr/>
            </p:nvGraphicFramePr>
            <p:xfrm>
              <a:off x="329" y="1352"/>
              <a:ext cx="583" cy="531"/>
            </p:xfrm>
            <a:graphic>
              <a:graphicData uri="http://schemas.openxmlformats.org/presentationml/2006/ole">
                <mc:AlternateContent xmlns:mc="http://schemas.openxmlformats.org/markup-compatibility/2006">
                  <mc:Choice xmlns:v="urn:schemas-microsoft-com:vml" Requires="v">
                    <p:oleObj spid="_x0000_s140472" name="公式" r:id="rId5" imgW="406048" imgH="393359" progId="Equation.3">
                      <p:embed/>
                    </p:oleObj>
                  </mc:Choice>
                  <mc:Fallback>
                    <p:oleObj name="公式" r:id="rId5" imgW="406048" imgH="393359"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 y="1352"/>
                            <a:ext cx="583" cy="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 name="Rectangle 18"/>
              <p:cNvSpPr>
                <a:spLocks noChangeArrowheads="1"/>
              </p:cNvSpPr>
              <p:nvPr/>
            </p:nvSpPr>
            <p:spPr bwMode="auto">
              <a:xfrm>
                <a:off x="192" y="1104"/>
                <a:ext cx="816" cy="768"/>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grpSp>
          <p:nvGrpSpPr>
            <p:cNvPr id="65549" name="Group 19"/>
            <p:cNvGrpSpPr>
              <a:grpSpLocks/>
            </p:cNvGrpSpPr>
            <p:nvPr/>
          </p:nvGrpSpPr>
          <p:grpSpPr bwMode="auto">
            <a:xfrm>
              <a:off x="4430" y="34"/>
              <a:ext cx="674" cy="624"/>
              <a:chOff x="192" y="2256"/>
              <a:chExt cx="674" cy="624"/>
            </a:xfrm>
          </p:grpSpPr>
          <p:sp>
            <p:nvSpPr>
              <p:cNvPr id="65609" name="WordArt 20"/>
              <p:cNvSpPr>
                <a:spLocks noChangeArrowheads="1" noChangeShapeType="1" noTextEdit="1"/>
              </p:cNvSpPr>
              <p:nvPr/>
            </p:nvSpPr>
            <p:spPr bwMode="auto">
              <a:xfrm>
                <a:off x="336" y="2334"/>
                <a:ext cx="432" cy="162"/>
              </a:xfrm>
              <a:prstGeom prst="rect">
                <a:avLst/>
              </a:prstGeom>
            </p:spPr>
            <p:txBody>
              <a:bodyPr wrap="none" fromWordArt="1">
                <a:prstTxWarp prst="textPlain">
                  <a:avLst>
                    <a:gd name="adj" fmla="val 50000"/>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rPr>
                  <a:t>电场力</a:t>
                </a:r>
              </a:p>
            </p:txBody>
          </p:sp>
          <p:graphicFrame>
            <p:nvGraphicFramePr>
              <p:cNvPr id="65610" name="Object 21"/>
              <p:cNvGraphicFramePr>
                <a:graphicFrameLocks noChangeAspect="1"/>
              </p:cNvGraphicFramePr>
              <p:nvPr/>
            </p:nvGraphicFramePr>
            <p:xfrm>
              <a:off x="192" y="2592"/>
              <a:ext cx="674" cy="274"/>
            </p:xfrm>
            <a:graphic>
              <a:graphicData uri="http://schemas.openxmlformats.org/presentationml/2006/ole">
                <mc:AlternateContent xmlns:mc="http://schemas.openxmlformats.org/markup-compatibility/2006">
                  <mc:Choice xmlns:v="urn:schemas-microsoft-com:vml" Requires="v">
                    <p:oleObj spid="_x0000_s140473" name="公式" r:id="rId7" imgW="469696" imgH="203112" progId="Equation.3">
                      <p:embed/>
                    </p:oleObj>
                  </mc:Choice>
                  <mc:Fallback>
                    <p:oleObj name="公式" r:id="rId7" imgW="469696" imgH="203112"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 y="2592"/>
                            <a:ext cx="67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 name="Rectangle 22"/>
              <p:cNvSpPr>
                <a:spLocks noChangeArrowheads="1"/>
              </p:cNvSpPr>
              <p:nvPr/>
            </p:nvSpPr>
            <p:spPr bwMode="auto">
              <a:xfrm>
                <a:off x="192" y="2256"/>
                <a:ext cx="672" cy="624"/>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grpSp>
          <p:nvGrpSpPr>
            <p:cNvPr id="65550" name="Group 23"/>
            <p:cNvGrpSpPr>
              <a:grpSpLocks/>
            </p:cNvGrpSpPr>
            <p:nvPr/>
          </p:nvGrpSpPr>
          <p:grpSpPr bwMode="auto">
            <a:xfrm>
              <a:off x="1358" y="322"/>
              <a:ext cx="672" cy="240"/>
              <a:chOff x="288" y="782"/>
              <a:chExt cx="672" cy="240"/>
            </a:xfrm>
          </p:grpSpPr>
          <p:sp>
            <p:nvSpPr>
              <p:cNvPr id="65607" name="WordArt 24"/>
              <p:cNvSpPr>
                <a:spLocks noChangeArrowheads="1" noChangeShapeType="1" noTextEdit="1"/>
              </p:cNvSpPr>
              <p:nvPr/>
            </p:nvSpPr>
            <p:spPr bwMode="auto">
              <a:xfrm>
                <a:off x="336" y="827"/>
                <a:ext cx="576" cy="162"/>
              </a:xfrm>
              <a:prstGeom prst="rect">
                <a:avLst/>
              </a:prstGeom>
            </p:spPr>
            <p:txBody>
              <a:bodyPr wrap="none" fromWordArt="1">
                <a:prstTxWarp prst="textPlain">
                  <a:avLst>
                    <a:gd name="adj" fmla="val 50000"/>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rPr>
                  <a:t>力的描述</a:t>
                </a:r>
              </a:p>
            </p:txBody>
          </p:sp>
          <p:sp>
            <p:nvSpPr>
              <p:cNvPr id="70" name="Rectangle 25"/>
              <p:cNvSpPr>
                <a:spLocks noChangeArrowheads="1"/>
              </p:cNvSpPr>
              <p:nvPr/>
            </p:nvSpPr>
            <p:spPr bwMode="auto">
              <a:xfrm>
                <a:off x="288" y="782"/>
                <a:ext cx="672" cy="240"/>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grpSp>
          <p:nvGrpSpPr>
            <p:cNvPr id="65551" name="Group 26"/>
            <p:cNvGrpSpPr>
              <a:grpSpLocks/>
            </p:cNvGrpSpPr>
            <p:nvPr/>
          </p:nvGrpSpPr>
          <p:grpSpPr bwMode="auto">
            <a:xfrm>
              <a:off x="2318" y="1063"/>
              <a:ext cx="1104" cy="542"/>
              <a:chOff x="1351" y="1248"/>
              <a:chExt cx="1104" cy="542"/>
            </a:xfrm>
          </p:grpSpPr>
          <p:graphicFrame>
            <p:nvGraphicFramePr>
              <p:cNvPr id="65605" name="Object 27"/>
              <p:cNvGraphicFramePr>
                <a:graphicFrameLocks noChangeAspect="1"/>
              </p:cNvGraphicFramePr>
              <p:nvPr/>
            </p:nvGraphicFramePr>
            <p:xfrm>
              <a:off x="1386" y="1259"/>
              <a:ext cx="1057" cy="531"/>
            </p:xfrm>
            <a:graphic>
              <a:graphicData uri="http://schemas.openxmlformats.org/presentationml/2006/ole">
                <mc:AlternateContent xmlns:mc="http://schemas.openxmlformats.org/markup-compatibility/2006">
                  <mc:Choice xmlns:v="urn:schemas-microsoft-com:vml" Requires="v">
                    <p:oleObj spid="_x0000_s140474" name="公式" r:id="rId9" imgW="736280" imgH="393529" progId="Equation.3">
                      <p:embed/>
                    </p:oleObj>
                  </mc:Choice>
                  <mc:Fallback>
                    <p:oleObj name="公式" r:id="rId9" imgW="736280" imgH="393529"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6" y="1259"/>
                            <a:ext cx="1057" cy="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 name="Rectangle 28"/>
              <p:cNvSpPr>
                <a:spLocks noChangeArrowheads="1"/>
              </p:cNvSpPr>
              <p:nvPr/>
            </p:nvSpPr>
            <p:spPr bwMode="auto">
              <a:xfrm>
                <a:off x="1351" y="1248"/>
                <a:ext cx="1104" cy="528"/>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grpSp>
          <p:nvGrpSpPr>
            <p:cNvPr id="65552" name="Group 29"/>
            <p:cNvGrpSpPr>
              <a:grpSpLocks/>
            </p:cNvGrpSpPr>
            <p:nvPr/>
          </p:nvGrpSpPr>
          <p:grpSpPr bwMode="auto">
            <a:xfrm>
              <a:off x="3854" y="823"/>
              <a:ext cx="1392" cy="881"/>
              <a:chOff x="1152" y="1920"/>
              <a:chExt cx="1392" cy="881"/>
            </a:xfrm>
          </p:grpSpPr>
          <p:sp>
            <p:nvSpPr>
              <p:cNvPr id="65601" name="WordArt 30"/>
              <p:cNvSpPr>
                <a:spLocks noChangeArrowheads="1" noChangeShapeType="1" noTextEdit="1"/>
              </p:cNvSpPr>
              <p:nvPr/>
            </p:nvSpPr>
            <p:spPr bwMode="auto">
              <a:xfrm>
                <a:off x="1579" y="1979"/>
                <a:ext cx="432" cy="162"/>
              </a:xfrm>
              <a:prstGeom prst="rect">
                <a:avLst/>
              </a:prstGeom>
            </p:spPr>
            <p:txBody>
              <a:bodyPr wrap="none" fromWordArt="1">
                <a:prstTxWarp prst="textPlain">
                  <a:avLst>
                    <a:gd name="adj" fmla="val 50000"/>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rPr>
                  <a:t>电势能</a:t>
                </a:r>
              </a:p>
            </p:txBody>
          </p:sp>
          <p:graphicFrame>
            <p:nvGraphicFramePr>
              <p:cNvPr id="65602" name="Object 31"/>
              <p:cNvGraphicFramePr>
                <a:graphicFrameLocks noChangeAspect="1"/>
              </p:cNvGraphicFramePr>
              <p:nvPr/>
            </p:nvGraphicFramePr>
            <p:xfrm>
              <a:off x="1163" y="2177"/>
              <a:ext cx="1355" cy="347"/>
            </p:xfrm>
            <a:graphic>
              <a:graphicData uri="http://schemas.openxmlformats.org/presentationml/2006/ole">
                <mc:AlternateContent xmlns:mc="http://schemas.openxmlformats.org/markup-compatibility/2006">
                  <mc:Choice xmlns:v="urn:schemas-microsoft-com:vml" Requires="v">
                    <p:oleObj spid="_x0000_s140475" name="公式" r:id="rId11" imgW="1206500" imgH="330200" progId="Equation.3">
                      <p:embed/>
                    </p:oleObj>
                  </mc:Choice>
                  <mc:Fallback>
                    <p:oleObj name="公式" r:id="rId11" imgW="1206500" imgH="330200"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3" y="2177"/>
                            <a:ext cx="1355"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03" name="Object 32"/>
              <p:cNvGraphicFramePr>
                <a:graphicFrameLocks noChangeAspect="1"/>
              </p:cNvGraphicFramePr>
              <p:nvPr/>
            </p:nvGraphicFramePr>
            <p:xfrm>
              <a:off x="1535" y="2511"/>
              <a:ext cx="675" cy="290"/>
            </p:xfrm>
            <a:graphic>
              <a:graphicData uri="http://schemas.openxmlformats.org/presentationml/2006/ole">
                <mc:AlternateContent xmlns:mc="http://schemas.openxmlformats.org/markup-compatibility/2006">
                  <mc:Choice xmlns:v="urn:schemas-microsoft-com:vml" Requires="v">
                    <p:oleObj spid="_x0000_s140476" name="公式" r:id="rId13" imgW="469696" imgH="215806" progId="Equation.3">
                      <p:embed/>
                    </p:oleObj>
                  </mc:Choice>
                  <mc:Fallback>
                    <p:oleObj name="公式" r:id="rId13" imgW="469696" imgH="215806"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5" y="2511"/>
                            <a:ext cx="675"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 name="Rectangle 33"/>
              <p:cNvSpPr>
                <a:spLocks noChangeArrowheads="1"/>
              </p:cNvSpPr>
              <p:nvPr/>
            </p:nvSpPr>
            <p:spPr bwMode="auto">
              <a:xfrm>
                <a:off x="1152" y="1920"/>
                <a:ext cx="1392" cy="864"/>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sp>
          <p:nvSpPr>
            <p:cNvPr id="65553" name="WordArt 34"/>
            <p:cNvSpPr>
              <a:spLocks noChangeArrowheads="1" noChangeShapeType="1" noTextEdit="1"/>
            </p:cNvSpPr>
            <p:nvPr/>
          </p:nvSpPr>
          <p:spPr bwMode="auto">
            <a:xfrm>
              <a:off x="4377" y="1858"/>
              <a:ext cx="288" cy="162"/>
            </a:xfrm>
            <a:prstGeom prst="rect">
              <a:avLst/>
            </a:prstGeom>
          </p:spPr>
          <p:txBody>
            <a:bodyPr wrap="none" fromWordArt="1">
              <a:prstTxWarp prst="textPlain">
                <a:avLst>
                  <a:gd name="adj" fmla="val 50000"/>
                </a:avLst>
              </a:prstTxWarp>
            </a:bodyPr>
            <a:lstStyle/>
            <a:p>
              <a:pPr algn="ctr"/>
              <a:r>
                <a:rPr lang="zh-CN" altLang="en-US" sz="1800" kern="10">
                  <a:ln w="9525">
                    <a:solidFill>
                      <a:srgbClr val="CC3300"/>
                    </a:solidFill>
                    <a:round/>
                    <a:headEnd/>
                    <a:tailEnd/>
                  </a:ln>
                  <a:solidFill>
                    <a:srgbClr val="CC3300"/>
                  </a:solidFill>
                  <a:latin typeface="宋体" panose="02010600030101010101" pitchFamily="2" charset="-122"/>
                </a:rPr>
                <a:t>电势</a:t>
              </a:r>
            </a:p>
          </p:txBody>
        </p:sp>
        <p:graphicFrame>
          <p:nvGraphicFramePr>
            <p:cNvPr id="65554" name="Object 35"/>
            <p:cNvGraphicFramePr>
              <a:graphicFrameLocks noChangeAspect="1"/>
            </p:cNvGraphicFramePr>
            <p:nvPr/>
          </p:nvGraphicFramePr>
          <p:xfrm>
            <a:off x="3960" y="1977"/>
            <a:ext cx="1264" cy="423"/>
          </p:xfrm>
          <a:graphic>
            <a:graphicData uri="http://schemas.openxmlformats.org/presentationml/2006/ole">
              <mc:AlternateContent xmlns:mc="http://schemas.openxmlformats.org/markup-compatibility/2006">
                <mc:Choice xmlns:v="urn:schemas-microsoft-com:vml" Requires="v">
                  <p:oleObj spid="_x0000_s140477" name="公式" r:id="rId15" imgW="927100" imgH="330200" progId="Equation.3">
                    <p:embed/>
                  </p:oleObj>
                </mc:Choice>
                <mc:Fallback>
                  <p:oleObj name="公式" r:id="rId15" imgW="927100" imgH="33020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60" y="1977"/>
                          <a:ext cx="1264"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36"/>
            <p:cNvSpPr>
              <a:spLocks noChangeArrowheads="1"/>
            </p:cNvSpPr>
            <p:nvPr/>
          </p:nvSpPr>
          <p:spPr bwMode="auto">
            <a:xfrm>
              <a:off x="3854" y="1831"/>
              <a:ext cx="1392" cy="737"/>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nvGrpSpPr>
            <p:cNvPr id="65556" name="Group 37"/>
            <p:cNvGrpSpPr>
              <a:grpSpLocks/>
            </p:cNvGrpSpPr>
            <p:nvPr/>
          </p:nvGrpSpPr>
          <p:grpSpPr bwMode="auto">
            <a:xfrm>
              <a:off x="3854" y="2705"/>
              <a:ext cx="1392" cy="816"/>
              <a:chOff x="1152" y="3478"/>
              <a:chExt cx="1392" cy="816"/>
            </a:xfrm>
          </p:grpSpPr>
          <p:sp>
            <p:nvSpPr>
              <p:cNvPr id="65598" name="WordArt 38"/>
              <p:cNvSpPr>
                <a:spLocks noChangeArrowheads="1" noChangeShapeType="1" noTextEdit="1"/>
              </p:cNvSpPr>
              <p:nvPr/>
            </p:nvSpPr>
            <p:spPr bwMode="auto">
              <a:xfrm>
                <a:off x="1536" y="3526"/>
                <a:ext cx="720" cy="162"/>
              </a:xfrm>
              <a:prstGeom prst="rect">
                <a:avLst/>
              </a:prstGeom>
            </p:spPr>
            <p:txBody>
              <a:bodyPr wrap="none" fromWordArt="1">
                <a:prstTxWarp prst="textPlain">
                  <a:avLst>
                    <a:gd name="adj" fmla="val 50000"/>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rPr>
                  <a:t>电场力作功</a:t>
                </a:r>
              </a:p>
            </p:txBody>
          </p:sp>
          <p:graphicFrame>
            <p:nvGraphicFramePr>
              <p:cNvPr id="65599" name="Object 39"/>
              <p:cNvGraphicFramePr>
                <a:graphicFrameLocks noChangeAspect="1"/>
              </p:cNvGraphicFramePr>
              <p:nvPr/>
            </p:nvGraphicFramePr>
            <p:xfrm>
              <a:off x="1303" y="3662"/>
              <a:ext cx="1215" cy="605"/>
            </p:xfrm>
            <a:graphic>
              <a:graphicData uri="http://schemas.openxmlformats.org/presentationml/2006/ole">
                <mc:AlternateContent xmlns:mc="http://schemas.openxmlformats.org/markup-compatibility/2006">
                  <mc:Choice xmlns:v="urn:schemas-microsoft-com:vml" Requires="v">
                    <p:oleObj spid="_x0000_s140478" name="公式" r:id="rId17" imgW="1054100" imgH="558800" progId="Equation.3">
                      <p:embed/>
                    </p:oleObj>
                  </mc:Choice>
                  <mc:Fallback>
                    <p:oleObj name="公式" r:id="rId17" imgW="1054100" imgH="558800" progId="Equation.3">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03" y="3662"/>
                            <a:ext cx="1215" cy="6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 name="Rectangle 40"/>
              <p:cNvSpPr>
                <a:spLocks noChangeArrowheads="1"/>
              </p:cNvSpPr>
              <p:nvPr/>
            </p:nvSpPr>
            <p:spPr bwMode="auto">
              <a:xfrm>
                <a:off x="1152" y="3478"/>
                <a:ext cx="1392" cy="816"/>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grpSp>
          <p:nvGrpSpPr>
            <p:cNvPr id="65557" name="Group 41"/>
            <p:cNvGrpSpPr>
              <a:grpSpLocks/>
            </p:cNvGrpSpPr>
            <p:nvPr/>
          </p:nvGrpSpPr>
          <p:grpSpPr bwMode="auto">
            <a:xfrm>
              <a:off x="1358" y="1235"/>
              <a:ext cx="672" cy="240"/>
              <a:chOff x="1536" y="775"/>
              <a:chExt cx="672" cy="240"/>
            </a:xfrm>
          </p:grpSpPr>
          <p:sp>
            <p:nvSpPr>
              <p:cNvPr id="65596" name="WordArt 42"/>
              <p:cNvSpPr>
                <a:spLocks noChangeArrowheads="1" noChangeShapeType="1" noTextEdit="1"/>
              </p:cNvSpPr>
              <p:nvPr/>
            </p:nvSpPr>
            <p:spPr bwMode="auto">
              <a:xfrm>
                <a:off x="1579" y="820"/>
                <a:ext cx="576" cy="162"/>
              </a:xfrm>
              <a:prstGeom prst="rect">
                <a:avLst/>
              </a:prstGeom>
            </p:spPr>
            <p:txBody>
              <a:bodyPr wrap="none" fromWordArt="1">
                <a:prstTxWarp prst="textPlain">
                  <a:avLst>
                    <a:gd name="adj" fmla="val 50000"/>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rPr>
                  <a:t>功的描述</a:t>
                </a:r>
              </a:p>
            </p:txBody>
          </p:sp>
          <p:sp>
            <p:nvSpPr>
              <p:cNvPr id="59" name="Rectangle 43"/>
              <p:cNvSpPr>
                <a:spLocks noChangeArrowheads="1"/>
              </p:cNvSpPr>
              <p:nvPr/>
            </p:nvSpPr>
            <p:spPr bwMode="auto">
              <a:xfrm>
                <a:off x="1536" y="775"/>
                <a:ext cx="672" cy="240"/>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grpSp>
          <p:nvGrpSpPr>
            <p:cNvPr id="65558" name="Group 44"/>
            <p:cNvGrpSpPr>
              <a:grpSpLocks/>
            </p:cNvGrpSpPr>
            <p:nvPr/>
          </p:nvGrpSpPr>
          <p:grpSpPr bwMode="auto">
            <a:xfrm>
              <a:off x="2270" y="2599"/>
              <a:ext cx="960" cy="624"/>
              <a:chOff x="3168" y="1344"/>
              <a:chExt cx="960" cy="624"/>
            </a:xfrm>
          </p:grpSpPr>
          <p:sp>
            <p:nvSpPr>
              <p:cNvPr id="65593" name="WordArt 45"/>
              <p:cNvSpPr>
                <a:spLocks noChangeArrowheads="1" noChangeShapeType="1" noTextEdit="1"/>
              </p:cNvSpPr>
              <p:nvPr/>
            </p:nvSpPr>
            <p:spPr bwMode="auto">
              <a:xfrm>
                <a:off x="3360" y="1422"/>
                <a:ext cx="576" cy="162"/>
              </a:xfrm>
              <a:prstGeom prst="rect">
                <a:avLst/>
              </a:prstGeom>
            </p:spPr>
            <p:txBody>
              <a:bodyPr wrap="none" fromWordArt="1">
                <a:prstTxWarp prst="textPlain">
                  <a:avLst>
                    <a:gd name="adj" fmla="val 50000"/>
                  </a:avLst>
                </a:prstTxWarp>
              </a:bodyPr>
              <a:lstStyle/>
              <a:p>
                <a:pPr algn="ctr"/>
                <a:r>
                  <a:rPr lang="zh-CN" altLang="en-US" sz="1800" kern="10">
                    <a:ln w="9525">
                      <a:solidFill>
                        <a:srgbClr val="CC3300"/>
                      </a:solidFill>
                      <a:round/>
                      <a:headEnd/>
                      <a:tailEnd/>
                    </a:ln>
                    <a:solidFill>
                      <a:srgbClr val="CC3300"/>
                    </a:solidFill>
                    <a:latin typeface="宋体" panose="02010600030101010101" pitchFamily="2" charset="-122"/>
                  </a:rPr>
                  <a:t>环路定理</a:t>
                </a:r>
              </a:p>
            </p:txBody>
          </p:sp>
          <p:graphicFrame>
            <p:nvGraphicFramePr>
              <p:cNvPr id="65594" name="Object 46"/>
              <p:cNvGraphicFramePr>
                <a:graphicFrameLocks noChangeAspect="1"/>
              </p:cNvGraphicFramePr>
              <p:nvPr/>
            </p:nvGraphicFramePr>
            <p:xfrm>
              <a:off x="3219" y="1632"/>
              <a:ext cx="875" cy="308"/>
            </p:xfrm>
            <a:graphic>
              <a:graphicData uri="http://schemas.openxmlformats.org/presentationml/2006/ole">
                <mc:AlternateContent xmlns:mc="http://schemas.openxmlformats.org/markup-compatibility/2006">
                  <mc:Choice xmlns:v="urn:schemas-microsoft-com:vml" Requires="v">
                    <p:oleObj spid="_x0000_s140479" name="公式" r:id="rId19" imgW="609600" imgH="228600" progId="Equation.3">
                      <p:embed/>
                    </p:oleObj>
                  </mc:Choice>
                  <mc:Fallback>
                    <p:oleObj name="公式" r:id="rId19" imgW="609600" imgH="228600" progId="Equation.3">
                      <p:embed/>
                      <p:pic>
                        <p:nvPicPr>
                          <p:cNvPr id="0" name="Object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19" y="1632"/>
                            <a:ext cx="875"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Rectangle 47"/>
              <p:cNvSpPr>
                <a:spLocks noChangeArrowheads="1"/>
              </p:cNvSpPr>
              <p:nvPr/>
            </p:nvSpPr>
            <p:spPr bwMode="auto">
              <a:xfrm>
                <a:off x="3168" y="1344"/>
                <a:ext cx="960" cy="624"/>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grpSp>
          <p:nvGrpSpPr>
            <p:cNvPr id="65559" name="Group 48"/>
            <p:cNvGrpSpPr>
              <a:grpSpLocks/>
            </p:cNvGrpSpPr>
            <p:nvPr/>
          </p:nvGrpSpPr>
          <p:grpSpPr bwMode="auto">
            <a:xfrm>
              <a:off x="2076" y="3457"/>
              <a:ext cx="1394" cy="768"/>
              <a:chOff x="2112" y="3216"/>
              <a:chExt cx="1394" cy="768"/>
            </a:xfrm>
          </p:grpSpPr>
          <p:sp>
            <p:nvSpPr>
              <p:cNvPr id="65590" name="WordArt 49"/>
              <p:cNvSpPr>
                <a:spLocks noChangeArrowheads="1" noChangeShapeType="1" noTextEdit="1"/>
              </p:cNvSpPr>
              <p:nvPr/>
            </p:nvSpPr>
            <p:spPr bwMode="auto">
              <a:xfrm>
                <a:off x="2496" y="3312"/>
                <a:ext cx="576" cy="162"/>
              </a:xfrm>
              <a:prstGeom prst="rect">
                <a:avLst/>
              </a:prstGeom>
            </p:spPr>
            <p:txBody>
              <a:bodyPr wrap="none" fromWordArt="1">
                <a:prstTxWarp prst="textPlain">
                  <a:avLst>
                    <a:gd name="adj" fmla="val 50000"/>
                  </a:avLst>
                </a:prstTxWarp>
              </a:bodyPr>
              <a:lstStyle/>
              <a:p>
                <a:pPr algn="ctr"/>
                <a:r>
                  <a:rPr lang="zh-CN" altLang="en-US" sz="1800" kern="10">
                    <a:ln w="9525">
                      <a:solidFill>
                        <a:srgbClr val="CC3300"/>
                      </a:solidFill>
                      <a:round/>
                      <a:headEnd/>
                      <a:tailEnd/>
                    </a:ln>
                    <a:solidFill>
                      <a:srgbClr val="CC3300"/>
                    </a:solidFill>
                    <a:latin typeface="宋体" panose="02010600030101010101" pitchFamily="2" charset="-122"/>
                  </a:rPr>
                  <a:t>高斯定理</a:t>
                </a:r>
              </a:p>
            </p:txBody>
          </p:sp>
          <p:graphicFrame>
            <p:nvGraphicFramePr>
              <p:cNvPr id="65591" name="Object 50"/>
              <p:cNvGraphicFramePr>
                <a:graphicFrameLocks noChangeAspect="1"/>
              </p:cNvGraphicFramePr>
              <p:nvPr/>
            </p:nvGraphicFramePr>
            <p:xfrm>
              <a:off x="2156" y="3471"/>
              <a:ext cx="1350" cy="513"/>
            </p:xfrm>
            <a:graphic>
              <a:graphicData uri="http://schemas.openxmlformats.org/presentationml/2006/ole">
                <mc:AlternateContent xmlns:mc="http://schemas.openxmlformats.org/markup-compatibility/2006">
                  <mc:Choice xmlns:v="urn:schemas-microsoft-com:vml" Requires="v">
                    <p:oleObj spid="_x0000_s140480" name="公式" r:id="rId21" imgW="939392" imgH="380835" progId="Equation.3">
                      <p:embed/>
                    </p:oleObj>
                  </mc:Choice>
                  <mc:Fallback>
                    <p:oleObj name="公式" r:id="rId21" imgW="939392" imgH="380835" progId="Equation.3">
                      <p:embed/>
                      <p:pic>
                        <p:nvPicPr>
                          <p:cNvPr id="0" name="Object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56" y="3471"/>
                            <a:ext cx="1350" cy="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Rectangle 51"/>
              <p:cNvSpPr>
                <a:spLocks noChangeArrowheads="1"/>
              </p:cNvSpPr>
              <p:nvPr/>
            </p:nvSpPr>
            <p:spPr bwMode="auto">
              <a:xfrm>
                <a:off x="2112" y="3216"/>
                <a:ext cx="1392" cy="768"/>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sp>
          <p:nvSpPr>
            <p:cNvPr id="22" name="Line 52"/>
            <p:cNvSpPr>
              <a:spLocks noChangeShapeType="1"/>
            </p:cNvSpPr>
            <p:nvPr/>
          </p:nvSpPr>
          <p:spPr bwMode="auto">
            <a:xfrm>
              <a:off x="2030" y="432"/>
              <a:ext cx="288" cy="0"/>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23" name="Line 53"/>
            <p:cNvSpPr>
              <a:spLocks noChangeShapeType="1"/>
            </p:cNvSpPr>
            <p:nvPr/>
          </p:nvSpPr>
          <p:spPr bwMode="auto">
            <a:xfrm>
              <a:off x="3134" y="727"/>
              <a:ext cx="2256" cy="0"/>
            </a:xfrm>
            <a:prstGeom prst="line">
              <a:avLst/>
            </a:prstGeom>
            <a:noFill/>
            <a:ln w="9525">
              <a:solidFill>
                <a:srgbClr val="000000"/>
              </a:solidFill>
              <a:round/>
              <a:headEnd/>
              <a:tailEn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24" name="Line 54"/>
            <p:cNvSpPr>
              <a:spLocks noChangeShapeType="1"/>
            </p:cNvSpPr>
            <p:nvPr/>
          </p:nvSpPr>
          <p:spPr bwMode="auto">
            <a:xfrm rot="5400000">
              <a:off x="3614" y="3703"/>
              <a:ext cx="0" cy="288"/>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25" name="Line 55"/>
            <p:cNvSpPr>
              <a:spLocks noChangeShapeType="1"/>
            </p:cNvSpPr>
            <p:nvPr/>
          </p:nvSpPr>
          <p:spPr bwMode="auto">
            <a:xfrm>
              <a:off x="1166" y="3847"/>
              <a:ext cx="912" cy="0"/>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26" name="Line 56"/>
            <p:cNvSpPr>
              <a:spLocks noChangeShapeType="1"/>
            </p:cNvSpPr>
            <p:nvPr/>
          </p:nvSpPr>
          <p:spPr bwMode="auto">
            <a:xfrm>
              <a:off x="3134" y="343"/>
              <a:ext cx="1296" cy="0"/>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27" name="Line 57"/>
            <p:cNvSpPr>
              <a:spLocks noChangeShapeType="1"/>
            </p:cNvSpPr>
            <p:nvPr/>
          </p:nvSpPr>
          <p:spPr bwMode="auto">
            <a:xfrm>
              <a:off x="2030" y="1331"/>
              <a:ext cx="288" cy="0"/>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28" name="Line 58"/>
            <p:cNvSpPr>
              <a:spLocks noChangeShapeType="1"/>
            </p:cNvSpPr>
            <p:nvPr/>
          </p:nvSpPr>
          <p:spPr bwMode="auto">
            <a:xfrm>
              <a:off x="2750" y="1591"/>
              <a:ext cx="0" cy="1008"/>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29" name="Line 59"/>
            <p:cNvSpPr>
              <a:spLocks noChangeShapeType="1"/>
            </p:cNvSpPr>
            <p:nvPr/>
          </p:nvSpPr>
          <p:spPr bwMode="auto">
            <a:xfrm>
              <a:off x="1022" y="438"/>
              <a:ext cx="336" cy="0"/>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30" name="Line 60"/>
            <p:cNvSpPr>
              <a:spLocks noChangeShapeType="1"/>
            </p:cNvSpPr>
            <p:nvPr/>
          </p:nvSpPr>
          <p:spPr bwMode="auto">
            <a:xfrm>
              <a:off x="1022" y="1351"/>
              <a:ext cx="336" cy="0"/>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31" name="Line 61"/>
            <p:cNvSpPr>
              <a:spLocks noChangeShapeType="1"/>
            </p:cNvSpPr>
            <p:nvPr/>
          </p:nvSpPr>
          <p:spPr bwMode="auto">
            <a:xfrm flipV="1">
              <a:off x="542" y="1063"/>
              <a:ext cx="0" cy="576"/>
            </a:xfrm>
            <a:prstGeom prst="line">
              <a:avLst/>
            </a:prstGeom>
            <a:noFill/>
            <a:ln w="9525">
              <a:solidFill>
                <a:srgbClr val="000000"/>
              </a:solidFill>
              <a:round/>
              <a:headEnd/>
              <a:tailEn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32" name="Line 62"/>
            <p:cNvSpPr>
              <a:spLocks noChangeShapeType="1"/>
            </p:cNvSpPr>
            <p:nvPr/>
          </p:nvSpPr>
          <p:spPr bwMode="auto">
            <a:xfrm rot="-5400000">
              <a:off x="1029" y="3223"/>
              <a:ext cx="0" cy="288"/>
            </a:xfrm>
            <a:prstGeom prst="line">
              <a:avLst/>
            </a:prstGeom>
            <a:noFill/>
            <a:ln w="9525">
              <a:solidFill>
                <a:srgbClr val="000000"/>
              </a:solidFill>
              <a:round/>
              <a:headEnd/>
              <a:tailEn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33" name="Line 63"/>
            <p:cNvSpPr>
              <a:spLocks noChangeShapeType="1"/>
            </p:cNvSpPr>
            <p:nvPr/>
          </p:nvSpPr>
          <p:spPr bwMode="auto">
            <a:xfrm>
              <a:off x="1173" y="2920"/>
              <a:ext cx="1097" cy="0"/>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34" name="Line 64"/>
            <p:cNvSpPr>
              <a:spLocks noChangeShapeType="1"/>
            </p:cNvSpPr>
            <p:nvPr/>
          </p:nvSpPr>
          <p:spPr bwMode="auto">
            <a:xfrm>
              <a:off x="494" y="2599"/>
              <a:ext cx="0" cy="576"/>
            </a:xfrm>
            <a:prstGeom prst="line">
              <a:avLst/>
            </a:prstGeom>
            <a:noFill/>
            <a:ln w="9525">
              <a:solidFill>
                <a:srgbClr val="000000"/>
              </a:solidFill>
              <a:round/>
              <a:headEnd/>
              <a:tailEn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nvGrpSpPr>
            <p:cNvPr id="65573" name="Group 65"/>
            <p:cNvGrpSpPr>
              <a:grpSpLocks/>
            </p:cNvGrpSpPr>
            <p:nvPr/>
          </p:nvGrpSpPr>
          <p:grpSpPr bwMode="auto">
            <a:xfrm>
              <a:off x="5102" y="3703"/>
              <a:ext cx="576" cy="240"/>
              <a:chOff x="2133" y="2064"/>
              <a:chExt cx="576" cy="240"/>
            </a:xfrm>
          </p:grpSpPr>
          <p:sp>
            <p:nvSpPr>
              <p:cNvPr id="65588" name="WordArt 66"/>
              <p:cNvSpPr>
                <a:spLocks noChangeArrowheads="1" noChangeShapeType="1" noTextEdit="1"/>
              </p:cNvSpPr>
              <p:nvPr/>
            </p:nvSpPr>
            <p:spPr bwMode="auto">
              <a:xfrm>
                <a:off x="2208" y="2109"/>
                <a:ext cx="432" cy="162"/>
              </a:xfrm>
              <a:prstGeom prst="rect">
                <a:avLst/>
              </a:prstGeom>
            </p:spPr>
            <p:txBody>
              <a:bodyPr wrap="none" fromWordArt="1">
                <a:prstTxWarp prst="textPlain">
                  <a:avLst>
                    <a:gd name="adj" fmla="val 50000"/>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rPr>
                  <a:t>电场线</a:t>
                </a:r>
              </a:p>
            </p:txBody>
          </p:sp>
          <p:sp>
            <p:nvSpPr>
              <p:cNvPr id="51" name="Rectangle 67"/>
              <p:cNvSpPr>
                <a:spLocks noChangeArrowheads="1"/>
              </p:cNvSpPr>
              <p:nvPr/>
            </p:nvSpPr>
            <p:spPr bwMode="auto">
              <a:xfrm>
                <a:off x="2133" y="2064"/>
                <a:ext cx="576" cy="240"/>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grpSp>
          <p:nvGrpSpPr>
            <p:cNvPr id="65574" name="Group 68"/>
            <p:cNvGrpSpPr>
              <a:grpSpLocks/>
            </p:cNvGrpSpPr>
            <p:nvPr/>
          </p:nvGrpSpPr>
          <p:grpSpPr bwMode="auto">
            <a:xfrm>
              <a:off x="3758" y="3723"/>
              <a:ext cx="576" cy="240"/>
              <a:chOff x="3600" y="2112"/>
              <a:chExt cx="576" cy="240"/>
            </a:xfrm>
          </p:grpSpPr>
          <p:sp>
            <p:nvSpPr>
              <p:cNvPr id="65586" name="WordArt 69"/>
              <p:cNvSpPr>
                <a:spLocks noChangeArrowheads="1" noChangeShapeType="1" noTextEdit="1"/>
              </p:cNvSpPr>
              <p:nvPr/>
            </p:nvSpPr>
            <p:spPr bwMode="auto">
              <a:xfrm>
                <a:off x="3675" y="2157"/>
                <a:ext cx="432" cy="162"/>
              </a:xfrm>
              <a:prstGeom prst="rect">
                <a:avLst/>
              </a:prstGeom>
            </p:spPr>
            <p:txBody>
              <a:bodyPr wrap="none" fromWordArt="1">
                <a:prstTxWarp prst="textPlain">
                  <a:avLst>
                    <a:gd name="adj" fmla="val 50000"/>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rPr>
                  <a:t>电通量</a:t>
                </a:r>
              </a:p>
            </p:txBody>
          </p:sp>
          <p:sp>
            <p:nvSpPr>
              <p:cNvPr id="49" name="Rectangle 70"/>
              <p:cNvSpPr>
                <a:spLocks noChangeArrowheads="1"/>
              </p:cNvSpPr>
              <p:nvPr/>
            </p:nvSpPr>
            <p:spPr bwMode="auto">
              <a:xfrm>
                <a:off x="3600" y="2112"/>
                <a:ext cx="576" cy="240"/>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sp>
          <p:nvSpPr>
            <p:cNvPr id="37" name="Line 71"/>
            <p:cNvSpPr>
              <a:spLocks noChangeShapeType="1"/>
            </p:cNvSpPr>
            <p:nvPr/>
          </p:nvSpPr>
          <p:spPr bwMode="auto">
            <a:xfrm>
              <a:off x="1173" y="2922"/>
              <a:ext cx="0" cy="912"/>
            </a:xfrm>
            <a:prstGeom prst="line">
              <a:avLst/>
            </a:prstGeom>
            <a:noFill/>
            <a:ln w="9525">
              <a:solidFill>
                <a:srgbClr val="000000"/>
              </a:solidFill>
              <a:round/>
              <a:headEnd/>
              <a:tailEn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38" name="Line 72"/>
            <p:cNvSpPr>
              <a:spLocks noChangeShapeType="1"/>
            </p:cNvSpPr>
            <p:nvPr/>
          </p:nvSpPr>
          <p:spPr bwMode="auto">
            <a:xfrm rot="-5400000">
              <a:off x="950" y="812"/>
              <a:ext cx="0" cy="144"/>
            </a:xfrm>
            <a:prstGeom prst="line">
              <a:avLst/>
            </a:prstGeom>
            <a:noFill/>
            <a:ln w="9525">
              <a:solidFill>
                <a:srgbClr val="000000"/>
              </a:solidFill>
              <a:round/>
              <a:headEnd/>
              <a:tailEn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39" name="Line 73"/>
            <p:cNvSpPr>
              <a:spLocks noChangeShapeType="1"/>
            </p:cNvSpPr>
            <p:nvPr/>
          </p:nvSpPr>
          <p:spPr bwMode="auto">
            <a:xfrm>
              <a:off x="1022" y="439"/>
              <a:ext cx="0" cy="912"/>
            </a:xfrm>
            <a:prstGeom prst="line">
              <a:avLst/>
            </a:prstGeom>
            <a:noFill/>
            <a:ln w="9525">
              <a:solidFill>
                <a:srgbClr val="000000"/>
              </a:solidFill>
              <a:round/>
              <a:headEnd/>
              <a:tailEn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40" name="Line 74"/>
            <p:cNvSpPr>
              <a:spLocks noChangeShapeType="1"/>
            </p:cNvSpPr>
            <p:nvPr/>
          </p:nvSpPr>
          <p:spPr bwMode="auto">
            <a:xfrm>
              <a:off x="5390" y="727"/>
              <a:ext cx="0" cy="2976"/>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41" name="Line 75"/>
            <p:cNvSpPr>
              <a:spLocks noChangeShapeType="1"/>
            </p:cNvSpPr>
            <p:nvPr/>
          </p:nvSpPr>
          <p:spPr bwMode="auto">
            <a:xfrm rot="5400000">
              <a:off x="4718" y="3463"/>
              <a:ext cx="0" cy="768"/>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42" name="Line 76"/>
            <p:cNvSpPr>
              <a:spLocks noChangeShapeType="1"/>
            </p:cNvSpPr>
            <p:nvPr/>
          </p:nvSpPr>
          <p:spPr bwMode="auto">
            <a:xfrm>
              <a:off x="3422" y="1255"/>
              <a:ext cx="432" cy="0"/>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43" name="Line 77"/>
            <p:cNvSpPr>
              <a:spLocks noChangeShapeType="1"/>
            </p:cNvSpPr>
            <p:nvPr/>
          </p:nvSpPr>
          <p:spPr bwMode="auto">
            <a:xfrm rot="5400000">
              <a:off x="4454" y="1759"/>
              <a:ext cx="144" cy="0"/>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44" name="Line 78"/>
            <p:cNvSpPr>
              <a:spLocks noChangeShapeType="1"/>
            </p:cNvSpPr>
            <p:nvPr/>
          </p:nvSpPr>
          <p:spPr bwMode="auto">
            <a:xfrm rot="5400000">
              <a:off x="4454" y="2633"/>
              <a:ext cx="144" cy="0"/>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aphicFrame>
          <p:nvGraphicFramePr>
            <p:cNvPr id="65583" name="Object 79"/>
            <p:cNvGraphicFramePr>
              <a:graphicFrameLocks noChangeAspect="1"/>
            </p:cNvGraphicFramePr>
            <p:nvPr/>
          </p:nvGraphicFramePr>
          <p:xfrm>
            <a:off x="4275" y="2340"/>
            <a:ext cx="518" cy="243"/>
          </p:xfrm>
          <a:graphic>
            <a:graphicData uri="http://schemas.openxmlformats.org/presentationml/2006/ole">
              <mc:AlternateContent xmlns:mc="http://schemas.openxmlformats.org/markup-compatibility/2006">
                <mc:Choice xmlns:v="urn:schemas-microsoft-com:vml" Requires="v">
                  <p:oleObj spid="_x0000_s140481" name="公式" r:id="rId23" imgW="431613" imgH="215806" progId="Equation.3">
                    <p:embed/>
                  </p:oleObj>
                </mc:Choice>
                <mc:Fallback>
                  <p:oleObj name="公式" r:id="rId23" imgW="431613" imgH="215806" progId="Equation.3">
                    <p:embed/>
                    <p:pic>
                      <p:nvPicPr>
                        <p:cNvPr id="0" name="Object 7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75" y="2340"/>
                          <a:ext cx="518"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Line 80"/>
            <p:cNvSpPr>
              <a:spLocks noChangeShapeType="1"/>
            </p:cNvSpPr>
            <p:nvPr/>
          </p:nvSpPr>
          <p:spPr bwMode="auto">
            <a:xfrm>
              <a:off x="5103" y="300"/>
              <a:ext cx="453" cy="0"/>
            </a:xfrm>
            <a:prstGeom prst="line">
              <a:avLst/>
            </a:prstGeom>
            <a:noFill/>
            <a:ln w="9525">
              <a:solidFill>
                <a:srgbClr val="000000"/>
              </a:solidFill>
              <a:round/>
              <a:headEnd/>
              <a:tailEn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sp>
          <p:nvSpPr>
            <p:cNvPr id="47" name="Line 81"/>
            <p:cNvSpPr>
              <a:spLocks noChangeShapeType="1"/>
            </p:cNvSpPr>
            <p:nvPr/>
          </p:nvSpPr>
          <p:spPr bwMode="auto">
            <a:xfrm>
              <a:off x="5556" y="300"/>
              <a:ext cx="0" cy="2813"/>
            </a:xfrm>
            <a:prstGeom prst="line">
              <a:avLst/>
            </a:prstGeom>
            <a:noFill/>
            <a:ln w="9525">
              <a:solidFill>
                <a:srgbClr val="000000"/>
              </a:solidFill>
              <a:round/>
              <a:headEnd/>
              <a:tailEn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pSp>
      <p:sp>
        <p:nvSpPr>
          <p:cNvPr id="81" name="Line 82"/>
          <p:cNvSpPr>
            <a:spLocks noChangeShapeType="1"/>
          </p:cNvSpPr>
          <p:nvPr/>
        </p:nvSpPr>
        <p:spPr bwMode="auto">
          <a:xfrm flipH="1">
            <a:off x="9840914" y="4941888"/>
            <a:ext cx="503237" cy="0"/>
          </a:xfrm>
          <a:prstGeom prst="line">
            <a:avLst/>
          </a:prstGeom>
          <a:noFill/>
          <a:ln w="9525">
            <a:solidFill>
              <a:srgbClr val="000000"/>
            </a:solidFill>
            <a:round/>
            <a:headEnd/>
            <a:tailEnd type="triangle" w="med" len="med"/>
          </a:ln>
        </p:spPr>
        <p:txBody>
          <a:bodyPr/>
          <a:lstStyle/>
          <a:p>
            <a:pPr algn="ctr" eaLnBrk="1" fontAlgn="auto" hangingPunct="1">
              <a:spcBef>
                <a:spcPts val="0"/>
              </a:spcBef>
              <a:spcAft>
                <a:spcPts val="0"/>
              </a:spcAft>
              <a:defRPr/>
            </a:pPr>
            <a:endParaRPr kumimoji="0" lang="zh-CN" altLang="en-US" sz="1800" b="0" kern="0">
              <a:solidFill>
                <a:sysClr val="windowText" lastClr="000000"/>
              </a:solidFill>
            </a:endParaRPr>
          </a:p>
        </p:txBody>
      </p:sp>
      <p:graphicFrame>
        <p:nvGraphicFramePr>
          <p:cNvPr id="65541" name="Object 5"/>
          <p:cNvGraphicFramePr>
            <a:graphicFrameLocks noChangeAspect="1"/>
          </p:cNvGraphicFramePr>
          <p:nvPr/>
        </p:nvGraphicFramePr>
        <p:xfrm>
          <a:off x="2689225" y="2622551"/>
          <a:ext cx="1676400" cy="817563"/>
        </p:xfrm>
        <a:graphic>
          <a:graphicData uri="http://schemas.openxmlformats.org/presentationml/2006/ole">
            <mc:AlternateContent xmlns:mc="http://schemas.openxmlformats.org/markup-compatibility/2006">
              <mc:Choice xmlns:v="urn:schemas-microsoft-com:vml" Requires="v">
                <p:oleObj spid="_x0000_s140482" name="公式" r:id="rId25" imgW="736600" imgH="381000" progId="Equation.3">
                  <p:embed/>
                </p:oleObj>
              </mc:Choice>
              <mc:Fallback>
                <p:oleObj name="公式" r:id="rId25" imgW="736600" imgH="381000" progId="Equation.3">
                  <p:embed/>
                  <p:pic>
                    <p:nvPicPr>
                      <p:cNvPr id="0" name="Object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89225" y="2622551"/>
                        <a:ext cx="1676400"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568" y="476672"/>
            <a:ext cx="7131542" cy="523220"/>
          </a:xfrm>
          <a:prstGeom prst="rect">
            <a:avLst/>
          </a:prstGeom>
        </p:spPr>
        <p:txBody>
          <a:bodyPr wrap="square">
            <a:spAutoFit/>
          </a:bodyPr>
          <a:lstStyle/>
          <a:p>
            <a:pPr eaLnBrk="1" hangingPunct="1"/>
            <a:r>
              <a:rPr lang="en-US" altLang="zh-CN" sz="2800" dirty="0">
                <a:solidFill>
                  <a:srgbClr val="009900"/>
                </a:solidFill>
              </a:rPr>
              <a:t>3.</a:t>
            </a:r>
            <a:r>
              <a:rPr lang="zh-CN" altLang="en-US" sz="2800" dirty="0">
                <a:solidFill>
                  <a:srgbClr val="009900"/>
                </a:solidFill>
              </a:rPr>
              <a:t>电</a:t>
            </a:r>
            <a:r>
              <a:rPr lang="zh-CN" altLang="en-US" sz="2800" dirty="0">
                <a:solidFill>
                  <a:srgbClr val="009900"/>
                </a:solidFill>
                <a:latin typeface="宋体" pitchFamily="2" charset="-122"/>
              </a:rPr>
              <a:t>场</a:t>
            </a:r>
            <a:r>
              <a:rPr lang="zh-CN" altLang="en-US" sz="2800" dirty="0">
                <a:solidFill>
                  <a:srgbClr val="009900"/>
                </a:solidFill>
              </a:rPr>
              <a:t>线由电势高的地方指向电势低的地方。</a:t>
            </a:r>
          </a:p>
        </p:txBody>
      </p:sp>
      <p:sp>
        <p:nvSpPr>
          <p:cNvPr id="3" name="矩形 2"/>
          <p:cNvSpPr/>
          <p:nvPr/>
        </p:nvSpPr>
        <p:spPr>
          <a:xfrm>
            <a:off x="2193910" y="1100430"/>
            <a:ext cx="1266693" cy="523220"/>
          </a:xfrm>
          <a:prstGeom prst="rect">
            <a:avLst/>
          </a:prstGeom>
        </p:spPr>
        <p:txBody>
          <a:bodyPr wrap="none">
            <a:spAutoFit/>
          </a:bodyPr>
          <a:lstStyle/>
          <a:p>
            <a:pPr eaLnBrk="1" hangingPunct="1"/>
            <a:r>
              <a:rPr lang="zh-CN" altLang="en-US" sz="2800" dirty="0">
                <a:solidFill>
                  <a:srgbClr val="0000FF"/>
                </a:solidFill>
              </a:rPr>
              <a:t>证明：</a:t>
            </a:r>
          </a:p>
        </p:txBody>
      </p:sp>
      <p:graphicFrame>
        <p:nvGraphicFramePr>
          <p:cNvPr id="4" name="Object 7"/>
          <p:cNvGraphicFramePr>
            <a:graphicFrameLocks noChangeAspect="1"/>
          </p:cNvGraphicFramePr>
          <p:nvPr>
            <p:extLst>
              <p:ext uri="{D42A27DB-BD31-4B8C-83A1-F6EECF244321}">
                <p14:modId xmlns:p14="http://schemas.microsoft.com/office/powerpoint/2010/main" val="917672303"/>
              </p:ext>
            </p:extLst>
          </p:nvPr>
        </p:nvGraphicFramePr>
        <p:xfrm>
          <a:off x="3479947" y="1082710"/>
          <a:ext cx="2117725" cy="561975"/>
        </p:xfrm>
        <a:graphic>
          <a:graphicData uri="http://schemas.openxmlformats.org/presentationml/2006/ole">
            <mc:AlternateContent xmlns:mc="http://schemas.openxmlformats.org/markup-compatibility/2006">
              <mc:Choice xmlns:v="urn:schemas-microsoft-com:vml" Requires="v">
                <p:oleObj spid="_x0000_s88842" name="公式" r:id="rId3" imgW="812520" imgH="215640" progId="Equation.3">
                  <p:embed/>
                </p:oleObj>
              </mc:Choice>
              <mc:Fallback>
                <p:oleObj name="公式" r:id="rId3" imgW="812520" imgH="215640" progId="Equation.3">
                  <p:embed/>
                  <p:pic>
                    <p:nvPicPr>
                      <p:cNvPr id="0" name=""/>
                      <p:cNvPicPr>
                        <a:picLocks noChangeAspect="1" noChangeArrowheads="1"/>
                      </p:cNvPicPr>
                      <p:nvPr/>
                    </p:nvPicPr>
                    <p:blipFill>
                      <a:blip r:embed="rId4"/>
                      <a:srcRect/>
                      <a:stretch>
                        <a:fillRect/>
                      </a:stretch>
                    </p:blipFill>
                    <p:spPr bwMode="auto">
                      <a:xfrm>
                        <a:off x="3479947" y="1082710"/>
                        <a:ext cx="2117725" cy="561975"/>
                      </a:xfrm>
                      <a:prstGeom prst="rect">
                        <a:avLst/>
                      </a:prstGeom>
                      <a:noFill/>
                      <a:ln>
                        <a:noFill/>
                      </a:ln>
                      <a:effectLst/>
                      <a:extLst/>
                    </p:spPr>
                  </p:pic>
                </p:oleObj>
              </mc:Fallback>
            </mc:AlternateContent>
          </a:graphicData>
        </a:graphic>
      </p:graphicFrame>
      <p:sp>
        <p:nvSpPr>
          <p:cNvPr id="5" name="Text Box 6"/>
          <p:cNvSpPr txBox="1">
            <a:spLocks noChangeArrowheads="1"/>
          </p:cNvSpPr>
          <p:nvPr/>
        </p:nvSpPr>
        <p:spPr bwMode="auto">
          <a:xfrm>
            <a:off x="6150173" y="1151626"/>
            <a:ext cx="6771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00FF"/>
                </a:solidFill>
              </a:rPr>
              <a:t>取</a:t>
            </a:r>
          </a:p>
        </p:txBody>
      </p:sp>
      <p:graphicFrame>
        <p:nvGraphicFramePr>
          <p:cNvPr id="6" name="Object 7"/>
          <p:cNvGraphicFramePr>
            <a:graphicFrameLocks noChangeAspect="1"/>
          </p:cNvGraphicFramePr>
          <p:nvPr>
            <p:extLst>
              <p:ext uri="{D42A27DB-BD31-4B8C-83A1-F6EECF244321}">
                <p14:modId xmlns:p14="http://schemas.microsoft.com/office/powerpoint/2010/main" val="1101784664"/>
              </p:ext>
            </p:extLst>
          </p:nvPr>
        </p:nvGraphicFramePr>
        <p:xfrm>
          <a:off x="6911328" y="1091100"/>
          <a:ext cx="992187" cy="561975"/>
        </p:xfrm>
        <a:graphic>
          <a:graphicData uri="http://schemas.openxmlformats.org/presentationml/2006/ole">
            <mc:AlternateContent xmlns:mc="http://schemas.openxmlformats.org/markup-compatibility/2006">
              <mc:Choice xmlns:v="urn:schemas-microsoft-com:vml" Requires="v">
                <p:oleObj spid="_x0000_s88843" name="公式" r:id="rId5" imgW="380880" imgH="215640" progId="Equation.3">
                  <p:embed/>
                </p:oleObj>
              </mc:Choice>
              <mc:Fallback>
                <p:oleObj name="公式" r:id="rId5" imgW="380880" imgH="215640" progId="Equation.3">
                  <p:embed/>
                  <p:pic>
                    <p:nvPicPr>
                      <p:cNvPr id="0" name=""/>
                      <p:cNvPicPr>
                        <a:picLocks noChangeAspect="1" noChangeArrowheads="1"/>
                      </p:cNvPicPr>
                      <p:nvPr/>
                    </p:nvPicPr>
                    <p:blipFill>
                      <a:blip r:embed="rId6"/>
                      <a:srcRect/>
                      <a:stretch>
                        <a:fillRect/>
                      </a:stretch>
                    </p:blipFill>
                    <p:spPr bwMode="auto">
                      <a:xfrm>
                        <a:off x="6911328" y="1091100"/>
                        <a:ext cx="992187" cy="561975"/>
                      </a:xfrm>
                      <a:prstGeom prst="rect">
                        <a:avLst/>
                      </a:prstGeom>
                      <a:noFill/>
                      <a:ln>
                        <a:noFill/>
                      </a:ln>
                      <a:effectLst/>
                      <a:extLst/>
                    </p:spPr>
                  </p:pic>
                </p:oleObj>
              </mc:Fallback>
            </mc:AlternateContent>
          </a:graphicData>
        </a:graphic>
      </p:graphicFrame>
      <p:grpSp>
        <p:nvGrpSpPr>
          <p:cNvPr id="12" name="Group 25"/>
          <p:cNvGrpSpPr>
            <a:grpSpLocks/>
          </p:cNvGrpSpPr>
          <p:nvPr/>
        </p:nvGrpSpPr>
        <p:grpSpPr bwMode="auto">
          <a:xfrm rot="21435170">
            <a:off x="3914503" y="1792298"/>
            <a:ext cx="2743200" cy="1639887"/>
            <a:chOff x="3408" y="2909"/>
            <a:chExt cx="1728" cy="1033"/>
          </a:xfrm>
        </p:grpSpPr>
        <p:sp>
          <p:nvSpPr>
            <p:cNvPr id="13" name="Freeform 15"/>
            <p:cNvSpPr>
              <a:spLocks/>
            </p:cNvSpPr>
            <p:nvPr/>
          </p:nvSpPr>
          <p:spPr bwMode="auto">
            <a:xfrm>
              <a:off x="3408" y="2909"/>
              <a:ext cx="1536" cy="651"/>
            </a:xfrm>
            <a:custGeom>
              <a:avLst/>
              <a:gdLst>
                <a:gd name="T0" fmla="*/ 0 w 1920"/>
                <a:gd name="T1" fmla="*/ 2147483646 h 336"/>
                <a:gd name="T2" fmla="*/ 2 w 1920"/>
                <a:gd name="T3" fmla="*/ 2147483646 h 336"/>
                <a:gd name="T4" fmla="*/ 2 w 1920"/>
                <a:gd name="T5" fmla="*/ 0 h 336"/>
                <a:gd name="T6" fmla="*/ 2 w 1920"/>
                <a:gd name="T7" fmla="*/ 2147483646 h 336"/>
                <a:gd name="T8" fmla="*/ 0 60000 65536"/>
                <a:gd name="T9" fmla="*/ 0 60000 65536"/>
                <a:gd name="T10" fmla="*/ 0 60000 65536"/>
                <a:gd name="T11" fmla="*/ 0 60000 65536"/>
                <a:gd name="T12" fmla="*/ 0 w 1920"/>
                <a:gd name="T13" fmla="*/ 0 h 336"/>
                <a:gd name="T14" fmla="*/ 1920 w 1920"/>
                <a:gd name="T15" fmla="*/ 336 h 336"/>
              </a:gdLst>
              <a:ahLst/>
              <a:cxnLst>
                <a:cxn ang="T8">
                  <a:pos x="T0" y="T1"/>
                </a:cxn>
                <a:cxn ang="T9">
                  <a:pos x="T2" y="T3"/>
                </a:cxn>
                <a:cxn ang="T10">
                  <a:pos x="T4" y="T5"/>
                </a:cxn>
                <a:cxn ang="T11">
                  <a:pos x="T6" y="T7"/>
                </a:cxn>
              </a:cxnLst>
              <a:rect l="T12" t="T13" r="T14" b="T15"/>
              <a:pathLst>
                <a:path w="1920" h="336">
                  <a:moveTo>
                    <a:pt x="0" y="336"/>
                  </a:moveTo>
                  <a:cubicBezTo>
                    <a:pt x="220" y="244"/>
                    <a:pt x="440" y="152"/>
                    <a:pt x="672" y="96"/>
                  </a:cubicBezTo>
                  <a:cubicBezTo>
                    <a:pt x="904" y="40"/>
                    <a:pt x="1184" y="0"/>
                    <a:pt x="1392" y="0"/>
                  </a:cubicBezTo>
                  <a:cubicBezTo>
                    <a:pt x="1600" y="0"/>
                    <a:pt x="1760" y="48"/>
                    <a:pt x="1920" y="96"/>
                  </a:cubicBezTo>
                </a:path>
              </a:pathLst>
            </a:custGeom>
            <a:noFill/>
            <a:ln w="28575">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Freeform 16"/>
            <p:cNvSpPr>
              <a:spLocks/>
            </p:cNvSpPr>
            <p:nvPr/>
          </p:nvSpPr>
          <p:spPr bwMode="auto">
            <a:xfrm>
              <a:off x="3456" y="3312"/>
              <a:ext cx="1680" cy="317"/>
            </a:xfrm>
            <a:custGeom>
              <a:avLst/>
              <a:gdLst>
                <a:gd name="T0" fmla="*/ 0 w 2064"/>
                <a:gd name="T1" fmla="*/ 355840618 h 272"/>
                <a:gd name="T2" fmla="*/ 2 w 2064"/>
                <a:gd name="T3" fmla="*/ 41392738 h 272"/>
                <a:gd name="T4" fmla="*/ 2 w 2064"/>
                <a:gd name="T5" fmla="*/ 104150232 h 272"/>
                <a:gd name="T6" fmla="*/ 2 w 2064"/>
                <a:gd name="T7" fmla="*/ 355840618 h 272"/>
                <a:gd name="T8" fmla="*/ 0 60000 65536"/>
                <a:gd name="T9" fmla="*/ 0 60000 65536"/>
                <a:gd name="T10" fmla="*/ 0 60000 65536"/>
                <a:gd name="T11" fmla="*/ 0 60000 65536"/>
                <a:gd name="T12" fmla="*/ 0 w 2064"/>
                <a:gd name="T13" fmla="*/ 0 h 272"/>
                <a:gd name="T14" fmla="*/ 2064 w 2064"/>
                <a:gd name="T15" fmla="*/ 272 h 272"/>
              </a:gdLst>
              <a:ahLst/>
              <a:cxnLst>
                <a:cxn ang="T8">
                  <a:pos x="T0" y="T1"/>
                </a:cxn>
                <a:cxn ang="T9">
                  <a:pos x="T2" y="T3"/>
                </a:cxn>
                <a:cxn ang="T10">
                  <a:pos x="T4" y="T5"/>
                </a:cxn>
                <a:cxn ang="T11">
                  <a:pos x="T6" y="T7"/>
                </a:cxn>
              </a:cxnLst>
              <a:rect l="T12" t="T13" r="T14" b="T15"/>
              <a:pathLst>
                <a:path w="2064" h="272">
                  <a:moveTo>
                    <a:pt x="0" y="272"/>
                  </a:moveTo>
                  <a:cubicBezTo>
                    <a:pt x="256" y="168"/>
                    <a:pt x="512" y="64"/>
                    <a:pt x="768" y="32"/>
                  </a:cubicBezTo>
                  <a:cubicBezTo>
                    <a:pt x="1024" y="0"/>
                    <a:pt x="1320" y="40"/>
                    <a:pt x="1536" y="80"/>
                  </a:cubicBezTo>
                  <a:cubicBezTo>
                    <a:pt x="1752" y="120"/>
                    <a:pt x="1908" y="196"/>
                    <a:pt x="2064" y="272"/>
                  </a:cubicBezTo>
                </a:path>
              </a:pathLst>
            </a:custGeom>
            <a:noFill/>
            <a:ln w="28575">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Freeform 17"/>
            <p:cNvSpPr>
              <a:spLocks/>
            </p:cNvSpPr>
            <p:nvPr/>
          </p:nvSpPr>
          <p:spPr bwMode="auto">
            <a:xfrm>
              <a:off x="3552" y="3581"/>
              <a:ext cx="1536" cy="361"/>
            </a:xfrm>
            <a:custGeom>
              <a:avLst/>
              <a:gdLst>
                <a:gd name="T0" fmla="*/ 0 w 1968"/>
                <a:gd name="T1" fmla="*/ 308 h 360"/>
                <a:gd name="T2" fmla="*/ 2 w 1968"/>
                <a:gd name="T3" fmla="*/ 24 h 360"/>
                <a:gd name="T4" fmla="*/ 2 w 1968"/>
                <a:gd name="T5" fmla="*/ 72 h 360"/>
                <a:gd name="T6" fmla="*/ 2 w 1968"/>
                <a:gd name="T7" fmla="*/ 452 h 360"/>
                <a:gd name="T8" fmla="*/ 0 60000 65536"/>
                <a:gd name="T9" fmla="*/ 0 60000 65536"/>
                <a:gd name="T10" fmla="*/ 0 60000 65536"/>
                <a:gd name="T11" fmla="*/ 0 60000 65536"/>
                <a:gd name="T12" fmla="*/ 0 w 1968"/>
                <a:gd name="T13" fmla="*/ 0 h 360"/>
                <a:gd name="T14" fmla="*/ 1968 w 1968"/>
                <a:gd name="T15" fmla="*/ 360 h 360"/>
              </a:gdLst>
              <a:ahLst/>
              <a:cxnLst>
                <a:cxn ang="T8">
                  <a:pos x="T0" y="T1"/>
                </a:cxn>
                <a:cxn ang="T9">
                  <a:pos x="T2" y="T3"/>
                </a:cxn>
                <a:cxn ang="T10">
                  <a:pos x="T4" y="T5"/>
                </a:cxn>
                <a:cxn ang="T11">
                  <a:pos x="T6" y="T7"/>
                </a:cxn>
              </a:cxnLst>
              <a:rect l="T12" t="T13" r="T14" b="T15"/>
              <a:pathLst>
                <a:path w="1968" h="360">
                  <a:moveTo>
                    <a:pt x="0" y="216"/>
                  </a:moveTo>
                  <a:cubicBezTo>
                    <a:pt x="228" y="132"/>
                    <a:pt x="456" y="48"/>
                    <a:pt x="672" y="24"/>
                  </a:cubicBezTo>
                  <a:cubicBezTo>
                    <a:pt x="888" y="0"/>
                    <a:pt x="1080" y="16"/>
                    <a:pt x="1296" y="72"/>
                  </a:cubicBezTo>
                  <a:cubicBezTo>
                    <a:pt x="1512" y="128"/>
                    <a:pt x="1740" y="244"/>
                    <a:pt x="1968" y="360"/>
                  </a:cubicBezTo>
                </a:path>
              </a:pathLst>
            </a:custGeom>
            <a:noFill/>
            <a:ln w="28575">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6" name="Line 20"/>
          <p:cNvSpPr>
            <a:spLocks noChangeShapeType="1"/>
          </p:cNvSpPr>
          <p:nvPr/>
        </p:nvSpPr>
        <p:spPr bwMode="auto">
          <a:xfrm>
            <a:off x="5387781" y="2462927"/>
            <a:ext cx="1182688" cy="381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 name="Object 25"/>
          <p:cNvGraphicFramePr>
            <a:graphicFrameLocks noChangeAspect="1"/>
          </p:cNvGraphicFramePr>
          <p:nvPr>
            <p:extLst>
              <p:ext uri="{D42A27DB-BD31-4B8C-83A1-F6EECF244321}">
                <p14:modId xmlns:p14="http://schemas.microsoft.com/office/powerpoint/2010/main" val="1867831292"/>
              </p:ext>
            </p:extLst>
          </p:nvPr>
        </p:nvGraphicFramePr>
        <p:xfrm>
          <a:off x="6671611" y="1961081"/>
          <a:ext cx="433388" cy="711200"/>
        </p:xfrm>
        <a:graphic>
          <a:graphicData uri="http://schemas.openxmlformats.org/presentationml/2006/ole">
            <mc:AlternateContent xmlns:mc="http://schemas.openxmlformats.org/markup-compatibility/2006">
              <mc:Choice xmlns:v="urn:schemas-microsoft-com:vml" Requires="v">
                <p:oleObj spid="_x0000_s88844" name="公式" r:id="rId7" imgW="152280" imgH="203040" progId="Equation.3">
                  <p:embed/>
                </p:oleObj>
              </mc:Choice>
              <mc:Fallback>
                <p:oleObj name="公式" r:id="rId7" imgW="1522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1611" y="1961081"/>
                        <a:ext cx="433388"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3300"/>
                            </a:solidFill>
                            <a:miter lim="800000"/>
                            <a:headEnd/>
                            <a:tailEnd type="none" w="sm" len="lg"/>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oleObj>
              </mc:Fallback>
            </mc:AlternateContent>
          </a:graphicData>
        </a:graphic>
      </p:graphicFrame>
      <p:sp>
        <p:nvSpPr>
          <p:cNvPr id="18" name="Line 20"/>
          <p:cNvSpPr>
            <a:spLocks noChangeShapeType="1"/>
          </p:cNvSpPr>
          <p:nvPr/>
        </p:nvSpPr>
        <p:spPr bwMode="auto">
          <a:xfrm>
            <a:off x="5387781" y="2471644"/>
            <a:ext cx="474200" cy="2066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 name="Object 7"/>
          <p:cNvGraphicFramePr>
            <a:graphicFrameLocks noChangeAspect="1"/>
          </p:cNvGraphicFramePr>
          <p:nvPr>
            <p:extLst>
              <p:ext uri="{D42A27DB-BD31-4B8C-83A1-F6EECF244321}">
                <p14:modId xmlns:p14="http://schemas.microsoft.com/office/powerpoint/2010/main" val="1057293545"/>
              </p:ext>
            </p:extLst>
          </p:nvPr>
        </p:nvGraphicFramePr>
        <p:xfrm>
          <a:off x="5150445" y="1877516"/>
          <a:ext cx="530225" cy="561975"/>
        </p:xfrm>
        <a:graphic>
          <a:graphicData uri="http://schemas.openxmlformats.org/presentationml/2006/ole">
            <mc:AlternateContent xmlns:mc="http://schemas.openxmlformats.org/markup-compatibility/2006">
              <mc:Choice xmlns:v="urn:schemas-microsoft-com:vml" Requires="v">
                <p:oleObj spid="_x0000_s88845" name="公式" r:id="rId9" imgW="203040" imgH="215640" progId="Equation.3">
                  <p:embed/>
                </p:oleObj>
              </mc:Choice>
              <mc:Fallback>
                <p:oleObj name="公式" r:id="rId9" imgW="203040" imgH="215640" progId="Equation.3">
                  <p:embed/>
                  <p:pic>
                    <p:nvPicPr>
                      <p:cNvPr id="0" name=""/>
                      <p:cNvPicPr>
                        <a:picLocks noChangeAspect="1" noChangeArrowheads="1"/>
                      </p:cNvPicPr>
                      <p:nvPr/>
                    </p:nvPicPr>
                    <p:blipFill>
                      <a:blip r:embed="rId10"/>
                      <a:srcRect/>
                      <a:stretch>
                        <a:fillRect/>
                      </a:stretch>
                    </p:blipFill>
                    <p:spPr bwMode="auto">
                      <a:xfrm>
                        <a:off x="5150445" y="1877516"/>
                        <a:ext cx="530225" cy="561975"/>
                      </a:xfrm>
                      <a:prstGeom prst="rect">
                        <a:avLst/>
                      </a:prstGeom>
                      <a:noFill/>
                      <a:ln>
                        <a:noFill/>
                      </a:ln>
                      <a:effectLst/>
                      <a:extLst/>
                    </p:spPr>
                  </p:pic>
                </p:oleObj>
              </mc:Fallback>
            </mc:AlternateContent>
          </a:graphicData>
        </a:graphic>
      </p:graphicFrame>
      <p:sp>
        <p:nvSpPr>
          <p:cNvPr id="20" name="AutoShape 9"/>
          <p:cNvSpPr>
            <a:spLocks noChangeArrowheads="1"/>
          </p:cNvSpPr>
          <p:nvPr/>
        </p:nvSpPr>
        <p:spPr bwMode="auto">
          <a:xfrm>
            <a:off x="2013103" y="3833208"/>
            <a:ext cx="873184" cy="246138"/>
          </a:xfrm>
          <a:prstGeom prst="rightArrow">
            <a:avLst>
              <a:gd name="adj1" fmla="val 50000"/>
              <a:gd name="adj2" fmla="val 93750"/>
            </a:avLst>
          </a:prstGeom>
          <a:solidFill>
            <a:srgbClr val="FFFF00"/>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21" name="Text Box 6"/>
          <p:cNvSpPr txBox="1">
            <a:spLocks noChangeArrowheads="1"/>
          </p:cNvSpPr>
          <p:nvPr/>
        </p:nvSpPr>
        <p:spPr bwMode="auto">
          <a:xfrm>
            <a:off x="3026007" y="3697093"/>
            <a:ext cx="6771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00FF"/>
                </a:solidFill>
              </a:rPr>
              <a:t>沿</a:t>
            </a:r>
          </a:p>
        </p:txBody>
      </p:sp>
      <p:graphicFrame>
        <p:nvGraphicFramePr>
          <p:cNvPr id="22" name="Object 7"/>
          <p:cNvGraphicFramePr>
            <a:graphicFrameLocks noChangeAspect="1"/>
          </p:cNvGraphicFramePr>
          <p:nvPr>
            <p:extLst>
              <p:ext uri="{D42A27DB-BD31-4B8C-83A1-F6EECF244321}">
                <p14:modId xmlns:p14="http://schemas.microsoft.com/office/powerpoint/2010/main" val="2086266236"/>
              </p:ext>
            </p:extLst>
          </p:nvPr>
        </p:nvGraphicFramePr>
        <p:xfrm>
          <a:off x="3582587" y="3609597"/>
          <a:ext cx="530225" cy="561975"/>
        </p:xfrm>
        <a:graphic>
          <a:graphicData uri="http://schemas.openxmlformats.org/presentationml/2006/ole">
            <mc:AlternateContent xmlns:mc="http://schemas.openxmlformats.org/markup-compatibility/2006">
              <mc:Choice xmlns:v="urn:schemas-microsoft-com:vml" Requires="v">
                <p:oleObj spid="_x0000_s88846" name="公式" r:id="rId11" imgW="203040" imgH="215640" progId="Equation.3">
                  <p:embed/>
                </p:oleObj>
              </mc:Choice>
              <mc:Fallback>
                <p:oleObj name="公式" r:id="rId11" imgW="203040" imgH="215640" progId="Equation.3">
                  <p:embed/>
                  <p:pic>
                    <p:nvPicPr>
                      <p:cNvPr id="0" name=""/>
                      <p:cNvPicPr>
                        <a:picLocks noChangeAspect="1" noChangeArrowheads="1"/>
                      </p:cNvPicPr>
                      <p:nvPr/>
                    </p:nvPicPr>
                    <p:blipFill>
                      <a:blip r:embed="rId10"/>
                      <a:srcRect/>
                      <a:stretch>
                        <a:fillRect/>
                      </a:stretch>
                    </p:blipFill>
                    <p:spPr bwMode="auto">
                      <a:xfrm>
                        <a:off x="3582587" y="3609597"/>
                        <a:ext cx="530225" cy="561975"/>
                      </a:xfrm>
                      <a:prstGeom prst="rect">
                        <a:avLst/>
                      </a:prstGeom>
                      <a:noFill/>
                      <a:ln>
                        <a:noFill/>
                      </a:ln>
                      <a:effectLst/>
                      <a:extLst/>
                    </p:spPr>
                  </p:pic>
                </p:oleObj>
              </mc:Fallback>
            </mc:AlternateContent>
          </a:graphicData>
        </a:graphic>
      </p:graphicFrame>
      <p:sp>
        <p:nvSpPr>
          <p:cNvPr id="23" name="Text Box 6"/>
          <p:cNvSpPr txBox="1">
            <a:spLocks noChangeArrowheads="1"/>
          </p:cNvSpPr>
          <p:nvPr/>
        </p:nvSpPr>
        <p:spPr bwMode="auto">
          <a:xfrm>
            <a:off x="4112811" y="3647547"/>
            <a:ext cx="19909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00FF"/>
                </a:solidFill>
              </a:rPr>
              <a:t>即沿</a:t>
            </a:r>
            <a:r>
              <a:rPr lang="zh-CN" altLang="en-US" sz="2800" dirty="0">
                <a:solidFill>
                  <a:srgbClr val="9900CC"/>
                </a:solidFill>
              </a:rPr>
              <a:t>电</a:t>
            </a:r>
            <a:r>
              <a:rPr lang="zh-CN" altLang="en-US" sz="2800" dirty="0">
                <a:solidFill>
                  <a:srgbClr val="9900CC"/>
                </a:solidFill>
                <a:latin typeface="宋体" pitchFamily="2" charset="-122"/>
              </a:rPr>
              <a:t>场</a:t>
            </a:r>
            <a:r>
              <a:rPr lang="zh-CN" altLang="en-US" sz="2800" dirty="0">
                <a:solidFill>
                  <a:srgbClr val="9900CC"/>
                </a:solidFill>
              </a:rPr>
              <a:t>线</a:t>
            </a:r>
            <a:endParaRPr lang="zh-CN" altLang="en-US" sz="2800" dirty="0">
              <a:solidFill>
                <a:srgbClr val="0000FF"/>
              </a:solidFill>
            </a:endParaRPr>
          </a:p>
        </p:txBody>
      </p:sp>
      <p:graphicFrame>
        <p:nvGraphicFramePr>
          <p:cNvPr id="24" name="Object 7"/>
          <p:cNvGraphicFramePr>
            <a:graphicFrameLocks noChangeAspect="1"/>
          </p:cNvGraphicFramePr>
          <p:nvPr>
            <p:extLst>
              <p:ext uri="{D42A27DB-BD31-4B8C-83A1-F6EECF244321}">
                <p14:modId xmlns:p14="http://schemas.microsoft.com/office/powerpoint/2010/main" val="4190761889"/>
              </p:ext>
            </p:extLst>
          </p:nvPr>
        </p:nvGraphicFramePr>
        <p:xfrm>
          <a:off x="6695427" y="3758351"/>
          <a:ext cx="2416175" cy="461963"/>
        </p:xfrm>
        <a:graphic>
          <a:graphicData uri="http://schemas.openxmlformats.org/presentationml/2006/ole">
            <mc:AlternateContent xmlns:mc="http://schemas.openxmlformats.org/markup-compatibility/2006">
              <mc:Choice xmlns:v="urn:schemas-microsoft-com:vml" Requires="v">
                <p:oleObj spid="_x0000_s88847" name="公式" r:id="rId12" imgW="927000" imgH="177480" progId="Equation.3">
                  <p:embed/>
                </p:oleObj>
              </mc:Choice>
              <mc:Fallback>
                <p:oleObj name="公式" r:id="rId12" imgW="927000" imgH="177480" progId="Equation.3">
                  <p:embed/>
                  <p:pic>
                    <p:nvPicPr>
                      <p:cNvPr id="0" name=""/>
                      <p:cNvPicPr>
                        <a:picLocks noChangeAspect="1" noChangeArrowheads="1"/>
                      </p:cNvPicPr>
                      <p:nvPr/>
                    </p:nvPicPr>
                    <p:blipFill>
                      <a:blip r:embed="rId13"/>
                      <a:srcRect/>
                      <a:stretch>
                        <a:fillRect/>
                      </a:stretch>
                    </p:blipFill>
                    <p:spPr bwMode="auto">
                      <a:xfrm>
                        <a:off x="6695427" y="3758351"/>
                        <a:ext cx="2416175" cy="461963"/>
                      </a:xfrm>
                      <a:prstGeom prst="rect">
                        <a:avLst/>
                      </a:prstGeom>
                      <a:noFill/>
                      <a:ln>
                        <a:noFill/>
                      </a:ln>
                      <a:effectLst/>
                      <a:extLst/>
                    </p:spPr>
                  </p:pic>
                </p:oleObj>
              </mc:Fallback>
            </mc:AlternateContent>
          </a:graphicData>
        </a:graphic>
      </p:graphicFrame>
      <p:sp>
        <p:nvSpPr>
          <p:cNvPr id="25" name="Text Box 17"/>
          <p:cNvSpPr txBox="1">
            <a:spLocks noChangeArrowheads="1"/>
          </p:cNvSpPr>
          <p:nvPr/>
        </p:nvSpPr>
        <p:spPr bwMode="auto">
          <a:xfrm>
            <a:off x="2163900" y="4624257"/>
            <a:ext cx="73961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009900"/>
                </a:solidFill>
              </a:rPr>
              <a:t>4. </a:t>
            </a:r>
            <a:r>
              <a:rPr lang="zh-CN" altLang="en-US" sz="2800" dirty="0">
                <a:solidFill>
                  <a:srgbClr val="009900"/>
                </a:solidFill>
              </a:rPr>
              <a:t>相邻等势面间距小处，场强大；间距大处，</a:t>
            </a:r>
          </a:p>
          <a:p>
            <a:pPr eaLnBrk="1" hangingPunct="1">
              <a:spcBef>
                <a:spcPct val="0"/>
              </a:spcBef>
              <a:buFontTx/>
              <a:buNone/>
            </a:pPr>
            <a:r>
              <a:rPr lang="zh-CN" altLang="en-US" sz="2800" dirty="0">
                <a:solidFill>
                  <a:srgbClr val="009900"/>
                </a:solidFill>
              </a:rPr>
              <a:t>场强小。</a:t>
            </a:r>
          </a:p>
        </p:txBody>
      </p:sp>
      <p:sp>
        <p:nvSpPr>
          <p:cNvPr id="28" name="矩形 27"/>
          <p:cNvSpPr/>
          <p:nvPr/>
        </p:nvSpPr>
        <p:spPr>
          <a:xfrm>
            <a:off x="2392660" y="5847557"/>
            <a:ext cx="1266693" cy="523220"/>
          </a:xfrm>
          <a:prstGeom prst="rect">
            <a:avLst/>
          </a:prstGeom>
        </p:spPr>
        <p:txBody>
          <a:bodyPr wrap="none">
            <a:spAutoFit/>
          </a:bodyPr>
          <a:lstStyle/>
          <a:p>
            <a:pPr eaLnBrk="1" hangingPunct="1"/>
            <a:r>
              <a:rPr lang="zh-CN" altLang="en-US" sz="2800" dirty="0">
                <a:solidFill>
                  <a:srgbClr val="0000FF"/>
                </a:solidFill>
              </a:rPr>
              <a:t>证明：</a:t>
            </a:r>
          </a:p>
        </p:txBody>
      </p:sp>
      <p:graphicFrame>
        <p:nvGraphicFramePr>
          <p:cNvPr id="29" name="Object 18"/>
          <p:cNvGraphicFramePr>
            <a:graphicFrameLocks noChangeAspect="1"/>
          </p:cNvGraphicFramePr>
          <p:nvPr>
            <p:extLst>
              <p:ext uri="{D42A27DB-BD31-4B8C-83A1-F6EECF244321}">
                <p14:modId xmlns:p14="http://schemas.microsoft.com/office/powerpoint/2010/main" val="2211366552"/>
              </p:ext>
            </p:extLst>
          </p:nvPr>
        </p:nvGraphicFramePr>
        <p:xfrm>
          <a:off x="3678238" y="5848350"/>
          <a:ext cx="3009900" cy="642938"/>
        </p:xfrm>
        <a:graphic>
          <a:graphicData uri="http://schemas.openxmlformats.org/presentationml/2006/ole">
            <mc:AlternateContent xmlns:mc="http://schemas.openxmlformats.org/markup-compatibility/2006">
              <mc:Choice xmlns:v="urn:schemas-microsoft-com:vml" Requires="v">
                <p:oleObj spid="_x0000_s88848" name="Equation" r:id="rId14" imgW="850680" imgH="177480" progId="Equation.DSMT4">
                  <p:embed/>
                </p:oleObj>
              </mc:Choice>
              <mc:Fallback>
                <p:oleObj name="Equation" r:id="rId14" imgW="850680" imgH="177480" progId="Equation.DSMT4">
                  <p:embed/>
                  <p:pic>
                    <p:nvPicPr>
                      <p:cNvPr id="0" name=""/>
                      <p:cNvPicPr>
                        <a:picLocks noChangeAspect="1" noChangeArrowheads="1"/>
                      </p:cNvPicPr>
                      <p:nvPr/>
                    </p:nvPicPr>
                    <p:blipFill>
                      <a:blip r:embed="rId15"/>
                      <a:srcRect/>
                      <a:stretch>
                        <a:fillRect/>
                      </a:stretch>
                    </p:blipFill>
                    <p:spPr bwMode="auto">
                      <a:xfrm>
                        <a:off x="3678238" y="5848350"/>
                        <a:ext cx="3009900" cy="642938"/>
                      </a:xfrm>
                      <a:prstGeom prst="rect">
                        <a:avLst/>
                      </a:prstGeom>
                      <a:noFill/>
                      <a:ln>
                        <a:noFill/>
                      </a:ln>
                      <a:effectLst/>
                      <a:extLst/>
                    </p:spPr>
                  </p:pic>
                </p:oleObj>
              </mc:Fallback>
            </mc:AlternateContent>
          </a:graphicData>
        </a:graphic>
      </p:graphicFrame>
      <p:sp>
        <p:nvSpPr>
          <p:cNvPr id="26" name="AutoShape 9"/>
          <p:cNvSpPr>
            <a:spLocks noChangeArrowheads="1"/>
          </p:cNvSpPr>
          <p:nvPr/>
        </p:nvSpPr>
        <p:spPr bwMode="auto">
          <a:xfrm>
            <a:off x="7104999" y="6096756"/>
            <a:ext cx="873184" cy="246138"/>
          </a:xfrm>
          <a:prstGeom prst="rightArrow">
            <a:avLst>
              <a:gd name="adj1" fmla="val 50000"/>
              <a:gd name="adj2" fmla="val 93750"/>
            </a:avLst>
          </a:prstGeom>
          <a:solidFill>
            <a:srgbClr val="71FFDD"/>
          </a:solidFill>
          <a:ln w="9525">
            <a:solidFill>
              <a:srgbClr val="FF0000"/>
            </a:solidFill>
            <a:miter lim="800000"/>
            <a:headEnd/>
            <a:tailEnd/>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27" name="Object 19"/>
          <p:cNvGraphicFramePr>
            <a:graphicFrameLocks noChangeAspect="1"/>
          </p:cNvGraphicFramePr>
          <p:nvPr>
            <p:extLst>
              <p:ext uri="{D42A27DB-BD31-4B8C-83A1-F6EECF244321}">
                <p14:modId xmlns:p14="http://schemas.microsoft.com/office/powerpoint/2010/main" val="3395189423"/>
              </p:ext>
            </p:extLst>
          </p:nvPr>
        </p:nvGraphicFramePr>
        <p:xfrm>
          <a:off x="8282270" y="5811838"/>
          <a:ext cx="1985962" cy="815975"/>
        </p:xfrm>
        <a:graphic>
          <a:graphicData uri="http://schemas.openxmlformats.org/presentationml/2006/ole">
            <mc:AlternateContent xmlns:mc="http://schemas.openxmlformats.org/markup-compatibility/2006">
              <mc:Choice xmlns:v="urn:schemas-microsoft-com:vml" Requires="v">
                <p:oleObj spid="_x0000_s88849" name="公式" r:id="rId16" imgW="583920" imgH="215640" progId="Equation.3">
                  <p:embed/>
                </p:oleObj>
              </mc:Choice>
              <mc:Fallback>
                <p:oleObj name="公式" r:id="rId16" imgW="583920" imgH="215640" progId="Equation.3">
                  <p:embed/>
                  <p:pic>
                    <p:nvPicPr>
                      <p:cNvPr id="0" name=""/>
                      <p:cNvPicPr>
                        <a:picLocks noChangeAspect="1" noChangeArrowheads="1"/>
                      </p:cNvPicPr>
                      <p:nvPr/>
                    </p:nvPicPr>
                    <p:blipFill>
                      <a:blip r:embed="rId17"/>
                      <a:srcRect/>
                      <a:stretch>
                        <a:fillRect/>
                      </a:stretch>
                    </p:blipFill>
                    <p:spPr bwMode="auto">
                      <a:xfrm>
                        <a:off x="8282270" y="5811838"/>
                        <a:ext cx="1985962" cy="8159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70625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left)">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left)">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left)">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wipe(left)">
                                      <p:cBhvr>
                                        <p:cTn id="89" dur="5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barn(inVertical)">
                                      <p:cBhvr>
                                        <p:cTn id="94" dur="500"/>
                                        <p:tgtEl>
                                          <p:spTgt spid="2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left)">
                                      <p:cBhvr>
                                        <p:cTn id="99" dur="500"/>
                                        <p:tgtEl>
                                          <p:spTgt spid="2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wipe(left)">
                                      <p:cBhvr>
                                        <p:cTn id="104" dur="500"/>
                                        <p:tgtEl>
                                          <p:spTgt spid="2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left)">
                                      <p:cBhvr>
                                        <p:cTn id="10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16" grpId="0" animBg="1"/>
      <p:bldP spid="18" grpId="0" animBg="1"/>
      <p:bldP spid="20" grpId="0" animBg="1"/>
      <p:bldP spid="21" grpId="0" autoUpdateAnimBg="0"/>
      <p:bldP spid="23" grpId="0" autoUpdateAnimBg="0"/>
      <p:bldP spid="25" grpId="0" autoUpdateAnimBg="0"/>
      <p:bldP spid="28" grpId="0"/>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273" y="773392"/>
            <a:ext cx="6102424" cy="3108543"/>
          </a:xfrm>
          <a:prstGeom prst="rect">
            <a:avLst/>
          </a:prstGeom>
        </p:spPr>
        <p:txBody>
          <a:bodyPr wrap="square">
            <a:spAutoFit/>
          </a:bodyPr>
          <a:lstStyle/>
          <a:p>
            <a:r>
              <a:rPr lang="zh-CN" altLang="en-US" sz="2800" dirty="0">
                <a:solidFill>
                  <a:srgbClr val="0000FF"/>
                </a:solidFill>
              </a:rPr>
              <a:t>图实线为某电场中的电场线，虚线表示等势（位）面，由图可看出：</a:t>
            </a:r>
          </a:p>
          <a:p>
            <a:r>
              <a:rPr lang="zh-CN" altLang="en-US" sz="2800" dirty="0">
                <a:solidFill>
                  <a:srgbClr val="0000FF"/>
                </a:solidFill>
              </a:rPr>
              <a:t>（</a:t>
            </a:r>
            <a:r>
              <a:rPr lang="en-US" altLang="zh-CN" sz="2800" dirty="0">
                <a:solidFill>
                  <a:srgbClr val="0000FF"/>
                </a:solidFill>
              </a:rPr>
              <a:t>A</a:t>
            </a:r>
            <a:r>
              <a:rPr lang="zh-CN" altLang="en-US" sz="2800" dirty="0">
                <a:solidFill>
                  <a:srgbClr val="0000FF"/>
                </a:solidFill>
              </a:rPr>
              <a:t>） 	</a:t>
            </a:r>
          </a:p>
          <a:p>
            <a:r>
              <a:rPr lang="zh-CN" altLang="en-US" sz="2800" dirty="0">
                <a:solidFill>
                  <a:srgbClr val="0000FF"/>
                </a:solidFill>
              </a:rPr>
              <a:t>（</a:t>
            </a:r>
            <a:r>
              <a:rPr lang="en-US" altLang="zh-CN" sz="2800" dirty="0">
                <a:solidFill>
                  <a:srgbClr val="0000FF"/>
                </a:solidFill>
              </a:rPr>
              <a:t>B</a:t>
            </a:r>
            <a:r>
              <a:rPr lang="zh-CN" altLang="en-US" sz="2800" dirty="0">
                <a:solidFill>
                  <a:srgbClr val="0000FF"/>
                </a:solidFill>
              </a:rPr>
              <a:t>） </a:t>
            </a:r>
          </a:p>
          <a:p>
            <a:r>
              <a:rPr lang="zh-CN" altLang="en-US" sz="2800" dirty="0">
                <a:solidFill>
                  <a:srgbClr val="0000FF"/>
                </a:solidFill>
              </a:rPr>
              <a:t>（</a:t>
            </a:r>
            <a:r>
              <a:rPr lang="en-US" altLang="zh-CN" sz="2800" dirty="0">
                <a:solidFill>
                  <a:srgbClr val="0000FF"/>
                </a:solidFill>
              </a:rPr>
              <a:t>C</a:t>
            </a:r>
            <a:r>
              <a:rPr lang="zh-CN" altLang="en-US" sz="2800" dirty="0">
                <a:solidFill>
                  <a:srgbClr val="0000FF"/>
                </a:solidFill>
              </a:rPr>
              <a:t>） 	</a:t>
            </a:r>
          </a:p>
          <a:p>
            <a:r>
              <a:rPr lang="zh-CN" altLang="en-US" sz="2800" dirty="0">
                <a:solidFill>
                  <a:srgbClr val="0000FF"/>
                </a:solidFill>
              </a:rPr>
              <a:t>（</a:t>
            </a:r>
            <a:r>
              <a:rPr lang="en-US" altLang="zh-CN" sz="2800" dirty="0">
                <a:solidFill>
                  <a:srgbClr val="0000FF"/>
                </a:solidFill>
              </a:rPr>
              <a:t>D</a:t>
            </a:r>
            <a:r>
              <a:rPr lang="zh-CN" altLang="en-US" sz="2800" dirty="0">
                <a:solidFill>
                  <a:srgbClr val="0000FF"/>
                </a:solidFill>
              </a:rPr>
              <a:t>）                                   </a:t>
            </a:r>
            <a:endParaRPr lang="en-US" altLang="zh-CN" sz="2800" dirty="0">
              <a:solidFill>
                <a:srgbClr val="0000FF"/>
              </a:solidFill>
            </a:endParaRPr>
          </a:p>
          <a:p>
            <a:endParaRPr lang="zh-CN" altLang="en-US" sz="2800" dirty="0">
              <a:solidFill>
                <a:srgbClr val="0000FF"/>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867819017"/>
              </p:ext>
            </p:extLst>
          </p:nvPr>
        </p:nvGraphicFramePr>
        <p:xfrm>
          <a:off x="3057223" y="1668057"/>
          <a:ext cx="3382962" cy="431800"/>
        </p:xfrm>
        <a:graphic>
          <a:graphicData uri="http://schemas.openxmlformats.org/presentationml/2006/ole">
            <mc:AlternateContent xmlns:mc="http://schemas.openxmlformats.org/markup-compatibility/2006">
              <mc:Choice xmlns:v="urn:schemas-microsoft-com:vml" Requires="v">
                <p:oleObj spid="_x0000_s128214" name="公式" r:id="rId3" imgW="1790640" imgH="228600" progId="Equation.3">
                  <p:embed/>
                </p:oleObj>
              </mc:Choice>
              <mc:Fallback>
                <p:oleObj name="公式" r:id="rId3" imgW="1790640" imgH="228600" progId="Equation.3">
                  <p:embed/>
                  <p:pic>
                    <p:nvPicPr>
                      <p:cNvPr id="0" name=""/>
                      <p:cNvPicPr>
                        <a:picLocks noChangeAspect="1" noChangeArrowheads="1"/>
                      </p:cNvPicPr>
                      <p:nvPr/>
                    </p:nvPicPr>
                    <p:blipFill>
                      <a:blip r:embed="rId4"/>
                      <a:srcRect/>
                      <a:stretch>
                        <a:fillRect/>
                      </a:stretch>
                    </p:blipFill>
                    <p:spPr bwMode="auto">
                      <a:xfrm>
                        <a:off x="3057223" y="1668057"/>
                        <a:ext cx="3382962" cy="431800"/>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621258993"/>
              </p:ext>
            </p:extLst>
          </p:nvPr>
        </p:nvGraphicFramePr>
        <p:xfrm>
          <a:off x="3084210" y="2061757"/>
          <a:ext cx="4133850" cy="531812"/>
        </p:xfrm>
        <a:graphic>
          <a:graphicData uri="http://schemas.openxmlformats.org/presentationml/2006/ole">
            <mc:AlternateContent xmlns:mc="http://schemas.openxmlformats.org/markup-compatibility/2006">
              <mc:Choice xmlns:v="urn:schemas-microsoft-com:vml" Requires="v">
                <p:oleObj spid="_x0000_s128215" name="公式" r:id="rId5" imgW="1777680" imgH="228600" progId="Equation.3">
                  <p:embed/>
                </p:oleObj>
              </mc:Choice>
              <mc:Fallback>
                <p:oleObj name="公式" r:id="rId5" imgW="1777680" imgH="228600" progId="Equation.3">
                  <p:embed/>
                  <p:pic>
                    <p:nvPicPr>
                      <p:cNvPr id="0" name=""/>
                      <p:cNvPicPr>
                        <a:picLocks noChangeAspect="1" noChangeArrowheads="1"/>
                      </p:cNvPicPr>
                      <p:nvPr/>
                    </p:nvPicPr>
                    <p:blipFill>
                      <a:blip r:embed="rId6"/>
                      <a:srcRect/>
                      <a:stretch>
                        <a:fillRect/>
                      </a:stretch>
                    </p:blipFill>
                    <p:spPr bwMode="auto">
                      <a:xfrm>
                        <a:off x="3084210" y="2061757"/>
                        <a:ext cx="4133850" cy="531812"/>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46788129"/>
              </p:ext>
            </p:extLst>
          </p:nvPr>
        </p:nvGraphicFramePr>
        <p:xfrm>
          <a:off x="3004835" y="2569758"/>
          <a:ext cx="3906838" cy="498475"/>
        </p:xfrm>
        <a:graphic>
          <a:graphicData uri="http://schemas.openxmlformats.org/presentationml/2006/ole">
            <mc:AlternateContent xmlns:mc="http://schemas.openxmlformats.org/markup-compatibility/2006">
              <mc:Choice xmlns:v="urn:schemas-microsoft-com:vml" Requires="v">
                <p:oleObj spid="_x0000_s128216" name="公式" r:id="rId7" imgW="1790640" imgH="228600" progId="Equation.3">
                  <p:embed/>
                </p:oleObj>
              </mc:Choice>
              <mc:Fallback>
                <p:oleObj name="公式" r:id="rId7" imgW="1790640" imgH="228600" progId="Equation.3">
                  <p:embed/>
                  <p:pic>
                    <p:nvPicPr>
                      <p:cNvPr id="0" name=""/>
                      <p:cNvPicPr>
                        <a:picLocks noChangeAspect="1" noChangeArrowheads="1"/>
                      </p:cNvPicPr>
                      <p:nvPr/>
                    </p:nvPicPr>
                    <p:blipFill>
                      <a:blip r:embed="rId8"/>
                      <a:srcRect/>
                      <a:stretch>
                        <a:fillRect/>
                      </a:stretch>
                    </p:blipFill>
                    <p:spPr bwMode="auto">
                      <a:xfrm>
                        <a:off x="3004835" y="2569758"/>
                        <a:ext cx="3906838" cy="498475"/>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89396727"/>
              </p:ext>
            </p:extLst>
          </p:nvPr>
        </p:nvGraphicFramePr>
        <p:xfrm>
          <a:off x="2993724" y="3068232"/>
          <a:ext cx="4073525" cy="520700"/>
        </p:xfrm>
        <a:graphic>
          <a:graphicData uri="http://schemas.openxmlformats.org/presentationml/2006/ole">
            <mc:AlternateContent xmlns:mc="http://schemas.openxmlformats.org/markup-compatibility/2006">
              <mc:Choice xmlns:v="urn:schemas-microsoft-com:vml" Requires="v">
                <p:oleObj spid="_x0000_s128217" name="公式" r:id="rId9" imgW="1790640" imgH="228600" progId="Equation.3">
                  <p:embed/>
                </p:oleObj>
              </mc:Choice>
              <mc:Fallback>
                <p:oleObj name="公式" r:id="rId9" imgW="1790640" imgH="228600" progId="Equation.3">
                  <p:embed/>
                  <p:pic>
                    <p:nvPicPr>
                      <p:cNvPr id="0" name=""/>
                      <p:cNvPicPr>
                        <a:picLocks noChangeAspect="1" noChangeArrowheads="1"/>
                      </p:cNvPicPr>
                      <p:nvPr/>
                    </p:nvPicPr>
                    <p:blipFill>
                      <a:blip r:embed="rId10"/>
                      <a:srcRect/>
                      <a:stretch>
                        <a:fillRect/>
                      </a:stretch>
                    </p:blipFill>
                    <p:spPr bwMode="auto">
                      <a:xfrm>
                        <a:off x="2993724" y="3068232"/>
                        <a:ext cx="4073525" cy="520700"/>
                      </a:xfrm>
                      <a:prstGeom prst="rect">
                        <a:avLst/>
                      </a:prstGeom>
                      <a:noFill/>
                    </p:spPr>
                  </p:pic>
                </p:oleObj>
              </mc:Fallback>
            </mc:AlternateContent>
          </a:graphicData>
        </a:graphic>
      </p:graphicFrame>
      <p:sp>
        <p:nvSpPr>
          <p:cNvPr id="7" name="矩形 6"/>
          <p:cNvSpPr/>
          <p:nvPr/>
        </p:nvSpPr>
        <p:spPr>
          <a:xfrm>
            <a:off x="1813970" y="5180895"/>
            <a:ext cx="4572000" cy="1292662"/>
          </a:xfrm>
          <a:prstGeom prst="rect">
            <a:avLst/>
          </a:prstGeom>
        </p:spPr>
        <p:txBody>
          <a:bodyPr>
            <a:spAutoFit/>
          </a:bodyPr>
          <a:lstStyle/>
          <a:p>
            <a:r>
              <a:rPr lang="zh-CN" altLang="en-US" dirty="0">
                <a:solidFill>
                  <a:srgbClr val="FF00FF"/>
                </a:solidFill>
              </a:rPr>
              <a:t>参考答案：电力线密集处电场强度大，电力线指向电势下降方向。</a:t>
            </a:r>
          </a:p>
        </p:txBody>
      </p:sp>
      <p:sp>
        <p:nvSpPr>
          <p:cNvPr id="8" name="矩形 7"/>
          <p:cNvSpPr/>
          <p:nvPr/>
        </p:nvSpPr>
        <p:spPr>
          <a:xfrm>
            <a:off x="2279577" y="4605188"/>
            <a:ext cx="979755" cy="492443"/>
          </a:xfrm>
          <a:prstGeom prst="rect">
            <a:avLst/>
          </a:prstGeom>
        </p:spPr>
        <p:txBody>
          <a:bodyPr wrap="none">
            <a:spAutoFit/>
          </a:bodyPr>
          <a:lstStyle/>
          <a:p>
            <a:r>
              <a:rPr lang="en-US" altLang="zh-CN" dirty="0">
                <a:solidFill>
                  <a:srgbClr val="C00000"/>
                </a:solidFill>
              </a:rPr>
              <a:t>[ D   ]</a:t>
            </a:r>
          </a:p>
        </p:txBody>
      </p:sp>
      <p:pic>
        <p:nvPicPr>
          <p:cNvPr id="9" name="图片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94344" y="2593106"/>
            <a:ext cx="4373657" cy="3478582"/>
          </a:xfrm>
          <a:prstGeom prst="rect">
            <a:avLst/>
          </a:prstGeom>
        </p:spPr>
      </p:pic>
      <p:sp>
        <p:nvSpPr>
          <p:cNvPr id="10" name="矩形 60"/>
          <p:cNvSpPr>
            <a:spLocks noChangeArrowheads="1"/>
          </p:cNvSpPr>
          <p:nvPr/>
        </p:nvSpPr>
        <p:spPr bwMode="auto">
          <a:xfrm>
            <a:off x="4099971" y="204884"/>
            <a:ext cx="2655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dirty="0">
                <a:solidFill>
                  <a:srgbClr val="FF0000"/>
                </a:solidFill>
                <a:latin typeface="宋体" panose="02010600030101010101" pitchFamily="2" charset="-122"/>
              </a:rPr>
              <a:t>课堂练习题：</a:t>
            </a:r>
            <a:endParaRPr lang="zh-CN" altLang="en-US" dirty="0">
              <a:solidFill>
                <a:srgbClr val="000000"/>
              </a:solidFill>
            </a:endParaRPr>
          </a:p>
        </p:txBody>
      </p:sp>
      <p:pic>
        <p:nvPicPr>
          <p:cNvPr id="11" name="Picture 24" descr="4C70BBA977B88F3DF7393CB7443DAF2A"/>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8481172" y="685395"/>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806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CC3300"/>
          </a:solidFill>
          <a:prstDash val="solid"/>
          <a:round/>
          <a:headEnd type="none" w="med" len="med"/>
          <a:tailEnd type="triangle" w="sm" len="lg"/>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6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rgbClr val="CC3300"/>
          </a:solidFill>
          <a:prstDash val="solid"/>
          <a:round/>
          <a:headEnd type="none" w="med" len="med"/>
          <a:tailEnd type="triangle" w="sm" len="lg"/>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6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11858</TotalTime>
  <Words>2747</Words>
  <Application>Microsoft Office PowerPoint</Application>
  <PresentationFormat>宽屏</PresentationFormat>
  <Paragraphs>547</Paragraphs>
  <Slides>72</Slides>
  <Notes>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87" baseType="lpstr">
      <vt:lpstr>仿宋_GB2312</vt:lpstr>
      <vt:lpstr>黑体</vt:lpstr>
      <vt:lpstr>华文新魏</vt:lpstr>
      <vt:lpstr>楷体_GB2312</vt:lpstr>
      <vt:lpstr>宋体</vt:lpstr>
      <vt:lpstr>幼圆</vt:lpstr>
      <vt:lpstr>Arial</vt:lpstr>
      <vt:lpstr>Bookman Old Style</vt:lpstr>
      <vt:lpstr>Century Schoolbook</vt:lpstr>
      <vt:lpstr>MS Reference Sans Serif</vt:lpstr>
      <vt:lpstr>Symbol</vt:lpstr>
      <vt:lpstr>Times New Roman</vt:lpstr>
      <vt:lpstr>默认设计模板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王先智</dc:creator>
  <cp:lastModifiedBy>Wang XZ</cp:lastModifiedBy>
  <cp:revision>1031</cp:revision>
  <dcterms:created xsi:type="dcterms:W3CDTF">1998-03-30T02:42:28Z</dcterms:created>
  <dcterms:modified xsi:type="dcterms:W3CDTF">2019-09-18T06:33:04Z</dcterms:modified>
</cp:coreProperties>
</file>