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presProps.xml" Type="http://schemas.openxmlformats.org/officeDocument/2006/relationships/presProps" Id="rId2"/><Relationship Target="theme/theme3.xml" Type="http://schemas.openxmlformats.org/officeDocument/2006/relationships/theme" Id="rId1"/><Relationship Target="slides/slide5.xml" Type="http://schemas.openxmlformats.org/officeDocument/2006/relationships/slide" Id="rId10"/><Relationship Target="slideMasters/slideMaster1.xml" Type="http://schemas.openxmlformats.org/officeDocument/2006/relationships/slideMaster" Id="rId4"/><Relationship Target="slides/slide6.xml" Type="http://schemas.openxmlformats.org/officeDocument/2006/relationships/slide" Id="rId11"/><Relationship Target="tableStyles.xml" Type="http://schemas.openxmlformats.org/officeDocument/2006/relationships/tableStyles" Id="rId3"/><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 name="Shape 37"/>
        <p:cNvGrpSpPr/>
        <p:nvPr/>
      </p:nvGrpSpPr>
      <p:grpSpPr>
        <a:xfrm>
          <a:off y="0" x="0"/>
          <a:ext cy="0" cx="0"/>
          <a:chOff y="0" x="0"/>
          <a:chExt cy="0" cx="0"/>
        </a:xfrm>
      </p:grpSpPr>
      <p:sp>
        <p:nvSpPr>
          <p:cNvPr id="38" name="Shape 3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9" name="Shape 3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 name="Shape 43"/>
        <p:cNvGrpSpPr/>
        <p:nvPr/>
      </p:nvGrpSpPr>
      <p:grpSpPr>
        <a:xfrm>
          <a:off y="0" x="0"/>
          <a:ext cy="0" cx="0"/>
          <a:chOff y="0" x="0"/>
          <a:chExt cy="0" cx="0"/>
        </a:xfrm>
      </p:grpSpPr>
      <p:sp>
        <p:nvSpPr>
          <p:cNvPr id="44" name="Shape 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5" name="Shape 4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 name="Shape 49"/>
        <p:cNvGrpSpPr/>
        <p:nvPr/>
      </p:nvGrpSpPr>
      <p:grpSpPr>
        <a:xfrm>
          <a:off y="0" x="0"/>
          <a:ext cy="0" cx="0"/>
          <a:chOff y="0" x="0"/>
          <a:chExt cy="0" cx="0"/>
        </a:xfrm>
      </p:grpSpPr>
      <p:sp>
        <p:nvSpPr>
          <p:cNvPr id="50" name="Shape 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1" name="Shape 5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 name="Shape 55"/>
        <p:cNvGrpSpPr/>
        <p:nvPr/>
      </p:nvGrpSpPr>
      <p:grpSpPr>
        <a:xfrm>
          <a:off y="0" x="0"/>
          <a:ext cy="0" cx="0"/>
          <a:chOff y="0" x="0"/>
          <a:chExt cy="0" cx="0"/>
        </a:xfrm>
      </p:grpSpPr>
      <p:sp>
        <p:nvSpPr>
          <p:cNvPr id="56" name="Shape 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7" name="Shape 5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 name="Shape 61"/>
        <p:cNvGrpSpPr/>
        <p:nvPr/>
      </p:nvGrpSpPr>
      <p:grpSpPr>
        <a:xfrm>
          <a:off y="0" x="0"/>
          <a:ext cy="0" cx="0"/>
          <a:chOff y="0" x="0"/>
          <a:chExt cy="0" cx="0"/>
        </a:xfrm>
      </p:grpSpPr>
      <p:sp>
        <p:nvSpPr>
          <p:cNvPr id="62" name="Shape 6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3" name="Shape 6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 name="Shape 67"/>
        <p:cNvGrpSpPr/>
        <p:nvPr/>
      </p:nvGrpSpPr>
      <p:grpSpPr>
        <a:xfrm>
          <a:off y="0" x="0"/>
          <a:ext cy="0" cx="0"/>
          <a:chOff y="0" x="0"/>
          <a:chExt cy="0" cx="0"/>
        </a:xfrm>
      </p:grpSpPr>
      <p:sp>
        <p:nvSpPr>
          <p:cNvPr id="68" name="Shape 6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9" name="Shape 6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y="0" x="0"/>
          <a:ext cy="0" cx="0"/>
          <a:chOff y="0" x="0"/>
          <a:chExt cy="0" cx="0"/>
        </a:xfrm>
      </p:grpSpPr>
      <p:sp>
        <p:nvSpPr>
          <p:cNvPr id="9" name="Shape 9"/>
          <p:cNvSpPr/>
          <p:nvPr/>
        </p:nvSpPr>
        <p:spPr>
          <a:xfrm rot="10800000" flipH="1">
            <a:off y="3093234" x="0"/>
            <a:ext cy="712499" cx="84582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10" name="Shape 10"/>
          <p:cNvSpPr txBox="1"/>
          <p:nvPr>
            <p:ph type="ctrTitle"/>
          </p:nvPr>
        </p:nvSpPr>
        <p:spPr>
          <a:xfrm>
            <a:off y="1300757" x="685800"/>
            <a:ext cy="1684199" cx="7772400"/>
          </a:xfrm>
          <a:prstGeom prst="rect">
            <a:avLst/>
          </a:prstGeom>
        </p:spPr>
        <p:txBody>
          <a:bodyPr bIns="91425" rIns="91425" lIns="91425" tIns="91425" anchor="b" anchorCtr="0"/>
          <a:lstStyle>
            <a:lvl1pPr>
              <a:spcBef>
                <a:spcPts val="0"/>
              </a:spcBef>
              <a:buClr>
                <a:schemeClr val="dk2"/>
              </a:buClr>
              <a:buSzPct val="100000"/>
              <a:defRPr sz="7200">
                <a:solidFill>
                  <a:schemeClr val="dk2"/>
                </a:solidFill>
              </a:defRPr>
            </a:lvl1pPr>
            <a:lvl2pPr>
              <a:spcBef>
                <a:spcPts val="0"/>
              </a:spcBef>
              <a:buClr>
                <a:schemeClr val="dk2"/>
              </a:buClr>
              <a:buSzPct val="100000"/>
              <a:defRPr sz="7200">
                <a:solidFill>
                  <a:schemeClr val="dk2"/>
                </a:solidFill>
              </a:defRPr>
            </a:lvl2pPr>
            <a:lvl3pPr>
              <a:spcBef>
                <a:spcPts val="0"/>
              </a:spcBef>
              <a:buClr>
                <a:schemeClr val="dk2"/>
              </a:buClr>
              <a:buSzPct val="100000"/>
              <a:defRPr sz="7200">
                <a:solidFill>
                  <a:schemeClr val="dk2"/>
                </a:solidFill>
              </a:defRPr>
            </a:lvl3pPr>
            <a:lvl4pPr>
              <a:spcBef>
                <a:spcPts val="0"/>
              </a:spcBef>
              <a:buClr>
                <a:schemeClr val="dk2"/>
              </a:buClr>
              <a:buSzPct val="100000"/>
              <a:defRPr sz="7200">
                <a:solidFill>
                  <a:schemeClr val="dk2"/>
                </a:solidFill>
              </a:defRPr>
            </a:lvl4pPr>
            <a:lvl5pPr>
              <a:spcBef>
                <a:spcPts val="0"/>
              </a:spcBef>
              <a:buClr>
                <a:schemeClr val="dk2"/>
              </a:buClr>
              <a:buSzPct val="100000"/>
              <a:defRPr sz="7200">
                <a:solidFill>
                  <a:schemeClr val="dk2"/>
                </a:solidFill>
              </a:defRPr>
            </a:lvl5pPr>
            <a:lvl6pPr>
              <a:spcBef>
                <a:spcPts val="0"/>
              </a:spcBef>
              <a:buClr>
                <a:schemeClr val="dk2"/>
              </a:buClr>
              <a:buSzPct val="100000"/>
              <a:defRPr sz="7200">
                <a:solidFill>
                  <a:schemeClr val="dk2"/>
                </a:solidFill>
              </a:defRPr>
            </a:lvl6pPr>
            <a:lvl7pPr>
              <a:spcBef>
                <a:spcPts val="0"/>
              </a:spcBef>
              <a:buClr>
                <a:schemeClr val="dk2"/>
              </a:buClr>
              <a:buSzPct val="100000"/>
              <a:defRPr sz="7200">
                <a:solidFill>
                  <a:schemeClr val="dk2"/>
                </a:solidFill>
              </a:defRPr>
            </a:lvl7pPr>
            <a:lvl8pPr>
              <a:spcBef>
                <a:spcPts val="0"/>
              </a:spcBef>
              <a:buClr>
                <a:schemeClr val="dk2"/>
              </a:buClr>
              <a:buSzPct val="100000"/>
              <a:defRPr sz="7200">
                <a:solidFill>
                  <a:schemeClr val="dk2"/>
                </a:solidFill>
              </a:defRPr>
            </a:lvl8pPr>
            <a:lvl9pPr>
              <a:spcBef>
                <a:spcPts val="0"/>
              </a:spcBef>
              <a:buClr>
                <a:schemeClr val="dk2"/>
              </a:buClr>
              <a:buSzPct val="100000"/>
              <a:defRPr sz="7200">
                <a:solidFill>
                  <a:schemeClr val="dk2"/>
                </a:solidFill>
              </a:defRPr>
            </a:lvl9pPr>
          </a:lstStyle>
          <a:p/>
        </p:txBody>
      </p:sp>
      <p:sp>
        <p:nvSpPr>
          <p:cNvPr id="11" name="Shape 11"/>
          <p:cNvSpPr txBox="1"/>
          <p:nvPr>
            <p:ph idx="1" type="subTitle"/>
          </p:nvPr>
        </p:nvSpPr>
        <p:spPr>
          <a:xfrm>
            <a:off y="3093357" x="685800"/>
            <a:ext cy="712499" cx="7772400"/>
          </a:xfrm>
          <a:prstGeom prst="rect">
            <a:avLst/>
          </a:prstGeom>
        </p:spPr>
        <p:txBody>
          <a:bodyPr bIns="91425" rIns="91425" lIns="91425" tIns="91425" anchor="ctr" anchorCtr="0"/>
          <a:lstStyle>
            <a:lvl1pPr>
              <a:spcBef>
                <a:spcPts val="0"/>
              </a:spcBef>
              <a:buClr>
                <a:schemeClr val="lt2"/>
              </a:buClr>
              <a:buNone/>
              <a:defRPr b="1">
                <a:solidFill>
                  <a:schemeClr val="lt2"/>
                </a:solidFill>
              </a:defRPr>
            </a:lvl1pPr>
            <a:lvl2pPr>
              <a:spcBef>
                <a:spcPts val="0"/>
              </a:spcBef>
              <a:buClr>
                <a:schemeClr val="lt2"/>
              </a:buClr>
              <a:buSzPct val="100000"/>
              <a:buNone/>
              <a:defRPr b="1" sz="3000">
                <a:solidFill>
                  <a:schemeClr val="lt2"/>
                </a:solidFill>
              </a:defRPr>
            </a:lvl2pPr>
            <a:lvl3pPr>
              <a:spcBef>
                <a:spcPts val="0"/>
              </a:spcBef>
              <a:buClr>
                <a:schemeClr val="lt2"/>
              </a:buClr>
              <a:buSzPct val="100000"/>
              <a:buNone/>
              <a:defRPr b="1" sz="3000">
                <a:solidFill>
                  <a:schemeClr val="lt2"/>
                </a:solidFill>
              </a:defRPr>
            </a:lvl3pPr>
            <a:lvl4pPr>
              <a:spcBef>
                <a:spcPts val="0"/>
              </a:spcBef>
              <a:buClr>
                <a:schemeClr val="lt2"/>
              </a:buClr>
              <a:buSzPct val="100000"/>
              <a:buNone/>
              <a:defRPr b="1" sz="3000">
                <a:solidFill>
                  <a:schemeClr val="lt2"/>
                </a:solidFill>
              </a:defRPr>
            </a:lvl4pPr>
            <a:lvl5pPr>
              <a:spcBef>
                <a:spcPts val="0"/>
              </a:spcBef>
              <a:buClr>
                <a:schemeClr val="lt2"/>
              </a:buClr>
              <a:buSzPct val="100000"/>
              <a:buNone/>
              <a:defRPr b="1" sz="3000">
                <a:solidFill>
                  <a:schemeClr val="lt2"/>
                </a:solidFill>
              </a:defRPr>
            </a:lvl5pPr>
            <a:lvl6pPr>
              <a:spcBef>
                <a:spcPts val="0"/>
              </a:spcBef>
              <a:buClr>
                <a:schemeClr val="lt2"/>
              </a:buClr>
              <a:buSzPct val="100000"/>
              <a:buNone/>
              <a:defRPr b="1" sz="3000">
                <a:solidFill>
                  <a:schemeClr val="lt2"/>
                </a:solidFill>
              </a:defRPr>
            </a:lvl6pPr>
            <a:lvl7pPr>
              <a:spcBef>
                <a:spcPts val="0"/>
              </a:spcBef>
              <a:buClr>
                <a:schemeClr val="lt2"/>
              </a:buClr>
              <a:buSzPct val="100000"/>
              <a:buNone/>
              <a:defRPr b="1" sz="3000">
                <a:solidFill>
                  <a:schemeClr val="lt2"/>
                </a:solidFill>
              </a:defRPr>
            </a:lvl7pPr>
            <a:lvl8pPr>
              <a:spcBef>
                <a:spcPts val="0"/>
              </a:spcBef>
              <a:buClr>
                <a:schemeClr val="lt2"/>
              </a:buClr>
              <a:buSzPct val="100000"/>
              <a:buNone/>
              <a:defRPr b="1" sz="3000">
                <a:solidFill>
                  <a:schemeClr val="lt2"/>
                </a:solidFill>
              </a:defRPr>
            </a:lvl8pPr>
            <a:lvl9pPr>
              <a:spcBef>
                <a:spcPts val="0"/>
              </a:spcBef>
              <a:buClr>
                <a:schemeClr val="lt2"/>
              </a:buClr>
              <a:buSzPct val="100000"/>
              <a:buNone/>
              <a:defRPr b="1" sz="3000">
                <a:solidFill>
                  <a:schemeClr val="lt2"/>
                </a:solidFill>
              </a:defRPr>
            </a:lvl9pPr>
          </a:lstStyle>
          <a:p/>
        </p:txBody>
      </p:sp>
      <p:sp>
        <p:nvSpPr>
          <p:cNvPr id="12" name="Shape 12"/>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y="0" x="0"/>
          <a:ext cy="0" cx="0"/>
          <a:chOff y="0" x="0"/>
          <a:chExt cy="0" cx="0"/>
        </a:xfrm>
      </p:grpSpPr>
      <p:sp>
        <p:nvSpPr>
          <p:cNvPr id="14" name="Shape 14"/>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15" name="Shape 15"/>
          <p:cNvSpPr txBox="1"/>
          <p:nvPr>
            <p:ph type="title"/>
          </p:nvPr>
        </p:nvSpPr>
        <p:spPr>
          <a:xfrm>
            <a:off y="205977" x="457200"/>
            <a:ext cy="1141499"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1" type="body"/>
          </p:nvPr>
        </p:nvSpPr>
        <p:spPr>
          <a:xfrm>
            <a:off y="1460499" x="457200"/>
            <a:ext cy="34652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7" name="Shape 17"/>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8" name="Shape 18"/>
        <p:cNvGrpSpPr/>
        <p:nvPr/>
      </p:nvGrpSpPr>
      <p:grpSpPr>
        <a:xfrm>
          <a:off y="0" x="0"/>
          <a:ext cy="0" cx="0"/>
          <a:chOff y="0" x="0"/>
          <a:chExt cy="0" cx="0"/>
        </a:xfrm>
      </p:grpSpPr>
      <p:sp>
        <p:nvSpPr>
          <p:cNvPr id="19" name="Shape 19"/>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20" name="Shape 20"/>
          <p:cNvSpPr txBox="1"/>
          <p:nvPr>
            <p:ph type="title"/>
          </p:nvPr>
        </p:nvSpPr>
        <p:spPr>
          <a:xfrm>
            <a:off y="205977" x="457200"/>
            <a:ext cy="1141499"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y="1460499" x="457200"/>
            <a:ext cy="3465299" cx="40302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2" type="body"/>
          </p:nvPr>
        </p:nvSpPr>
        <p:spPr>
          <a:xfrm>
            <a:off y="1461908" x="4656667"/>
            <a:ext cy="3465299" cx="40302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y="0" x="0"/>
          <a:ext cy="0" cx="0"/>
          <a:chOff y="0" x="0"/>
          <a:chExt cy="0" cx="0"/>
        </a:xfrm>
      </p:grpSpPr>
      <p:sp>
        <p:nvSpPr>
          <p:cNvPr id="25" name="Shape 25"/>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26" name="Shape 26"/>
          <p:cNvSpPr txBox="1"/>
          <p:nvPr>
            <p:ph type="title"/>
          </p:nvPr>
        </p:nvSpPr>
        <p:spPr>
          <a:xfrm>
            <a:off y="205977" x="457200"/>
            <a:ext cy="1141499"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7" name="Shape 27"/>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8" name="Shape 28"/>
        <p:cNvGrpSpPr/>
        <p:nvPr/>
      </p:nvGrpSpPr>
      <p:grpSpPr>
        <a:xfrm>
          <a:off y="0" x="0"/>
          <a:ext cy="0" cx="0"/>
          <a:chOff y="0" x="0"/>
          <a:chExt cy="0" cx="0"/>
        </a:xfrm>
      </p:grpSpPr>
      <p:sp>
        <p:nvSpPr>
          <p:cNvPr id="29" name="Shape 29"/>
          <p:cNvSpPr/>
          <p:nvPr/>
        </p:nvSpPr>
        <p:spPr>
          <a:xfrm>
            <a:off y="4406309" x="0"/>
            <a:ext cy="519599"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30" name="Shape 30"/>
          <p:cNvSpPr txBox="1"/>
          <p:nvPr>
            <p:ph idx="1" type="body"/>
          </p:nvPr>
        </p:nvSpPr>
        <p:spPr>
          <a:xfrm>
            <a:off y="4406309" x="457200"/>
            <a:ext cy="519599" cx="8229600"/>
          </a:xfrm>
          <a:prstGeom prst="rect">
            <a:avLst/>
          </a:prstGeom>
        </p:spPr>
        <p:txBody>
          <a:bodyPr bIns="91425" rIns="91425" lIns="91425" tIns="91425" anchor="ctr" anchorCtr="0"/>
          <a:lstStyle>
            <a:lvl1pPr>
              <a:spcBef>
                <a:spcPts val="0"/>
              </a:spcBef>
              <a:buClr>
                <a:schemeClr val="lt1"/>
              </a:buClr>
              <a:buSzPct val="100000"/>
              <a:buNone/>
              <a:defRPr b="1" sz="2400">
                <a:solidFill>
                  <a:schemeClr val="lt1"/>
                </a:solidFill>
              </a:defRPr>
            </a:lvl1pPr>
          </a:lstStyle>
          <a:p/>
        </p:txBody>
      </p:sp>
      <p:sp>
        <p:nvSpPr>
          <p:cNvPr id="31" name="Shape 31"/>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solidFill>
                  <a:schemeClr val="dk1"/>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2" name="Shape 32"/>
        <p:cNvGrpSpPr/>
        <p:nvPr/>
      </p:nvGrpSpPr>
      <p:grpSpPr>
        <a:xfrm>
          <a:off y="0" x="0"/>
          <a:ext cy="0" cx="0"/>
          <a:chOff y="0" x="0"/>
          <a:chExt cy="0" cx="0"/>
        </a:xfrm>
      </p:grpSpPr>
      <p:sp>
        <p:nvSpPr>
          <p:cNvPr id="33" name="Shape 33"/>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7" x="457200"/>
            <a:ext cy="1141499" cx="8229600"/>
          </a:xfrm>
          <a:prstGeom prst="rect">
            <a:avLst/>
          </a:prstGeom>
          <a:noFill/>
          <a:ln>
            <a:noFill/>
          </a:ln>
        </p:spPr>
        <p:txBody>
          <a:bodyPr bIns="91425" rIns="91425" lIns="91425" tIns="91425" anchor="b" anchorCtr="0"/>
          <a:lstStyle>
            <a:lvl1pPr>
              <a:spcBef>
                <a:spcPts val="0"/>
              </a:spcBef>
              <a:buClr>
                <a:schemeClr val="lt1"/>
              </a:buClr>
              <a:buSzPct val="100000"/>
              <a:buNone/>
              <a:defRPr b="1" sz="4800">
                <a:solidFill>
                  <a:schemeClr val="lt1"/>
                </a:solidFill>
              </a:defRPr>
            </a:lvl1pPr>
            <a:lvl2pPr>
              <a:spcBef>
                <a:spcPts val="0"/>
              </a:spcBef>
              <a:buClr>
                <a:schemeClr val="lt1"/>
              </a:buClr>
              <a:buSzPct val="100000"/>
              <a:buNone/>
              <a:defRPr b="1" sz="4800">
                <a:solidFill>
                  <a:schemeClr val="lt1"/>
                </a:solidFill>
              </a:defRPr>
            </a:lvl2pPr>
            <a:lvl3pPr>
              <a:spcBef>
                <a:spcPts val="0"/>
              </a:spcBef>
              <a:buClr>
                <a:schemeClr val="lt1"/>
              </a:buClr>
              <a:buSzPct val="100000"/>
              <a:buNone/>
              <a:defRPr b="1" sz="4800">
                <a:solidFill>
                  <a:schemeClr val="lt1"/>
                </a:solidFill>
              </a:defRPr>
            </a:lvl3pPr>
            <a:lvl4pPr>
              <a:spcBef>
                <a:spcPts val="0"/>
              </a:spcBef>
              <a:buClr>
                <a:schemeClr val="lt1"/>
              </a:buClr>
              <a:buSzPct val="100000"/>
              <a:buNone/>
              <a:defRPr b="1" sz="4800">
                <a:solidFill>
                  <a:schemeClr val="lt1"/>
                </a:solidFill>
              </a:defRPr>
            </a:lvl4pPr>
            <a:lvl5pPr>
              <a:spcBef>
                <a:spcPts val="0"/>
              </a:spcBef>
              <a:buClr>
                <a:schemeClr val="lt1"/>
              </a:buClr>
              <a:buSzPct val="100000"/>
              <a:buNone/>
              <a:defRPr b="1" sz="4800">
                <a:solidFill>
                  <a:schemeClr val="lt1"/>
                </a:solidFill>
              </a:defRPr>
            </a:lvl5pPr>
            <a:lvl6pPr>
              <a:spcBef>
                <a:spcPts val="0"/>
              </a:spcBef>
              <a:buClr>
                <a:schemeClr val="lt1"/>
              </a:buClr>
              <a:buSzPct val="100000"/>
              <a:buNone/>
              <a:defRPr b="1" sz="4800">
                <a:solidFill>
                  <a:schemeClr val="lt1"/>
                </a:solidFill>
              </a:defRPr>
            </a:lvl6pPr>
            <a:lvl7pPr>
              <a:spcBef>
                <a:spcPts val="0"/>
              </a:spcBef>
              <a:buClr>
                <a:schemeClr val="lt1"/>
              </a:buClr>
              <a:buSzPct val="100000"/>
              <a:buNone/>
              <a:defRPr b="1" sz="4800">
                <a:solidFill>
                  <a:schemeClr val="lt1"/>
                </a:solidFill>
              </a:defRPr>
            </a:lvl7pPr>
            <a:lvl8pPr>
              <a:spcBef>
                <a:spcPts val="0"/>
              </a:spcBef>
              <a:buClr>
                <a:schemeClr val="lt1"/>
              </a:buClr>
              <a:buSzPct val="100000"/>
              <a:buNone/>
              <a:defRPr b="1" sz="4800">
                <a:solidFill>
                  <a:schemeClr val="lt1"/>
                </a:solidFill>
              </a:defRPr>
            </a:lvl8pPr>
            <a:lvl9pPr>
              <a:spcBef>
                <a:spcPts val="0"/>
              </a:spcBef>
              <a:buClr>
                <a:schemeClr val="lt1"/>
              </a:buClr>
              <a:buSzPct val="100000"/>
              <a:buNone/>
              <a:defRPr b="1" sz="4800">
                <a:solidFill>
                  <a:schemeClr val="lt1"/>
                </a:solidFill>
              </a:defRPr>
            </a:lvl9pPr>
          </a:lstStyle>
          <a:p/>
        </p:txBody>
      </p:sp>
      <p:sp>
        <p:nvSpPr>
          <p:cNvPr id="6" name="Shape 6"/>
          <p:cNvSpPr txBox="1"/>
          <p:nvPr>
            <p:ph idx="1" type="body"/>
          </p:nvPr>
        </p:nvSpPr>
        <p:spPr>
          <a:xfrm>
            <a:off y="1460499" x="457200"/>
            <a:ext cy="3465299" cx="8229600"/>
          </a:xfrm>
          <a:prstGeom prst="rect">
            <a:avLst/>
          </a:prstGeom>
          <a:noFill/>
          <a:ln>
            <a:noFill/>
          </a:ln>
        </p:spPr>
        <p:txBody>
          <a:bodyPr bIns="91425" rIns="91425" lIns="91425" tIns="91425" anchor="t" anchorCtr="0"/>
          <a:lstStyle>
            <a:lvl1pPr>
              <a:spcBef>
                <a:spcPts val="600"/>
              </a:spcBef>
              <a:buClr>
                <a:schemeClr val="dk2"/>
              </a:buClr>
              <a:buSzPct val="100000"/>
              <a:defRPr sz="3000">
                <a:solidFill>
                  <a:schemeClr val="dk2"/>
                </a:solidFill>
              </a:defRPr>
            </a:lvl1pPr>
            <a:lvl2pPr>
              <a:spcBef>
                <a:spcPts val="480"/>
              </a:spcBef>
              <a:buClr>
                <a:schemeClr val="dk2"/>
              </a:buClr>
              <a:buSzPct val="100000"/>
              <a:defRPr sz="2400">
                <a:solidFill>
                  <a:schemeClr val="dk2"/>
                </a:solidFill>
              </a:defRPr>
            </a:lvl2pPr>
            <a:lvl3pPr>
              <a:spcBef>
                <a:spcPts val="480"/>
              </a:spcBef>
              <a:buClr>
                <a:schemeClr val="dk2"/>
              </a:buClr>
              <a:buSzPct val="100000"/>
              <a:defRPr sz="2400">
                <a:solidFill>
                  <a:schemeClr val="dk2"/>
                </a:solidFill>
              </a:defRPr>
            </a:lvl3pPr>
            <a:lvl4pPr>
              <a:spcBef>
                <a:spcPts val="360"/>
              </a:spcBef>
              <a:buClr>
                <a:schemeClr val="dk2"/>
              </a:buClr>
              <a:buSzPct val="100000"/>
              <a:defRPr sz="1800">
                <a:solidFill>
                  <a:schemeClr val="dk2"/>
                </a:solidFill>
              </a:defRPr>
            </a:lvl4pPr>
            <a:lvl5pPr>
              <a:spcBef>
                <a:spcPts val="360"/>
              </a:spcBef>
              <a:buClr>
                <a:schemeClr val="dk2"/>
              </a:buClr>
              <a:buSzPct val="100000"/>
              <a:defRPr sz="1800">
                <a:solidFill>
                  <a:schemeClr val="dk2"/>
                </a:solidFill>
              </a:defRPr>
            </a:lvl5pPr>
            <a:lvl6pPr>
              <a:spcBef>
                <a:spcPts val="360"/>
              </a:spcBef>
              <a:buClr>
                <a:schemeClr val="dk2"/>
              </a:buClr>
              <a:buSzPct val="100000"/>
              <a:defRPr sz="1800">
                <a:solidFill>
                  <a:schemeClr val="dk2"/>
                </a:solidFill>
              </a:defRPr>
            </a:lvl6pPr>
            <a:lvl7pPr>
              <a:spcBef>
                <a:spcPts val="360"/>
              </a:spcBef>
              <a:buClr>
                <a:schemeClr val="dk2"/>
              </a:buClr>
              <a:buSzPct val="100000"/>
              <a:defRPr sz="1800">
                <a:solidFill>
                  <a:schemeClr val="dk2"/>
                </a:solidFill>
              </a:defRPr>
            </a:lvl7pPr>
            <a:lvl8pPr>
              <a:spcBef>
                <a:spcPts val="360"/>
              </a:spcBef>
              <a:buClr>
                <a:schemeClr val="dk2"/>
              </a:buClr>
              <a:buSzPct val="100000"/>
              <a:defRPr sz="1800">
                <a:solidFill>
                  <a:schemeClr val="dk2"/>
                </a:solidFill>
              </a:defRPr>
            </a:lvl8pPr>
            <a:lvl9pPr>
              <a:spcBef>
                <a:spcPts val="360"/>
              </a:spcBef>
              <a:buClr>
                <a:schemeClr val="dk2"/>
              </a:buClr>
              <a:buSzPct val="100000"/>
              <a:defRPr sz="1800">
                <a:solidFill>
                  <a:schemeClr val="dk2"/>
                </a:solidFill>
              </a:defRPr>
            </a:lvl9pPr>
          </a:lstStyle>
          <a:p/>
        </p:txBody>
      </p:sp>
      <p:sp>
        <p:nvSpPr>
          <p:cNvPr id="7" name="Shape 7"/>
          <p:cNvSpPr txBox="1"/>
          <p:nvPr>
            <p:ph idx="12" type="sldNum"/>
          </p:nvPr>
        </p:nvSpPr>
        <p:spPr>
          <a:xfrm>
            <a:off y="4749850" x="8556791"/>
            <a:ext cy="393600" cx="548699"/>
          </a:xfrm>
          <a:prstGeom prst="rect">
            <a:avLst/>
          </a:prstGeom>
          <a:noFill/>
          <a:ln>
            <a:noFill/>
          </a:ln>
        </p:spPr>
        <p:txBody>
          <a:bodyPr bIns="91425" rIns="91425" lIns="91425" tIns="91425" anchor="ctr" anchorCtr="0">
            <a:noAutofit/>
          </a:bodyPr>
          <a:lstStyle>
            <a:lvl1pPr algn="r">
              <a:spcBef>
                <a:spcPts val="0"/>
              </a:spcBef>
              <a:buNone/>
              <a:defRPr sz="1300">
                <a:solidFill>
                  <a:schemeClr val="dk2"/>
                </a:solidFill>
              </a:defRPr>
            </a:lvl1pPr>
          </a:lstStyle>
          <a:p>
            <a:pPr>
              <a:spcBef>
                <a:spcPts val="0"/>
              </a:spcBef>
              <a:buNone/>
            </a:pPr>
            <a:fld id="{00000000-1234-1234-1234-123412341234}" type="slidenum">
              <a:rPr lang="en"/>
              <a:t>‹#›</a:t>
            </a:fld>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 Target="https://medium.com/top-christmas-2014-moments/visiting-the-reindeer-farm-62aeacfc0592" Type="http://schemas.openxmlformats.org/officeDocument/2006/relationships/hyperlink" TargetMode="External"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https://medium.com/top-christmas-2014-moments/taking-a-holiday-group-photo-of-the-kids-eb36c1e16a33" Type="http://schemas.openxmlformats.org/officeDocument/2006/relationships/hyperlink" TargetMode="External"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https://medium.com/@morga2ja/visiting-family-for-an-early-christmas-7c76a8dc9aac" Type="http://schemas.openxmlformats.org/officeDocument/2006/relationships/hyperlink" TargetMode="External"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https://medium.com/top-christmas-2014-moments/shepherd-high-school-madrigal-2014-6e70fadf9bd2" Type="http://schemas.openxmlformats.org/officeDocument/2006/relationships/hyperlink" TargetMode="External"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https://medium.com/top-christmas-2014-moments/visiting-my-parents-for-christmas-677842c43109" Type="http://schemas.openxmlformats.org/officeDocument/2006/relationships/hyperlink" TargetMode="External"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y="0" x="0"/>
          <a:ext cy="0" cx="0"/>
          <a:chOff y="0" x="0"/>
          <a:chExt cy="0" cx="0"/>
        </a:xfrm>
      </p:grpSpPr>
      <p:sp>
        <p:nvSpPr>
          <p:cNvPr id="35" name="Shape 35"/>
          <p:cNvSpPr txBox="1"/>
          <p:nvPr>
            <p:ph type="ctrTitle"/>
          </p:nvPr>
        </p:nvSpPr>
        <p:spPr>
          <a:xfrm>
            <a:off y="1300757" x="685800"/>
            <a:ext cy="1684199" cx="7772400"/>
          </a:xfrm>
          <a:prstGeom prst="rect">
            <a:avLst/>
          </a:prstGeom>
        </p:spPr>
        <p:txBody>
          <a:bodyPr bIns="91425" rIns="91425" lIns="91425" tIns="91425" anchor="b" anchorCtr="0">
            <a:noAutofit/>
          </a:bodyPr>
          <a:lstStyle/>
          <a:p>
            <a:pPr>
              <a:spcBef>
                <a:spcPts val="0"/>
              </a:spcBef>
              <a:buNone/>
            </a:pPr>
            <a:r>
              <a:rPr sz="6000" lang="en"/>
              <a:t>Favorite Holiday Moments from 2014</a:t>
            </a:r>
          </a:p>
        </p:txBody>
      </p:sp>
      <p:sp>
        <p:nvSpPr>
          <p:cNvPr id="36" name="Shape 36"/>
          <p:cNvSpPr txBox="1"/>
          <p:nvPr>
            <p:ph idx="1" type="subTitle"/>
          </p:nvPr>
        </p:nvSpPr>
        <p:spPr>
          <a:xfrm>
            <a:off y="3093357" x="685800"/>
            <a:ext cy="712499" cx="7772400"/>
          </a:xfrm>
          <a:prstGeom prst="rect">
            <a:avLst/>
          </a:prstGeom>
        </p:spPr>
        <p:txBody>
          <a:bodyPr bIns="91425" rIns="91425" lIns="91425" tIns="91425" anchor="ctr" anchorCtr="0">
            <a:noAutofit/>
          </a:bodyPr>
          <a:lstStyle/>
          <a:p>
            <a:pPr>
              <a:spcBef>
                <a:spcPts val="0"/>
              </a:spcBef>
              <a:buNone/>
            </a:pPr>
            <a:r>
              <a:rPr lang="en"/>
              <a:t>C001</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y="0" x="0"/>
          <a:ext cy="0" cx="0"/>
          <a:chOff y="0" x="0"/>
          <a:chExt cy="0" cx="0"/>
        </a:xfrm>
      </p:grpSpPr>
      <p:sp>
        <p:nvSpPr>
          <p:cNvPr id="41" name="Shape 41"/>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#1</a:t>
            </a:r>
          </a:p>
        </p:txBody>
      </p:sp>
      <p:sp>
        <p:nvSpPr>
          <p:cNvPr id="42" name="Shape 42"/>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a:spcBef>
                <a:spcPts val="0"/>
              </a:spcBef>
              <a:buNone/>
            </a:pPr>
            <a:r>
              <a:rPr b="1" lang="en"/>
              <a:t>Visiting the Reindeer Farm</a:t>
            </a:r>
          </a:p>
          <a:p>
            <a:pPr rtl="0" lvl="0">
              <a:spcBef>
                <a:spcPts val="0"/>
              </a:spcBef>
              <a:buNone/>
            </a:pPr>
            <a:r>
              <a:rPr sz="1800" lang="en"/>
              <a:t>Late last month, a trip to a farm where the kids would be able to see actual reindeer, visit Santa Claus, and get their pictures taken with Frozen characters seemed almost obligatory. It was the weekend after Thanksgiving, and since we didn’t travel to visit anybody it seemed like we really ought to go somewhere.</a:t>
            </a:r>
          </a:p>
          <a:p>
            <a:pPr rtl="0" lvl="0">
              <a:spcBef>
                <a:spcPts val="0"/>
              </a:spcBef>
              <a:buNone/>
            </a:pPr>
            <a:r>
              <a:t/>
            </a:r>
            <a:endParaRPr sz="1800"/>
          </a:p>
          <a:p>
            <a:pPr rtl="0" lvl="0">
              <a:spcBef>
                <a:spcPts val="0"/>
              </a:spcBef>
              <a:buClr>
                <a:schemeClr val="dk1"/>
              </a:buClr>
              <a:buSzPct val="61111"/>
              <a:buFont typeface="Arial"/>
              <a:buNone/>
            </a:pPr>
            <a:r>
              <a:rPr u="sng" sz="1800" lang="en">
                <a:solidFill>
                  <a:schemeClr val="hlink"/>
                </a:solidFill>
                <a:hlinkClick r:id="rId3"/>
              </a:rPr>
              <a:t>Read Article</a:t>
            </a:r>
          </a:p>
          <a:p>
            <a:pPr>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y="0" x="0"/>
          <a:ext cy="0" cx="0"/>
          <a:chOff y="0" x="0"/>
          <a:chExt cy="0" cx="0"/>
        </a:xfrm>
      </p:grpSpPr>
      <p:sp>
        <p:nvSpPr>
          <p:cNvPr id="47" name="Shape 47"/>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#2</a:t>
            </a:r>
          </a:p>
        </p:txBody>
      </p:sp>
      <p:sp>
        <p:nvSpPr>
          <p:cNvPr id="48" name="Shape 48"/>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a:spcBef>
                <a:spcPts val="0"/>
              </a:spcBef>
              <a:buClr>
                <a:schemeClr val="dk1"/>
              </a:buClr>
              <a:buSzPct val="36666"/>
              <a:buFont typeface="Arial"/>
              <a:buNone/>
            </a:pPr>
            <a:r>
              <a:rPr b="1" lang="en"/>
              <a:t>Taking a Holiday group photo of the Kids</a:t>
            </a:r>
          </a:p>
          <a:p>
            <a:pPr rtl="0" lvl="0">
              <a:spcBef>
                <a:spcPts val="0"/>
              </a:spcBef>
              <a:buClr>
                <a:schemeClr val="dk1"/>
              </a:buClr>
              <a:buSzPct val="61111"/>
              <a:buFont typeface="Arial"/>
              <a:buNone/>
            </a:pPr>
            <a:r>
              <a:rPr sz="1800" lang="en"/>
              <a:t>When my wife uttered the suggestion a few weeks ago that we should get a photo of our kids standing in front of the Christmas tree, it seemed like a real good idea that would be simple and super easy to pull off.</a:t>
            </a:r>
          </a:p>
          <a:p>
            <a:pPr rtl="0" lvl="0">
              <a:spcBef>
                <a:spcPts val="0"/>
              </a:spcBef>
              <a:buClr>
                <a:schemeClr val="dk1"/>
              </a:buClr>
              <a:buSzPct val="61111"/>
              <a:buFont typeface="Arial"/>
              <a:buNone/>
            </a:pPr>
            <a:r>
              <a:rPr u="sng" sz="1800" lang="en">
                <a:solidFill>
                  <a:schemeClr val="hlink"/>
                </a:solidFill>
                <a:hlinkClick r:id="rId3"/>
              </a:rPr>
              <a:t>Read More</a:t>
            </a: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y="0" x="0"/>
          <a:ext cy="0" cx="0"/>
          <a:chOff y="0" x="0"/>
          <a:chExt cy="0" cx="0"/>
        </a:xfrm>
      </p:grpSpPr>
      <p:sp>
        <p:nvSpPr>
          <p:cNvPr id="53" name="Shape 53"/>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#3</a:t>
            </a:r>
          </a:p>
        </p:txBody>
      </p:sp>
      <p:sp>
        <p:nvSpPr>
          <p:cNvPr id="54" name="Shape 54"/>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a:spcBef>
                <a:spcPts val="0"/>
              </a:spcBef>
              <a:buClr>
                <a:schemeClr val="dk1"/>
              </a:buClr>
              <a:buSzPct val="36666"/>
              <a:buFont typeface="Arial"/>
              <a:buNone/>
            </a:pPr>
            <a:r>
              <a:rPr b="1" lang="en"/>
              <a:t>Visiting Family for an early Christmas</a:t>
            </a:r>
          </a:p>
          <a:p>
            <a:pPr rtl="0" lvl="0">
              <a:spcBef>
                <a:spcPts val="0"/>
              </a:spcBef>
              <a:buClr>
                <a:schemeClr val="dk1"/>
              </a:buClr>
              <a:buSzPct val="61111"/>
              <a:buFont typeface="Arial"/>
              <a:buNone/>
            </a:pPr>
            <a:r>
              <a:rPr sz="1800" lang="en"/>
              <a:t>A visit with family is made up of so many different good moments, that our trip to see my in-laws’ house probably deserves its own series of articles. Last weekend we made the trip to Marlette, MI where we celebrated an early Christmas with my wife’s family.</a:t>
            </a:r>
          </a:p>
          <a:p>
            <a:pPr rtl="0" lvl="0">
              <a:spcBef>
                <a:spcPts val="0"/>
              </a:spcBef>
              <a:buClr>
                <a:schemeClr val="dk1"/>
              </a:buClr>
              <a:buSzPct val="61111"/>
              <a:buFont typeface="Arial"/>
              <a:buNone/>
            </a:pPr>
            <a:r>
              <a:rPr u="sng" sz="1800" lang="en">
                <a:solidFill>
                  <a:schemeClr val="hlink"/>
                </a:solidFill>
                <a:hlinkClick r:id="rId3"/>
              </a:rPr>
              <a:t>Read More</a:t>
            </a:r>
          </a:p>
          <a:p>
            <a:pPr>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y="0" x="0"/>
          <a:ext cy="0" cx="0"/>
          <a:chOff y="0" x="0"/>
          <a:chExt cy="0" cx="0"/>
        </a:xfrm>
      </p:grpSpPr>
      <p:sp>
        <p:nvSpPr>
          <p:cNvPr id="59" name="Shape 59"/>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#4</a:t>
            </a:r>
          </a:p>
        </p:txBody>
      </p:sp>
      <p:sp>
        <p:nvSpPr>
          <p:cNvPr id="60" name="Shape 60"/>
          <p:cNvSpPr txBox="1"/>
          <p:nvPr>
            <p:ph idx="1" type="body"/>
          </p:nvPr>
        </p:nvSpPr>
        <p:spPr>
          <a:xfrm>
            <a:off y="1469399" x="394825"/>
            <a:ext cy="3465299" cx="8229600"/>
          </a:xfrm>
          <a:prstGeom prst="rect">
            <a:avLst/>
          </a:prstGeom>
        </p:spPr>
        <p:txBody>
          <a:bodyPr bIns="91425" rIns="91425" lIns="91425" tIns="91425" anchor="t" anchorCtr="0">
            <a:noAutofit/>
          </a:bodyPr>
          <a:lstStyle/>
          <a:p>
            <a:pPr rtl="0" lvl="0">
              <a:spcBef>
                <a:spcPts val="0"/>
              </a:spcBef>
              <a:buClr>
                <a:schemeClr val="dk1"/>
              </a:buClr>
              <a:buSzPct val="36666"/>
              <a:buFont typeface="Arial"/>
              <a:buNone/>
            </a:pPr>
            <a:r>
              <a:rPr b="1" lang="en"/>
              <a:t>Shepherd High School Madrigal 2014</a:t>
            </a:r>
          </a:p>
          <a:p>
            <a:pPr rtl="0" lvl="0">
              <a:spcBef>
                <a:spcPts val="0"/>
              </a:spcBef>
              <a:buClr>
                <a:schemeClr val="dk1"/>
              </a:buClr>
              <a:buSzPct val="61111"/>
              <a:buFont typeface="Arial"/>
              <a:buNone/>
            </a:pPr>
            <a:r>
              <a:rPr sz="1800" lang="en"/>
              <a:t>I really enjoyed the SHS’ Madrigal Celebration last weekend. This was my first time attending, so I didn’t expect the live drama in the middle.</a:t>
            </a:r>
          </a:p>
          <a:p>
            <a:pPr rtl="0" lvl="0">
              <a:spcBef>
                <a:spcPts val="0"/>
              </a:spcBef>
              <a:buClr>
                <a:schemeClr val="dk1"/>
              </a:buClr>
              <a:buSzPct val="61111"/>
              <a:buFont typeface="Arial"/>
              <a:buNone/>
            </a:pPr>
            <a:r>
              <a:rPr u="sng" sz="1800" lang="en">
                <a:solidFill>
                  <a:schemeClr val="hlink"/>
                </a:solidFill>
                <a:hlinkClick r:id="rId3"/>
              </a:rPr>
              <a:t>Read More</a:t>
            </a:r>
          </a:p>
          <a:p>
            <a:pPr>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y="0" x="0"/>
          <a:ext cy="0" cx="0"/>
          <a:chOff y="0" x="0"/>
          <a:chExt cy="0" cx="0"/>
        </a:xfrm>
      </p:grpSpPr>
      <p:sp>
        <p:nvSpPr>
          <p:cNvPr id="65" name="Shape 65"/>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#5</a:t>
            </a:r>
          </a:p>
        </p:txBody>
      </p:sp>
      <p:sp>
        <p:nvSpPr>
          <p:cNvPr id="66" name="Shape 66"/>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a:spcBef>
                <a:spcPts val="0"/>
              </a:spcBef>
              <a:buClr>
                <a:schemeClr val="dk1"/>
              </a:buClr>
              <a:buSzPct val="36666"/>
              <a:buFont typeface="Arial"/>
              <a:buNone/>
            </a:pPr>
            <a:r>
              <a:rPr b="1" lang="en"/>
              <a:t>Visiting my parents for Christmas</a:t>
            </a:r>
          </a:p>
          <a:p>
            <a:pPr rtl="0" lvl="0">
              <a:spcBef>
                <a:spcPts val="0"/>
              </a:spcBef>
              <a:buClr>
                <a:schemeClr val="dk1"/>
              </a:buClr>
              <a:buSzPct val="61111"/>
              <a:buFont typeface="Arial"/>
              <a:buNone/>
            </a:pPr>
            <a:r>
              <a:rPr sz="1800" lang="en"/>
              <a:t>We typically try to stay at least over night when we’re visiting my parents for Christmas, but this year this just wasn’t possible with Theresa’s schedule. So, our trip was more of a mad dash down to see them, and then a dash back towards home in the evening. It felt as if we only had a little bit of time to relax, eat dinner, and exchange gifts before we packed up the car and left.</a:t>
            </a:r>
          </a:p>
          <a:p>
            <a:pPr rtl="0" lvl="0">
              <a:spcBef>
                <a:spcPts val="0"/>
              </a:spcBef>
              <a:buClr>
                <a:schemeClr val="dk1"/>
              </a:buClr>
              <a:buSzPct val="61111"/>
              <a:buFont typeface="Arial"/>
              <a:buNone/>
            </a:pPr>
            <a:r>
              <a:rPr u="sng" sz="1800" lang="en">
                <a:solidFill>
                  <a:schemeClr val="hlink"/>
                </a:solidFill>
                <a:hlinkClick r:id="rId3"/>
              </a:rPr>
              <a:t>Read Online</a:t>
            </a:r>
          </a:p>
          <a:p>
            <a:pPr>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