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7"/>
    <p:restoredTop sz="96966"/>
  </p:normalViewPr>
  <p:slideViewPr>
    <p:cSldViewPr snapToGrid="0" snapToObjects="1">
      <p:cViewPr varScale="1">
        <p:scale>
          <a:sx n="151" d="100"/>
          <a:sy n="151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merill.net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jp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jp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UserWorkloadIncExc</a:t>
            </a:r>
            <a:r>
              <a:rPr lang="en-US" sz="11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8324941" y="1021947"/>
            <a:ext cx="3513702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22762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CloudAppActionIncExc</a:t>
            </a:r>
            <a:r>
              <a:rPr lang="en-US" sz="11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Register security information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574183" cy="365760"/>
            <a:chOff x="3262737" y="994835"/>
            <a:chExt cx="1574183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254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8411896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94903" y="630074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765311" y="638268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8217572" y="669110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6" y="627922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400" y="3534220"/>
            <a:ext cx="1714104" cy="28330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1643713" cy="27801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1643712" cy="27001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1960007" cy="26055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1673645" cy="26799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7" y="5207226"/>
            <a:ext cx="1608614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1309330" cy="287239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1930261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111990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147544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1" y="3548808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1856273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8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1938246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1869089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180093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003967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16" name="LastModified">
            <a:extLst>
              <a:ext uri="{FF2B5EF4-FFF2-40B4-BE49-F238E27FC236}">
                <a16:creationId xmlns:a16="http://schemas.microsoft.com/office/drawing/2014/main" id="{CABD7A59-95E2-D723-43ED-E3935A9B5335}"/>
              </a:ext>
            </a:extLst>
          </p:cNvPr>
          <p:cNvSpPr txBox="1"/>
          <p:nvPr/>
        </p:nvSpPr>
        <p:spPr>
          <a:xfrm>
            <a:off x="10831347" y="388376"/>
            <a:ext cx="1273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Last modified: 2022-00-00</a:t>
            </a:r>
          </a:p>
        </p:txBody>
      </p:sp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4103</TotalTime>
  <Words>139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 (HE/HIM)</cp:lastModifiedBy>
  <cp:revision>381</cp:revision>
  <dcterms:created xsi:type="dcterms:W3CDTF">2022-02-27T10:26:08Z</dcterms:created>
  <dcterms:modified xsi:type="dcterms:W3CDTF">2023-03-15T09:44:36Z</dcterms:modified>
</cp:coreProperties>
</file>