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>
      <p:extLst>
        <p:ext uri="{E3EDB536-0D56-4F60-86BA-61A60CA02DAB}">
          <p202:designTagLst xmlns="" xmlns:p202="http://schemas.microsoft.com/office/powerpoint/2020/02/main">
            <p202:designTag name="BPID" val="{C6E6426D-2491-47A8-88A2-38DF3ABB6023}"/>
          </p202:designTagLst>
        </p:ext>
      </p:extLst>
    </p:sldId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5"/>
    <p:restoredTop sz="96966"/>
  </p:normalViewPr>
  <p:slideViewPr>
    <p:cSldViewPr snapToGrid="0" snapToObjects="1">
      <p:cViewPr varScale="1">
        <p:scale>
          <a:sx n="135" d="100"/>
          <a:sy n="135" d="100"/>
        </p:scale>
        <p:origin x="66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dpowertoys.merill.net/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63.png"/><Relationship Id="rId68" Type="http://schemas.openxmlformats.org/officeDocument/2006/relationships/image" Target="../media/image68.sv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2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66" Type="http://schemas.openxmlformats.org/officeDocument/2006/relationships/image" Target="../media/image66.svg"/><Relationship Id="rId5" Type="http://schemas.openxmlformats.org/officeDocument/2006/relationships/image" Target="../media/image7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svg"/><Relationship Id="rId69" Type="http://schemas.openxmlformats.org/officeDocument/2006/relationships/image" Target="../media/image69.png"/><Relationship Id="rId8" Type="http://schemas.openxmlformats.org/officeDocument/2006/relationships/image" Target="../media/image10.png"/><Relationship Id="rId51" Type="http://schemas.openxmlformats.org/officeDocument/2006/relationships/image" Target="../media/image51.svg"/><Relationship Id="rId72" Type="http://schemas.openxmlformats.org/officeDocument/2006/relationships/image" Target="../media/image72.jpg"/><Relationship Id="rId3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67" Type="http://schemas.openxmlformats.org/officeDocument/2006/relationships/image" Target="../media/image67.pn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svg"/><Relationship Id="rId70" Type="http://schemas.openxmlformats.org/officeDocument/2006/relationships/image" Target="../media/image7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" Type="http://schemas.openxmlformats.org/officeDocument/2006/relationships/image" Target="../media/image9.svg"/><Relationship Id="rId71" Type="http://schemas.openxmlformats.org/officeDocument/2006/relationships/image" Target="../media/image7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92" y="640615"/>
            <a:ext cx="4284397" cy="557677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310122" y="6539219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idPowerToys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472C66-DE96-7875-6713-8DBFE61C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3" y="6553200"/>
            <a:ext cx="206902" cy="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Identity</a:t>
            </a:r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515600" cy="609565"/>
          </a:xfrm>
        </p:spPr>
        <p:txBody>
          <a:bodyPr>
            <a:noAutofit/>
          </a:bodyPr>
          <a:lstStyle/>
          <a:p>
            <a:r>
              <a:rPr lang="en-US" sz="2000" b="1" dirty="0"/>
              <a:t>Conditional Access Policy Name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UserWorkloadIncExc</a:t>
            </a:r>
            <a:r>
              <a:rPr lang="en-US" sz="1100" dirty="0"/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7523833" y="1021947"/>
            <a:ext cx="4487924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818151" y="1095590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>
            <a:off x="2195232" y="3159047"/>
            <a:ext cx="39594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28464" y="272308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36931" y="2734375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CloudAppActionIncExc</a:t>
            </a:r>
            <a:r>
              <a:rPr lang="en-US" sz="1100" dirty="0"/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206089" y="2718506"/>
            <a:ext cx="3227026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Register security information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3478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9264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9318" y="2882544"/>
            <a:ext cx="548640" cy="548640"/>
          </a:xfrm>
          <a:prstGeom prst="rect">
            <a:avLst/>
          </a:prstGeom>
        </p:spPr>
      </p:pic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3980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39264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574183" cy="365760"/>
            <a:chOff x="3262737" y="994835"/>
            <a:chExt cx="1574183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254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7610788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Locations</a:t>
              </a:r>
              <a:endParaRPr lang="en-US" sz="1100" b="1" dirty="0"/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Filter for devices</a:t>
              </a:r>
              <a:endParaRPr lang="en-US" sz="1100" b="1" dirty="0"/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Multifactor authentication</a:t>
            </a:r>
            <a:endParaRPr lang="en-US" sz="1000" dirty="0"/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Authentication strength</a:t>
            </a:r>
            <a:endParaRPr lang="en-US" sz="1000" dirty="0"/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Compliant device</a:t>
            </a:r>
            <a:endParaRPr lang="en-US" sz="1000" dirty="0"/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Hybrid Azure AD joined device</a:t>
            </a:r>
            <a:endParaRPr lang="en-US" sz="1000" dirty="0"/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Approved client app</a:t>
            </a:r>
            <a:endParaRPr lang="en-US" sz="1000" dirty="0"/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Custom authentication factor</a:t>
            </a:r>
            <a:endParaRPr lang="en-US" sz="1000" dirty="0"/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Terms of use</a:t>
            </a:r>
            <a:endParaRPr lang="en-US" sz="1000" dirty="0"/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 protection policy</a:t>
            </a:r>
            <a:endParaRPr lang="en-US" sz="1000" dirty="0"/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Change password</a:t>
            </a:r>
            <a:endParaRPr lang="en-US" sz="1000" dirty="0"/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94903" y="630074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765311" y="638268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7416464" y="669110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6" y="627922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400" y="3534220"/>
            <a:ext cx="1714104" cy="28330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1643713" cy="27801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1643712" cy="27001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1960007" cy="26055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1673645" cy="26799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7" y="5207226"/>
            <a:ext cx="1608614" cy="29387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1309330" cy="287239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1930261" cy="29387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111990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147544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35C6C9E9-8BF8-1EBC-D557-8EA6B790E38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0038088" y="5661826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7" y="5393378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Disable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1" y="3548808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02635" y="4755942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6" name="Graphic 15" descr="Badge Cross with solid fill">
            <a:extLst>
              <a:ext uri="{FF2B5EF4-FFF2-40B4-BE49-F238E27FC236}">
                <a16:creationId xmlns:a16="http://schemas.microsoft.com/office/drawing/2014/main" id="{B983FB2A-08C7-5072-3DCC-DFAA3419F25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0223191" y="5754127"/>
            <a:ext cx="76470" cy="76470"/>
          </a:xfrm>
          <a:prstGeom prst="rect">
            <a:avLst/>
          </a:prstGeom>
        </p:spPr>
      </p:pic>
      <p:pic>
        <p:nvPicPr>
          <p:cNvPr id="18" name="Graphic 17" descr="Badge Cross with solid fill">
            <a:extLst>
              <a:ext uri="{FF2B5EF4-FFF2-40B4-BE49-F238E27FC236}">
                <a16:creationId xmlns:a16="http://schemas.microsoft.com/office/drawing/2014/main" id="{E793FF3B-3D08-0094-8CB0-0141CCA49A8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0207559" y="5387077"/>
            <a:ext cx="76470" cy="7647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62193" y="5228902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66747" y="5619745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  <p:pic>
        <p:nvPicPr>
          <p:cNvPr id="61" name="PicAccessSecurityInfo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8A236-4A83-4263-D21B-8A6DE614E535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6019248" y="3736425"/>
            <a:ext cx="3673090" cy="2094172"/>
          </a:xfrm>
          <a:prstGeom prst="rect">
            <a:avLst/>
          </a:prstGeom>
        </p:spPr>
      </p:pic>
      <p:pic>
        <p:nvPicPr>
          <p:cNvPr id="125" name="PicAccessRegisterDevice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B3F247-FF69-447F-E182-652ADEE608FC}"/>
              </a:ext>
            </a:extLst>
          </p:cNvPr>
          <p:cNvPicPr>
            <a:picLocks noChangeAspect="1"/>
          </p:cNvPicPr>
          <p:nvPr/>
        </p:nvPicPr>
        <p:blipFill rotWithShape="1">
          <a:blip r:embed="rId72"/>
          <a:srcRect r="4400" b="6054"/>
          <a:stretch/>
        </p:blipFill>
        <p:spPr>
          <a:xfrm>
            <a:off x="5896533" y="3744401"/>
            <a:ext cx="3874103" cy="2163097"/>
          </a:xfrm>
          <a:prstGeom prst="rect">
            <a:avLst/>
          </a:prstGeom>
        </p:spPr>
      </p:pic>
      <p:pic>
        <p:nvPicPr>
          <p:cNvPr id="22" name="PicAccessOffice36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6B396-B8F8-888C-26D4-BFF08146B38B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6673101" y="3457952"/>
            <a:ext cx="2328560" cy="34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4074</TotalTime>
  <Words>128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Conditional Access Policy Documentation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Merill Fernando (HE/HIM)</cp:lastModifiedBy>
  <cp:revision>367</cp:revision>
  <dcterms:created xsi:type="dcterms:W3CDTF">2022-02-27T10:26:08Z</dcterms:created>
  <dcterms:modified xsi:type="dcterms:W3CDTF">2023-03-10T00:29:55Z</dcterms:modified>
</cp:coreProperties>
</file>