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6"/>
    <p:restoredTop sz="96966"/>
  </p:normalViewPr>
  <p:slideViewPr>
    <p:cSldViewPr snapToGrid="0" snapToObjects="1">
      <p:cViewPr varScale="1">
        <p:scale>
          <a:sx n="158" d="100"/>
          <a:sy n="158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515600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7523833" y="1021947"/>
            <a:ext cx="4487924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95590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7610788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7416464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4096</TotalTime>
  <Words>135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374</cp:revision>
  <dcterms:created xsi:type="dcterms:W3CDTF">2022-02-27T10:26:08Z</dcterms:created>
  <dcterms:modified xsi:type="dcterms:W3CDTF">2023-03-13T06:51:18Z</dcterms:modified>
</cp:coreProperties>
</file>