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ibre Franklin"/>
      <p:regular r:id="rId28"/>
      <p:bold r:id="rId29"/>
      <p:italic r:id="rId30"/>
      <p:boldItalic r:id="rId31"/>
    </p:embeddedFont>
    <p:embeddedFont>
      <p:font typeface="Sofia Sans"/>
      <p:regular r:id="rId32"/>
      <p:bold r:id="rId33"/>
      <p:italic r:id="rId34"/>
      <p:boldItalic r:id="rId35"/>
    </p:embeddedFont>
    <p:embeddedFont>
      <p:font typeface="Sofia Sans SemiBold"/>
      <p:regular r:id="rId36"/>
      <p:bold r:id="rId37"/>
      <p:italic r:id="rId38"/>
      <p:boldItalic r:id="rId39"/>
    </p:embeddedFont>
    <p:embeddedFont>
      <p:font typeface="PT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3C30EF-8031-4375-B616-8D1AE23F2FB5}">
  <a:tblStyle styleId="{1E3C30EF-8031-4375-B616-8D1AE23F2F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regular.fntdata"/><Relationship Id="rId20" Type="http://schemas.openxmlformats.org/officeDocument/2006/relationships/slide" Target="slides/slide15.xml"/><Relationship Id="rId42" Type="http://schemas.openxmlformats.org/officeDocument/2006/relationships/font" Target="fonts/PTSans-italic.fntdata"/><Relationship Id="rId41" Type="http://schemas.openxmlformats.org/officeDocument/2006/relationships/font" Target="fonts/PT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PTSans-boldItalic.fntdata"/><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ibreFranklin-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boldItalic.fntdata"/><Relationship Id="rId30" Type="http://schemas.openxmlformats.org/officeDocument/2006/relationships/font" Target="fonts/LibreFranklin-italic.fntdata"/><Relationship Id="rId11" Type="http://schemas.openxmlformats.org/officeDocument/2006/relationships/slide" Target="slides/slide6.xml"/><Relationship Id="rId33" Type="http://schemas.openxmlformats.org/officeDocument/2006/relationships/font" Target="fonts/SofiaSans-bold.fntdata"/><Relationship Id="rId10" Type="http://schemas.openxmlformats.org/officeDocument/2006/relationships/slide" Target="slides/slide5.xml"/><Relationship Id="rId32" Type="http://schemas.openxmlformats.org/officeDocument/2006/relationships/font" Target="fonts/SofiaSans-regular.fntdata"/><Relationship Id="rId13" Type="http://schemas.openxmlformats.org/officeDocument/2006/relationships/slide" Target="slides/slide8.xml"/><Relationship Id="rId35" Type="http://schemas.openxmlformats.org/officeDocument/2006/relationships/font" Target="fonts/SofiaSans-boldItalic.fntdata"/><Relationship Id="rId12" Type="http://schemas.openxmlformats.org/officeDocument/2006/relationships/slide" Target="slides/slide7.xml"/><Relationship Id="rId34" Type="http://schemas.openxmlformats.org/officeDocument/2006/relationships/font" Target="fonts/SofiaSans-italic.fntdata"/><Relationship Id="rId15" Type="http://schemas.openxmlformats.org/officeDocument/2006/relationships/slide" Target="slides/slide10.xml"/><Relationship Id="rId37" Type="http://schemas.openxmlformats.org/officeDocument/2006/relationships/font" Target="fonts/SofiaSansSemiBold-bold.fntdata"/><Relationship Id="rId14" Type="http://schemas.openxmlformats.org/officeDocument/2006/relationships/slide" Target="slides/slide9.xml"/><Relationship Id="rId36" Type="http://schemas.openxmlformats.org/officeDocument/2006/relationships/font" Target="fonts/SofiaSansSemiBold-regular.fntdata"/><Relationship Id="rId17" Type="http://schemas.openxmlformats.org/officeDocument/2006/relationships/slide" Target="slides/slide12.xml"/><Relationship Id="rId39" Type="http://schemas.openxmlformats.org/officeDocument/2006/relationships/font" Target="fonts/SofiaSansSemiBold-boldItalic.fntdata"/><Relationship Id="rId16" Type="http://schemas.openxmlformats.org/officeDocument/2006/relationships/slide" Target="slides/slide11.xml"/><Relationship Id="rId38" Type="http://schemas.openxmlformats.org/officeDocument/2006/relationships/font" Target="fonts/SofiaSansSemi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7b6de8b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7b6de8b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b84da38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b84da38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b84da38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b84da38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b84da38f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db84da38f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db84da38f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db84da38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dba25150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dba25150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db4e57061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db4e5706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89f1334454_0_37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89f1334454_0_37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db84da38f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db84da38f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4dda1946d_4_2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4dda1946d_4_2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b4e5706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db4e5706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b4e5706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b4e5706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b84da38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b84da3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9625" y="-25"/>
            <a:ext cx="9188400" cy="5143500"/>
            <a:chOff x="-100" y="-9725"/>
            <a:chExt cx="9188400" cy="5143500"/>
          </a:xfrm>
        </p:grpSpPr>
        <p:cxnSp>
          <p:nvCxnSpPr>
            <p:cNvPr id="10" name="Google Shape;10;p2"/>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1" name="Google Shape;11;p2"/>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12" name="Google Shape;12;p2"/>
          <p:cNvSpPr txBox="1"/>
          <p:nvPr>
            <p:ph type="ctrTitle"/>
          </p:nvPr>
        </p:nvSpPr>
        <p:spPr>
          <a:xfrm>
            <a:off x="3898750" y="1246575"/>
            <a:ext cx="4532100" cy="20169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4800">
                <a:latin typeface="Sofia Sans"/>
                <a:ea typeface="Sofia Sans"/>
                <a:cs typeface="Sofia Sans"/>
                <a:sym typeface="Sofia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3898750" y="3421125"/>
            <a:ext cx="4532100" cy="475800"/>
          </a:xfrm>
          <a:prstGeom prst="rect">
            <a:avLst/>
          </a:prstGeom>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algn="ctr">
              <a:lnSpc>
                <a:spcPct val="8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4" name="Google Shape;14;p2"/>
          <p:cNvGrpSpPr/>
          <p:nvPr/>
        </p:nvGrpSpPr>
        <p:grpSpPr>
          <a:xfrm>
            <a:off x="1093100" y="195425"/>
            <a:ext cx="8275575" cy="4107200"/>
            <a:chOff x="1093100" y="195425"/>
            <a:chExt cx="8275575" cy="4107200"/>
          </a:xfrm>
        </p:grpSpPr>
        <p:sp>
          <p:nvSpPr>
            <p:cNvPr id="15" name="Google Shape;15;p2"/>
            <p:cNvSpPr/>
            <p:nvPr/>
          </p:nvSpPr>
          <p:spPr>
            <a:xfrm>
              <a:off x="8781875" y="371582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6" name="Google Shape;16;p2"/>
            <p:cNvSpPr/>
            <p:nvPr/>
          </p:nvSpPr>
          <p:spPr>
            <a:xfrm>
              <a:off x="8707525" y="3127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7" name="Google Shape;17;p2"/>
            <p:cNvSpPr/>
            <p:nvPr/>
          </p:nvSpPr>
          <p:spPr>
            <a:xfrm>
              <a:off x="1093100" y="19542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 name="Google Shape;18;p2"/>
            <p:cNvSpPr/>
            <p:nvPr/>
          </p:nvSpPr>
          <p:spPr>
            <a:xfrm>
              <a:off x="8858125" y="257175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11"/>
          <p:cNvSpPr txBox="1"/>
          <p:nvPr>
            <p:ph hasCustomPrompt="1" type="title"/>
          </p:nvPr>
        </p:nvSpPr>
        <p:spPr>
          <a:xfrm>
            <a:off x="713225" y="1793550"/>
            <a:ext cx="3841500" cy="1059300"/>
          </a:xfrm>
          <a:prstGeom prst="rect">
            <a:avLst/>
          </a:prstGeom>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9600"/>
              <a:buNone/>
              <a:defRPr sz="4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0" name="Google Shape;110;p11"/>
          <p:cNvSpPr txBox="1"/>
          <p:nvPr>
            <p:ph idx="1" type="subTitle"/>
          </p:nvPr>
        </p:nvSpPr>
        <p:spPr>
          <a:xfrm>
            <a:off x="713225" y="2852850"/>
            <a:ext cx="3841500" cy="497100"/>
          </a:xfrm>
          <a:prstGeom prst="rect">
            <a:avLst/>
          </a:prstGeom>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1" name="Google Shape;111;p11"/>
          <p:cNvGrpSpPr/>
          <p:nvPr/>
        </p:nvGrpSpPr>
        <p:grpSpPr>
          <a:xfrm>
            <a:off x="-100" y="-9725"/>
            <a:ext cx="9188400" cy="5143500"/>
            <a:chOff x="-100" y="-9725"/>
            <a:chExt cx="9188400" cy="5143500"/>
          </a:xfrm>
        </p:grpSpPr>
        <p:cxnSp>
          <p:nvCxnSpPr>
            <p:cNvPr id="112" name="Google Shape;112;p11"/>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13" name="Google Shape;113;p11"/>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4" name="Shape 1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5" name="Shape 115"/>
        <p:cNvGrpSpPr/>
        <p:nvPr/>
      </p:nvGrpSpPr>
      <p:grpSpPr>
        <a:xfrm>
          <a:off x="0" y="0"/>
          <a:ext cx="0" cy="0"/>
          <a:chOff x="0" y="0"/>
          <a:chExt cx="0" cy="0"/>
        </a:xfrm>
      </p:grpSpPr>
      <p:sp>
        <p:nvSpPr>
          <p:cNvPr id="116" name="Google Shape;11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13"/>
          <p:cNvSpPr txBox="1"/>
          <p:nvPr>
            <p:ph hasCustomPrompt="1" idx="2" type="title"/>
          </p:nvPr>
        </p:nvSpPr>
        <p:spPr>
          <a:xfrm>
            <a:off x="1618650" y="1480883"/>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3" type="title"/>
          </p:nvPr>
        </p:nvSpPr>
        <p:spPr>
          <a:xfrm>
            <a:off x="1618650" y="2914291"/>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hasCustomPrompt="1" idx="4" type="title"/>
          </p:nvPr>
        </p:nvSpPr>
        <p:spPr>
          <a:xfrm>
            <a:off x="4204650" y="1480883"/>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hasCustomPrompt="1" idx="5" type="title"/>
          </p:nvPr>
        </p:nvSpPr>
        <p:spPr>
          <a:xfrm>
            <a:off x="4204650" y="2914291"/>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p:nvPr>
            <p:ph hasCustomPrompt="1" idx="6" type="title"/>
          </p:nvPr>
        </p:nvSpPr>
        <p:spPr>
          <a:xfrm>
            <a:off x="6790650" y="1480883"/>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hasCustomPrompt="1" idx="7" type="title"/>
          </p:nvPr>
        </p:nvSpPr>
        <p:spPr>
          <a:xfrm>
            <a:off x="6790650" y="2914291"/>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1" type="subTitle"/>
          </p:nvPr>
        </p:nvSpPr>
        <p:spPr>
          <a:xfrm>
            <a:off x="720000" y="19590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4" name="Google Shape;124;p13"/>
          <p:cNvSpPr txBox="1"/>
          <p:nvPr>
            <p:ph idx="8" type="subTitle"/>
          </p:nvPr>
        </p:nvSpPr>
        <p:spPr>
          <a:xfrm>
            <a:off x="3306000" y="19590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5" name="Google Shape;125;p13"/>
          <p:cNvSpPr txBox="1"/>
          <p:nvPr>
            <p:ph idx="9" type="subTitle"/>
          </p:nvPr>
        </p:nvSpPr>
        <p:spPr>
          <a:xfrm>
            <a:off x="5892000" y="19590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6" name="Google Shape;126;p13"/>
          <p:cNvSpPr txBox="1"/>
          <p:nvPr>
            <p:ph idx="13" type="subTitle"/>
          </p:nvPr>
        </p:nvSpPr>
        <p:spPr>
          <a:xfrm>
            <a:off x="720000" y="3391139"/>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7" name="Google Shape;127;p13"/>
          <p:cNvSpPr txBox="1"/>
          <p:nvPr>
            <p:ph idx="14" type="subTitle"/>
          </p:nvPr>
        </p:nvSpPr>
        <p:spPr>
          <a:xfrm>
            <a:off x="3306000" y="3391139"/>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8" name="Google Shape;128;p13"/>
          <p:cNvSpPr txBox="1"/>
          <p:nvPr>
            <p:ph idx="15" type="subTitle"/>
          </p:nvPr>
        </p:nvSpPr>
        <p:spPr>
          <a:xfrm>
            <a:off x="5892000" y="3391139"/>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9" name="Google Shape;129;p13"/>
          <p:cNvSpPr/>
          <p:nvPr/>
        </p:nvSpPr>
        <p:spPr>
          <a:xfrm>
            <a:off x="-3639025" y="-12698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130" name="Google Shape;130;p13"/>
          <p:cNvGrpSpPr/>
          <p:nvPr/>
        </p:nvGrpSpPr>
        <p:grpSpPr>
          <a:xfrm>
            <a:off x="162425" y="53900"/>
            <a:ext cx="8613450" cy="4786650"/>
            <a:chOff x="162425" y="53900"/>
            <a:chExt cx="8613450" cy="4786650"/>
          </a:xfrm>
        </p:grpSpPr>
        <p:sp>
          <p:nvSpPr>
            <p:cNvPr id="131" name="Google Shape;131;p13"/>
            <p:cNvSpPr/>
            <p:nvPr/>
          </p:nvSpPr>
          <p:spPr>
            <a:xfrm flipH="1">
              <a:off x="872475" y="539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32" name="Google Shape;132;p13"/>
            <p:cNvSpPr/>
            <p:nvPr/>
          </p:nvSpPr>
          <p:spPr>
            <a:xfrm flipH="1">
              <a:off x="7762250" y="4689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33" name="Google Shape;133;p13"/>
            <p:cNvSpPr/>
            <p:nvPr/>
          </p:nvSpPr>
          <p:spPr>
            <a:xfrm flipH="1">
              <a:off x="7686050" y="12920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34" name="Google Shape;134;p13"/>
            <p:cNvSpPr/>
            <p:nvPr/>
          </p:nvSpPr>
          <p:spPr>
            <a:xfrm flipH="1">
              <a:off x="8624375" y="19284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35" name="Google Shape;135;p13"/>
            <p:cNvSpPr/>
            <p:nvPr/>
          </p:nvSpPr>
          <p:spPr>
            <a:xfrm flipH="1">
              <a:off x="162425" y="345692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136" name="Google Shape;136;p13"/>
          <p:cNvGrpSpPr/>
          <p:nvPr/>
        </p:nvGrpSpPr>
        <p:grpSpPr>
          <a:xfrm flipH="1">
            <a:off x="-100" y="-9725"/>
            <a:ext cx="9188400" cy="5143500"/>
            <a:chOff x="-100" y="-9725"/>
            <a:chExt cx="9188400" cy="5143500"/>
          </a:xfrm>
        </p:grpSpPr>
        <p:cxnSp>
          <p:nvCxnSpPr>
            <p:cNvPr id="137" name="Google Shape;137;p13"/>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38" name="Google Shape;138;p13"/>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9" name="Shape 139"/>
        <p:cNvGrpSpPr/>
        <p:nvPr/>
      </p:nvGrpSpPr>
      <p:grpSpPr>
        <a:xfrm>
          <a:off x="0" y="0"/>
          <a:ext cx="0" cy="0"/>
          <a:chOff x="0" y="0"/>
          <a:chExt cx="0" cy="0"/>
        </a:xfrm>
      </p:grpSpPr>
      <p:sp>
        <p:nvSpPr>
          <p:cNvPr id="140" name="Google Shape;14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4"/>
          <p:cNvSpPr/>
          <p:nvPr/>
        </p:nvSpPr>
        <p:spPr>
          <a:xfrm>
            <a:off x="4522675" y="-38711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142" name="Google Shape;142;p14"/>
          <p:cNvGrpSpPr/>
          <p:nvPr/>
        </p:nvGrpSpPr>
        <p:grpSpPr>
          <a:xfrm>
            <a:off x="-100" y="0"/>
            <a:ext cx="9146700" cy="5146800"/>
            <a:chOff x="41600" y="-13048"/>
            <a:chExt cx="9146700" cy="5146800"/>
          </a:xfrm>
        </p:grpSpPr>
        <p:cxnSp>
          <p:nvCxnSpPr>
            <p:cNvPr id="143" name="Google Shape;143;p14"/>
            <p:cNvCxnSpPr/>
            <p:nvPr/>
          </p:nvCxnSpPr>
          <p:spPr>
            <a:xfrm>
              <a:off x="272250" y="-13048"/>
              <a:ext cx="0" cy="5146800"/>
            </a:xfrm>
            <a:prstGeom prst="straightConnector1">
              <a:avLst/>
            </a:prstGeom>
            <a:noFill/>
            <a:ln cap="flat" cmpd="sng" w="19050">
              <a:solidFill>
                <a:schemeClr val="accent2"/>
              </a:solidFill>
              <a:prstDash val="solid"/>
              <a:round/>
              <a:headEnd len="med" w="med" type="none"/>
              <a:tailEnd len="med" w="med" type="none"/>
            </a:ln>
          </p:spPr>
        </p:cxnSp>
        <p:cxnSp>
          <p:nvCxnSpPr>
            <p:cNvPr id="144" name="Google Shape;144;p14"/>
            <p:cNvCxnSpPr/>
            <p:nvPr/>
          </p:nvCxnSpPr>
          <p:spPr>
            <a:xfrm rot="10800000">
              <a:off x="41600" y="4928275"/>
              <a:ext cx="91467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5" name="Google Shape;145;p14"/>
          <p:cNvGrpSpPr/>
          <p:nvPr/>
        </p:nvGrpSpPr>
        <p:grpSpPr>
          <a:xfrm>
            <a:off x="423675" y="160575"/>
            <a:ext cx="8587500" cy="4242950"/>
            <a:chOff x="423675" y="160575"/>
            <a:chExt cx="8587500" cy="4242950"/>
          </a:xfrm>
        </p:grpSpPr>
        <p:sp>
          <p:nvSpPr>
            <p:cNvPr id="146" name="Google Shape;146;p14"/>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47" name="Google Shape;147;p14"/>
            <p:cNvSpPr/>
            <p:nvPr/>
          </p:nvSpPr>
          <p:spPr>
            <a:xfrm rot="10800000">
              <a:off x="8784375" y="30642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48" name="Google Shape;148;p14"/>
            <p:cNvSpPr/>
            <p:nvPr/>
          </p:nvSpPr>
          <p:spPr>
            <a:xfrm rot="10800000">
              <a:off x="8822025" y="3901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49" name="Google Shape;149;p14"/>
            <p:cNvSpPr/>
            <p:nvPr/>
          </p:nvSpPr>
          <p:spPr>
            <a:xfrm rot="10800000">
              <a:off x="7876950" y="23497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0" name="Google Shape;150;p14"/>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1" name="Google Shape;151;p14"/>
            <p:cNvSpPr/>
            <p:nvPr/>
          </p:nvSpPr>
          <p:spPr>
            <a:xfrm rot="10800000">
              <a:off x="1957550" y="1605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2" name="Google Shape;152;p14"/>
            <p:cNvSpPr/>
            <p:nvPr/>
          </p:nvSpPr>
          <p:spPr>
            <a:xfrm rot="10800000">
              <a:off x="423675" y="40525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3" name="Google Shape;153;p14"/>
            <p:cNvSpPr/>
            <p:nvPr/>
          </p:nvSpPr>
          <p:spPr>
            <a:xfrm rot="10800000">
              <a:off x="8784375" y="432552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54" name="Shape 154"/>
        <p:cNvGrpSpPr/>
        <p:nvPr/>
      </p:nvGrpSpPr>
      <p:grpSpPr>
        <a:xfrm>
          <a:off x="0" y="0"/>
          <a:ext cx="0" cy="0"/>
          <a:chOff x="0" y="0"/>
          <a:chExt cx="0" cy="0"/>
        </a:xfrm>
      </p:grpSpPr>
      <p:sp>
        <p:nvSpPr>
          <p:cNvPr id="155" name="Google Shape;155;p15"/>
          <p:cNvSpPr txBox="1"/>
          <p:nvPr>
            <p:ph type="title"/>
          </p:nvPr>
        </p:nvSpPr>
        <p:spPr>
          <a:xfrm>
            <a:off x="3810475" y="1270625"/>
            <a:ext cx="4620300" cy="567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15"/>
          <p:cNvSpPr txBox="1"/>
          <p:nvPr>
            <p:ph idx="1" type="subTitle"/>
          </p:nvPr>
        </p:nvSpPr>
        <p:spPr>
          <a:xfrm>
            <a:off x="3810475" y="1810075"/>
            <a:ext cx="4620300" cy="21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grpSp>
        <p:nvGrpSpPr>
          <p:cNvPr id="157" name="Google Shape;157;p15"/>
          <p:cNvGrpSpPr/>
          <p:nvPr/>
        </p:nvGrpSpPr>
        <p:grpSpPr>
          <a:xfrm>
            <a:off x="236675" y="198225"/>
            <a:ext cx="8699200" cy="3897525"/>
            <a:chOff x="236675" y="198225"/>
            <a:chExt cx="8699200" cy="3897525"/>
          </a:xfrm>
        </p:grpSpPr>
        <p:sp>
          <p:nvSpPr>
            <p:cNvPr id="158" name="Google Shape;158;p15"/>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9" name="Google Shape;159;p15"/>
            <p:cNvSpPr/>
            <p:nvPr/>
          </p:nvSpPr>
          <p:spPr>
            <a:xfrm rot="10800000">
              <a:off x="237725" y="2699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60" name="Google Shape;160;p15"/>
            <p:cNvSpPr/>
            <p:nvPr/>
          </p:nvSpPr>
          <p:spPr>
            <a:xfrm rot="10800000">
              <a:off x="236675" y="40177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61" name="Shape 161"/>
        <p:cNvGrpSpPr/>
        <p:nvPr/>
      </p:nvGrpSpPr>
      <p:grpSpPr>
        <a:xfrm>
          <a:off x="0" y="0"/>
          <a:ext cx="0" cy="0"/>
          <a:chOff x="0" y="0"/>
          <a:chExt cx="0" cy="0"/>
        </a:xfrm>
      </p:grpSpPr>
      <p:sp>
        <p:nvSpPr>
          <p:cNvPr id="162" name="Google Shape;162;p16"/>
          <p:cNvSpPr txBox="1"/>
          <p:nvPr>
            <p:ph type="title"/>
          </p:nvPr>
        </p:nvSpPr>
        <p:spPr>
          <a:xfrm>
            <a:off x="713225" y="2571750"/>
            <a:ext cx="2463000" cy="1033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 name="Google Shape;163;p16"/>
          <p:cNvSpPr txBox="1"/>
          <p:nvPr>
            <p:ph idx="1" type="subTitle"/>
          </p:nvPr>
        </p:nvSpPr>
        <p:spPr>
          <a:xfrm>
            <a:off x="713225" y="3503243"/>
            <a:ext cx="2463000" cy="10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4" name="Google Shape;164;p16"/>
          <p:cNvSpPr/>
          <p:nvPr>
            <p:ph idx="2" type="pic"/>
          </p:nvPr>
        </p:nvSpPr>
        <p:spPr>
          <a:xfrm>
            <a:off x="6896850" y="742950"/>
            <a:ext cx="2267100" cy="3657600"/>
          </a:xfrm>
          <a:prstGeom prst="rect">
            <a:avLst/>
          </a:prstGeom>
          <a:noFill/>
          <a:ln cap="flat" cmpd="sng" w="19050">
            <a:solidFill>
              <a:schemeClr val="lt2"/>
            </a:solidFill>
            <a:prstDash val="solid"/>
            <a:round/>
            <a:headEnd len="sm" w="sm" type="none"/>
            <a:tailEnd len="sm" w="sm" type="none"/>
          </a:ln>
        </p:spPr>
      </p:sp>
      <p:sp>
        <p:nvSpPr>
          <p:cNvPr id="165" name="Google Shape;165;p16"/>
          <p:cNvSpPr/>
          <p:nvPr>
            <p:ph idx="3" type="pic"/>
          </p:nvPr>
        </p:nvSpPr>
        <p:spPr>
          <a:xfrm>
            <a:off x="5093225" y="742950"/>
            <a:ext cx="1607700" cy="3657600"/>
          </a:xfrm>
          <a:prstGeom prst="rect">
            <a:avLst/>
          </a:prstGeom>
          <a:noFill/>
          <a:ln cap="flat" cmpd="sng" w="19050">
            <a:solidFill>
              <a:schemeClr val="lt2"/>
            </a:solidFill>
            <a:prstDash val="solid"/>
            <a:round/>
            <a:headEnd len="sm" w="sm" type="none"/>
            <a:tailEnd len="sm" w="sm" type="none"/>
          </a:ln>
        </p:spPr>
      </p:sp>
      <p:sp>
        <p:nvSpPr>
          <p:cNvPr id="166" name="Google Shape;166;p16"/>
          <p:cNvSpPr/>
          <p:nvPr>
            <p:ph idx="4" type="pic"/>
          </p:nvPr>
        </p:nvSpPr>
        <p:spPr>
          <a:xfrm>
            <a:off x="713150" y="742950"/>
            <a:ext cx="4184100" cy="1554600"/>
          </a:xfrm>
          <a:prstGeom prst="rect">
            <a:avLst/>
          </a:prstGeom>
          <a:noFill/>
          <a:ln cap="flat" cmpd="sng" w="19050">
            <a:solidFill>
              <a:schemeClr val="lt2"/>
            </a:solidFill>
            <a:prstDash val="solid"/>
            <a:round/>
            <a:headEnd len="sm" w="sm" type="none"/>
            <a:tailEnd len="sm" w="sm" type="none"/>
          </a:ln>
        </p:spPr>
      </p:sp>
      <p:grpSp>
        <p:nvGrpSpPr>
          <p:cNvPr id="167" name="Google Shape;167;p16"/>
          <p:cNvGrpSpPr/>
          <p:nvPr/>
        </p:nvGrpSpPr>
        <p:grpSpPr>
          <a:xfrm flipH="1" rot="10800000">
            <a:off x="-100" y="-9725"/>
            <a:ext cx="9188400" cy="5143500"/>
            <a:chOff x="-100" y="-9725"/>
            <a:chExt cx="9188400" cy="5143500"/>
          </a:xfrm>
        </p:grpSpPr>
        <p:cxnSp>
          <p:nvCxnSpPr>
            <p:cNvPr id="168" name="Google Shape;168;p16"/>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69" name="Google Shape;169;p16"/>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170" name="Google Shape;170;p16"/>
          <p:cNvSpPr/>
          <p:nvPr/>
        </p:nvSpPr>
        <p:spPr>
          <a:xfrm rot="10800000">
            <a:off x="2843775" y="47568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3" name="Google Shape;173;p17"/>
          <p:cNvSpPr txBox="1"/>
          <p:nvPr>
            <p:ph idx="1" type="subTitle"/>
          </p:nvPr>
        </p:nvSpPr>
        <p:spPr>
          <a:xfrm>
            <a:off x="937625" y="2043315"/>
            <a:ext cx="21753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4" name="Google Shape;174;p17"/>
          <p:cNvSpPr txBox="1"/>
          <p:nvPr>
            <p:ph idx="2" type="subTitle"/>
          </p:nvPr>
        </p:nvSpPr>
        <p:spPr>
          <a:xfrm>
            <a:off x="3484347" y="2043315"/>
            <a:ext cx="21753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5" name="Google Shape;175;p17"/>
          <p:cNvSpPr txBox="1"/>
          <p:nvPr>
            <p:ph idx="3" type="subTitle"/>
          </p:nvPr>
        </p:nvSpPr>
        <p:spPr>
          <a:xfrm>
            <a:off x="6031075" y="2043315"/>
            <a:ext cx="21753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17"/>
          <p:cNvSpPr txBox="1"/>
          <p:nvPr>
            <p:ph idx="4" type="subTitle"/>
          </p:nvPr>
        </p:nvSpPr>
        <p:spPr>
          <a:xfrm>
            <a:off x="937625" y="1664100"/>
            <a:ext cx="2175300" cy="45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7" name="Google Shape;177;p17"/>
          <p:cNvSpPr txBox="1"/>
          <p:nvPr>
            <p:ph idx="5" type="subTitle"/>
          </p:nvPr>
        </p:nvSpPr>
        <p:spPr>
          <a:xfrm>
            <a:off x="3484350" y="1664100"/>
            <a:ext cx="2175300" cy="45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8" name="Google Shape;178;p17"/>
          <p:cNvSpPr txBox="1"/>
          <p:nvPr>
            <p:ph idx="6" type="subTitle"/>
          </p:nvPr>
        </p:nvSpPr>
        <p:spPr>
          <a:xfrm>
            <a:off x="6031075" y="1664100"/>
            <a:ext cx="2175300" cy="45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79" name="Google Shape;179;p17"/>
          <p:cNvGrpSpPr/>
          <p:nvPr/>
        </p:nvGrpSpPr>
        <p:grpSpPr>
          <a:xfrm rot="10800000">
            <a:off x="-100" y="-9725"/>
            <a:ext cx="9188400" cy="5143500"/>
            <a:chOff x="-100" y="-9725"/>
            <a:chExt cx="9188400" cy="5143500"/>
          </a:xfrm>
        </p:grpSpPr>
        <p:cxnSp>
          <p:nvCxnSpPr>
            <p:cNvPr id="180" name="Google Shape;180;p17"/>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81" name="Google Shape;181;p17"/>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182" name="Google Shape;182;p17"/>
          <p:cNvSpPr/>
          <p:nvPr/>
        </p:nvSpPr>
        <p:spPr>
          <a:xfrm flipH="1" rot="10800000">
            <a:off x="-1760700" y="413105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183" name="Google Shape;183;p17"/>
          <p:cNvGrpSpPr/>
          <p:nvPr/>
        </p:nvGrpSpPr>
        <p:grpSpPr>
          <a:xfrm>
            <a:off x="236675" y="3018575"/>
            <a:ext cx="8451400" cy="2369425"/>
            <a:chOff x="236675" y="3018575"/>
            <a:chExt cx="8451400" cy="2369425"/>
          </a:xfrm>
        </p:grpSpPr>
        <p:sp>
          <p:nvSpPr>
            <p:cNvPr id="184" name="Google Shape;184;p17"/>
            <p:cNvSpPr/>
            <p:nvPr/>
          </p:nvSpPr>
          <p:spPr>
            <a:xfrm>
              <a:off x="236675" y="42887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5" name="Google Shape;185;p17"/>
            <p:cNvSpPr/>
            <p:nvPr/>
          </p:nvSpPr>
          <p:spPr>
            <a:xfrm>
              <a:off x="720000" y="480120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6" name="Google Shape;186;p17"/>
            <p:cNvSpPr/>
            <p:nvPr/>
          </p:nvSpPr>
          <p:spPr>
            <a:xfrm>
              <a:off x="236675" y="30185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7" name="Google Shape;187;p17"/>
            <p:cNvSpPr/>
            <p:nvPr/>
          </p:nvSpPr>
          <p:spPr>
            <a:xfrm>
              <a:off x="8536575" y="42125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8" name="Google Shape;188;p17"/>
            <p:cNvSpPr/>
            <p:nvPr/>
          </p:nvSpPr>
          <p:spPr>
            <a:xfrm>
              <a:off x="7924875" y="480120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9" name="Shape 189"/>
        <p:cNvGrpSpPr/>
        <p:nvPr/>
      </p:nvGrpSpPr>
      <p:grpSpPr>
        <a:xfrm>
          <a:off x="0" y="0"/>
          <a:ext cx="0" cy="0"/>
          <a:chOff x="0" y="0"/>
          <a:chExt cx="0" cy="0"/>
        </a:xfrm>
      </p:grpSpPr>
      <p:sp>
        <p:nvSpPr>
          <p:cNvPr id="190" name="Google Shape;19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18"/>
          <p:cNvSpPr txBox="1"/>
          <p:nvPr>
            <p:ph idx="1" type="subTitle"/>
          </p:nvPr>
        </p:nvSpPr>
        <p:spPr>
          <a:xfrm>
            <a:off x="1067574" y="1671136"/>
            <a:ext cx="3248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2" name="Google Shape;192;p18"/>
          <p:cNvSpPr txBox="1"/>
          <p:nvPr>
            <p:ph idx="2" type="subTitle"/>
          </p:nvPr>
        </p:nvSpPr>
        <p:spPr>
          <a:xfrm>
            <a:off x="4828026" y="1671136"/>
            <a:ext cx="3248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3" name="Google Shape;193;p18"/>
          <p:cNvSpPr txBox="1"/>
          <p:nvPr>
            <p:ph idx="3" type="subTitle"/>
          </p:nvPr>
        </p:nvSpPr>
        <p:spPr>
          <a:xfrm>
            <a:off x="1067574" y="3328004"/>
            <a:ext cx="3248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4" name="Google Shape;194;p18"/>
          <p:cNvSpPr txBox="1"/>
          <p:nvPr>
            <p:ph idx="4" type="subTitle"/>
          </p:nvPr>
        </p:nvSpPr>
        <p:spPr>
          <a:xfrm>
            <a:off x="4828026" y="3328004"/>
            <a:ext cx="3248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18"/>
          <p:cNvSpPr txBox="1"/>
          <p:nvPr>
            <p:ph idx="5" type="subTitle"/>
          </p:nvPr>
        </p:nvSpPr>
        <p:spPr>
          <a:xfrm>
            <a:off x="1067574" y="1330575"/>
            <a:ext cx="3248400" cy="41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6" name="Google Shape;196;p18"/>
          <p:cNvSpPr txBox="1"/>
          <p:nvPr>
            <p:ph idx="6" type="subTitle"/>
          </p:nvPr>
        </p:nvSpPr>
        <p:spPr>
          <a:xfrm>
            <a:off x="1067574" y="2991375"/>
            <a:ext cx="3248400" cy="41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7" name="Google Shape;197;p18"/>
          <p:cNvSpPr txBox="1"/>
          <p:nvPr>
            <p:ph idx="7" type="subTitle"/>
          </p:nvPr>
        </p:nvSpPr>
        <p:spPr>
          <a:xfrm>
            <a:off x="4827998" y="1330575"/>
            <a:ext cx="3248400" cy="41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8" name="Google Shape;198;p18"/>
          <p:cNvSpPr txBox="1"/>
          <p:nvPr>
            <p:ph idx="8" type="subTitle"/>
          </p:nvPr>
        </p:nvSpPr>
        <p:spPr>
          <a:xfrm>
            <a:off x="4827998" y="2991375"/>
            <a:ext cx="3248400" cy="41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99" name="Google Shape;199;p18"/>
          <p:cNvGrpSpPr/>
          <p:nvPr/>
        </p:nvGrpSpPr>
        <p:grpSpPr>
          <a:xfrm flipH="1" rot="10800000">
            <a:off x="-100" y="-9725"/>
            <a:ext cx="9188400" cy="5143500"/>
            <a:chOff x="-100" y="-9725"/>
            <a:chExt cx="9188400" cy="5143500"/>
          </a:xfrm>
        </p:grpSpPr>
        <p:cxnSp>
          <p:nvCxnSpPr>
            <p:cNvPr id="200" name="Google Shape;200;p18"/>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01" name="Google Shape;201;p18"/>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grpSp>
        <p:nvGrpSpPr>
          <p:cNvPr id="202" name="Google Shape;202;p18"/>
          <p:cNvGrpSpPr/>
          <p:nvPr/>
        </p:nvGrpSpPr>
        <p:grpSpPr>
          <a:xfrm>
            <a:off x="7142850" y="2050250"/>
            <a:ext cx="2190675" cy="2839050"/>
            <a:chOff x="7142850" y="2050250"/>
            <a:chExt cx="2190675" cy="2839050"/>
          </a:xfrm>
        </p:grpSpPr>
        <p:sp>
          <p:nvSpPr>
            <p:cNvPr id="203" name="Google Shape;203;p18"/>
            <p:cNvSpPr/>
            <p:nvPr/>
          </p:nvSpPr>
          <p:spPr>
            <a:xfrm rot="10800000">
              <a:off x="7142850" y="47378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04" name="Google Shape;204;p18"/>
            <p:cNvSpPr/>
            <p:nvPr/>
          </p:nvSpPr>
          <p:spPr>
            <a:xfrm rot="10800000">
              <a:off x="8746725" y="330772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05" name="Google Shape;205;p18"/>
            <p:cNvSpPr/>
            <p:nvPr/>
          </p:nvSpPr>
          <p:spPr>
            <a:xfrm rot="10800000">
              <a:off x="8926725" y="26588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06" name="Google Shape;206;p18"/>
            <p:cNvSpPr/>
            <p:nvPr/>
          </p:nvSpPr>
          <p:spPr>
            <a:xfrm rot="10800000">
              <a:off x="8746725" y="20502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07" name="Google Shape;207;p18"/>
            <p:cNvSpPr/>
            <p:nvPr/>
          </p:nvSpPr>
          <p:spPr>
            <a:xfrm rot="10800000">
              <a:off x="8668425" y="43217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208" name="Google Shape;208;p18"/>
          <p:cNvSpPr/>
          <p:nvPr/>
        </p:nvSpPr>
        <p:spPr>
          <a:xfrm flipH="1" rot="10800000">
            <a:off x="8237200" y="38945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9" name="Shape 209"/>
        <p:cNvGrpSpPr/>
        <p:nvPr/>
      </p:nvGrpSpPr>
      <p:grpSpPr>
        <a:xfrm>
          <a:off x="0" y="0"/>
          <a:ext cx="0" cy="0"/>
          <a:chOff x="0" y="0"/>
          <a:chExt cx="0" cy="0"/>
        </a:xfrm>
      </p:grpSpPr>
      <p:sp>
        <p:nvSpPr>
          <p:cNvPr id="210" name="Google Shape;21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19"/>
          <p:cNvSpPr txBox="1"/>
          <p:nvPr>
            <p:ph idx="1" type="subTitle"/>
          </p:nvPr>
        </p:nvSpPr>
        <p:spPr>
          <a:xfrm>
            <a:off x="1035375" y="1616196"/>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2" name="Google Shape;212;p19"/>
          <p:cNvSpPr txBox="1"/>
          <p:nvPr>
            <p:ph idx="2" type="subTitle"/>
          </p:nvPr>
        </p:nvSpPr>
        <p:spPr>
          <a:xfrm>
            <a:off x="3455250" y="1616196"/>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3" name="Google Shape;213;p19"/>
          <p:cNvSpPr txBox="1"/>
          <p:nvPr>
            <p:ph idx="3" type="subTitle"/>
          </p:nvPr>
        </p:nvSpPr>
        <p:spPr>
          <a:xfrm>
            <a:off x="1035375" y="3324323"/>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4" name="Google Shape;214;p19"/>
          <p:cNvSpPr txBox="1"/>
          <p:nvPr>
            <p:ph idx="4" type="subTitle"/>
          </p:nvPr>
        </p:nvSpPr>
        <p:spPr>
          <a:xfrm>
            <a:off x="3455250" y="3324323"/>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5" name="Google Shape;215;p19"/>
          <p:cNvSpPr txBox="1"/>
          <p:nvPr>
            <p:ph idx="5" type="subTitle"/>
          </p:nvPr>
        </p:nvSpPr>
        <p:spPr>
          <a:xfrm>
            <a:off x="5875125" y="1616196"/>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6" name="Google Shape;216;p19"/>
          <p:cNvSpPr txBox="1"/>
          <p:nvPr>
            <p:ph idx="6" type="subTitle"/>
          </p:nvPr>
        </p:nvSpPr>
        <p:spPr>
          <a:xfrm>
            <a:off x="5875125" y="3324323"/>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7" name="Google Shape;217;p19"/>
          <p:cNvSpPr txBox="1"/>
          <p:nvPr>
            <p:ph idx="7" type="subTitle"/>
          </p:nvPr>
        </p:nvSpPr>
        <p:spPr>
          <a:xfrm>
            <a:off x="1035375" y="131227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18" name="Google Shape;218;p19"/>
          <p:cNvSpPr txBox="1"/>
          <p:nvPr>
            <p:ph idx="8" type="subTitle"/>
          </p:nvPr>
        </p:nvSpPr>
        <p:spPr>
          <a:xfrm>
            <a:off x="3456450" y="1312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19" name="Google Shape;219;p19"/>
          <p:cNvSpPr txBox="1"/>
          <p:nvPr>
            <p:ph idx="9" type="subTitle"/>
          </p:nvPr>
        </p:nvSpPr>
        <p:spPr>
          <a:xfrm>
            <a:off x="5875125" y="1312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0" name="Google Shape;220;p19"/>
          <p:cNvSpPr txBox="1"/>
          <p:nvPr>
            <p:ph idx="13" type="subTitle"/>
          </p:nvPr>
        </p:nvSpPr>
        <p:spPr>
          <a:xfrm>
            <a:off x="1035375" y="302030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1" name="Google Shape;221;p19"/>
          <p:cNvSpPr txBox="1"/>
          <p:nvPr>
            <p:ph idx="14" type="subTitle"/>
          </p:nvPr>
        </p:nvSpPr>
        <p:spPr>
          <a:xfrm>
            <a:off x="3456450" y="302030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2" name="Google Shape;222;p19"/>
          <p:cNvSpPr txBox="1"/>
          <p:nvPr>
            <p:ph idx="15" type="subTitle"/>
          </p:nvPr>
        </p:nvSpPr>
        <p:spPr>
          <a:xfrm>
            <a:off x="5875125" y="302030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23" name="Google Shape;223;p19"/>
          <p:cNvGrpSpPr/>
          <p:nvPr/>
        </p:nvGrpSpPr>
        <p:grpSpPr>
          <a:xfrm flipH="1">
            <a:off x="-100" y="-9725"/>
            <a:ext cx="9188400" cy="5143500"/>
            <a:chOff x="-100" y="-9725"/>
            <a:chExt cx="9188400" cy="5143500"/>
          </a:xfrm>
        </p:grpSpPr>
        <p:cxnSp>
          <p:nvCxnSpPr>
            <p:cNvPr id="224" name="Google Shape;224;p19"/>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25" name="Google Shape;225;p19"/>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226" name="Google Shape;226;p19"/>
          <p:cNvSpPr/>
          <p:nvPr/>
        </p:nvSpPr>
        <p:spPr>
          <a:xfrm flipH="1" rot="10800000">
            <a:off x="2478750" y="-38629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227" name="Google Shape;227;p19"/>
          <p:cNvGrpSpPr/>
          <p:nvPr/>
        </p:nvGrpSpPr>
        <p:grpSpPr>
          <a:xfrm>
            <a:off x="194325" y="-388575"/>
            <a:ext cx="8741550" cy="2176725"/>
            <a:chOff x="194325" y="-388575"/>
            <a:chExt cx="8741550" cy="2176725"/>
          </a:xfrm>
        </p:grpSpPr>
        <p:sp>
          <p:nvSpPr>
            <p:cNvPr id="228" name="Google Shape;228;p19"/>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29" name="Google Shape;229;p19"/>
            <p:cNvSpPr/>
            <p:nvPr/>
          </p:nvSpPr>
          <p:spPr>
            <a:xfrm rot="10800000">
              <a:off x="4278600" y="-38857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30" name="Google Shape;230;p19"/>
            <p:cNvSpPr/>
            <p:nvPr/>
          </p:nvSpPr>
          <p:spPr>
            <a:xfrm rot="10800000">
              <a:off x="194325" y="2675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31" name="Google Shape;231;p19"/>
            <p:cNvSpPr/>
            <p:nvPr/>
          </p:nvSpPr>
          <p:spPr>
            <a:xfrm rot="10800000">
              <a:off x="421125" y="10177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32" name="Google Shape;232;p19"/>
            <p:cNvSpPr/>
            <p:nvPr/>
          </p:nvSpPr>
          <p:spPr>
            <a:xfrm rot="10800000">
              <a:off x="268575" y="17101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33" name="Shape 233"/>
        <p:cNvGrpSpPr/>
        <p:nvPr/>
      </p:nvGrpSpPr>
      <p:grpSpPr>
        <a:xfrm>
          <a:off x="0" y="0"/>
          <a:ext cx="0" cy="0"/>
          <a:chOff x="0" y="0"/>
          <a:chExt cx="0" cy="0"/>
        </a:xfrm>
      </p:grpSpPr>
      <p:sp>
        <p:nvSpPr>
          <p:cNvPr id="234" name="Google Shape;234;p20"/>
          <p:cNvSpPr txBox="1"/>
          <p:nvPr>
            <p:ph hasCustomPrompt="1" type="title"/>
          </p:nvPr>
        </p:nvSpPr>
        <p:spPr>
          <a:xfrm>
            <a:off x="798388" y="2052000"/>
            <a:ext cx="3492600" cy="768900"/>
          </a:xfrm>
          <a:prstGeom prst="rect">
            <a:avLst/>
          </a:prstGeom>
          <a:noFill/>
          <a:ln cap="flat" cmpd="sng" w="19050">
            <a:solidFill>
              <a:schemeClr val="accent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5" name="Google Shape;235;p20"/>
          <p:cNvSpPr txBox="1"/>
          <p:nvPr>
            <p:ph idx="1" type="subTitle"/>
          </p:nvPr>
        </p:nvSpPr>
        <p:spPr>
          <a:xfrm>
            <a:off x="798400" y="2820924"/>
            <a:ext cx="3492600" cy="3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36" name="Google Shape;236;p20"/>
          <p:cNvSpPr txBox="1"/>
          <p:nvPr>
            <p:ph hasCustomPrompt="1" idx="2" type="title"/>
          </p:nvPr>
        </p:nvSpPr>
        <p:spPr>
          <a:xfrm>
            <a:off x="2825700" y="539489"/>
            <a:ext cx="3492600" cy="768900"/>
          </a:xfrm>
          <a:prstGeom prst="rect">
            <a:avLst/>
          </a:prstGeom>
          <a:noFill/>
          <a:ln cap="flat" cmpd="sng" w="19050">
            <a:solidFill>
              <a:schemeClr val="accent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7" name="Google Shape;237;p20"/>
          <p:cNvSpPr txBox="1"/>
          <p:nvPr>
            <p:ph idx="3" type="subTitle"/>
          </p:nvPr>
        </p:nvSpPr>
        <p:spPr>
          <a:xfrm>
            <a:off x="2825700" y="1308400"/>
            <a:ext cx="3492600" cy="3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38" name="Google Shape;238;p20"/>
          <p:cNvSpPr txBox="1"/>
          <p:nvPr>
            <p:ph hasCustomPrompt="1" idx="4" type="title"/>
          </p:nvPr>
        </p:nvSpPr>
        <p:spPr>
          <a:xfrm>
            <a:off x="4853013" y="2052000"/>
            <a:ext cx="3492600" cy="768900"/>
          </a:xfrm>
          <a:prstGeom prst="rect">
            <a:avLst/>
          </a:prstGeom>
          <a:noFill/>
          <a:ln cap="flat" cmpd="sng" w="19050">
            <a:solidFill>
              <a:schemeClr val="accent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9" name="Google Shape;239;p20"/>
          <p:cNvSpPr txBox="1"/>
          <p:nvPr>
            <p:ph idx="5" type="subTitle"/>
          </p:nvPr>
        </p:nvSpPr>
        <p:spPr>
          <a:xfrm>
            <a:off x="4853025" y="2820924"/>
            <a:ext cx="3492600" cy="3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240" name="Google Shape;240;p20"/>
          <p:cNvGrpSpPr/>
          <p:nvPr/>
        </p:nvGrpSpPr>
        <p:grpSpPr>
          <a:xfrm rot="10800000">
            <a:off x="-100" y="-9725"/>
            <a:ext cx="9188400" cy="5143500"/>
            <a:chOff x="-100" y="-9725"/>
            <a:chExt cx="9188400" cy="5143500"/>
          </a:xfrm>
        </p:grpSpPr>
        <p:cxnSp>
          <p:nvCxnSpPr>
            <p:cNvPr id="241" name="Google Shape;241;p20"/>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42" name="Google Shape;242;p20"/>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243" name="Google Shape;243;p20"/>
          <p:cNvSpPr/>
          <p:nvPr/>
        </p:nvSpPr>
        <p:spPr>
          <a:xfrm rot="10800000">
            <a:off x="424075" y="33466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4573225" y="2218913"/>
            <a:ext cx="3857700" cy="1626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5764825" y="1297988"/>
            <a:ext cx="1474500" cy="841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2" name="Google Shape;22;p3"/>
          <p:cNvGrpSpPr/>
          <p:nvPr/>
        </p:nvGrpSpPr>
        <p:grpSpPr>
          <a:xfrm>
            <a:off x="7814275" y="386450"/>
            <a:ext cx="855450" cy="4590600"/>
            <a:chOff x="7814275" y="386450"/>
            <a:chExt cx="855450" cy="4590600"/>
          </a:xfrm>
        </p:grpSpPr>
        <p:sp>
          <p:nvSpPr>
            <p:cNvPr id="23" name="Google Shape;23;p3"/>
            <p:cNvSpPr/>
            <p:nvPr/>
          </p:nvSpPr>
          <p:spPr>
            <a:xfrm>
              <a:off x="7814275" y="475025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4" name="Google Shape;24;p3"/>
            <p:cNvSpPr/>
            <p:nvPr/>
          </p:nvSpPr>
          <p:spPr>
            <a:xfrm>
              <a:off x="8518225" y="43211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 name="Google Shape;25;p3"/>
            <p:cNvSpPr/>
            <p:nvPr/>
          </p:nvSpPr>
          <p:spPr>
            <a:xfrm>
              <a:off x="8166250" y="38645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 name="Google Shape;26;p3"/>
            <p:cNvSpPr/>
            <p:nvPr/>
          </p:nvSpPr>
          <p:spPr>
            <a:xfrm>
              <a:off x="8518225" y="10922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27" name="Google Shape;27;p3"/>
          <p:cNvGrpSpPr/>
          <p:nvPr/>
        </p:nvGrpSpPr>
        <p:grpSpPr>
          <a:xfrm rot="10800000">
            <a:off x="-100" y="-9725"/>
            <a:ext cx="9188400" cy="5143500"/>
            <a:chOff x="-100" y="-9725"/>
            <a:chExt cx="9188400" cy="5143500"/>
          </a:xfrm>
        </p:grpSpPr>
        <p:cxnSp>
          <p:nvCxnSpPr>
            <p:cNvPr id="28" name="Google Shape;28;p3"/>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9" name="Google Shape;29;p3"/>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4" name="Shape 244"/>
        <p:cNvGrpSpPr/>
        <p:nvPr/>
      </p:nvGrpSpPr>
      <p:grpSpPr>
        <a:xfrm>
          <a:off x="0" y="0"/>
          <a:ext cx="0" cy="0"/>
          <a:chOff x="0" y="0"/>
          <a:chExt cx="0" cy="0"/>
        </a:xfrm>
      </p:grpSpPr>
      <p:sp>
        <p:nvSpPr>
          <p:cNvPr id="245" name="Google Shape;245;p21"/>
          <p:cNvSpPr txBox="1"/>
          <p:nvPr>
            <p:ph type="title"/>
          </p:nvPr>
        </p:nvSpPr>
        <p:spPr>
          <a:xfrm>
            <a:off x="713225" y="732088"/>
            <a:ext cx="3604800" cy="1058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6" name="Google Shape;246;p21"/>
          <p:cNvSpPr txBox="1"/>
          <p:nvPr>
            <p:ph idx="1" type="subTitle"/>
          </p:nvPr>
        </p:nvSpPr>
        <p:spPr>
          <a:xfrm>
            <a:off x="713225" y="1689338"/>
            <a:ext cx="3604800" cy="114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47" name="Google Shape;247;p21"/>
          <p:cNvGrpSpPr/>
          <p:nvPr/>
        </p:nvGrpSpPr>
        <p:grpSpPr>
          <a:xfrm flipH="1">
            <a:off x="-100" y="-9725"/>
            <a:ext cx="9188400" cy="5143500"/>
            <a:chOff x="-100" y="-9725"/>
            <a:chExt cx="9188400" cy="5143500"/>
          </a:xfrm>
        </p:grpSpPr>
        <p:cxnSp>
          <p:nvCxnSpPr>
            <p:cNvPr id="248" name="Google Shape;248;p21"/>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49" name="Google Shape;249;p21"/>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grpSp>
        <p:nvGrpSpPr>
          <p:cNvPr id="250" name="Google Shape;250;p21"/>
          <p:cNvGrpSpPr/>
          <p:nvPr/>
        </p:nvGrpSpPr>
        <p:grpSpPr>
          <a:xfrm>
            <a:off x="3387100" y="-71975"/>
            <a:ext cx="5381150" cy="3835450"/>
            <a:chOff x="3387100" y="-71975"/>
            <a:chExt cx="5381150" cy="3835450"/>
          </a:xfrm>
        </p:grpSpPr>
        <p:sp>
          <p:nvSpPr>
            <p:cNvPr id="251" name="Google Shape;251;p21"/>
            <p:cNvSpPr/>
            <p:nvPr/>
          </p:nvSpPr>
          <p:spPr>
            <a:xfrm rot="10800000">
              <a:off x="5454575" y="1938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2" name="Google Shape;252;p21"/>
            <p:cNvSpPr/>
            <p:nvPr/>
          </p:nvSpPr>
          <p:spPr>
            <a:xfrm rot="10800000">
              <a:off x="8167300" y="23057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3" name="Google Shape;253;p21"/>
            <p:cNvSpPr/>
            <p:nvPr/>
          </p:nvSpPr>
          <p:spPr>
            <a:xfrm rot="10800000">
              <a:off x="3387100" y="-719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4" name="Google Shape;254;p21"/>
            <p:cNvSpPr/>
            <p:nvPr/>
          </p:nvSpPr>
          <p:spPr>
            <a:xfrm rot="10800000">
              <a:off x="8616750" y="36119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255" name="Google Shape;255;p21"/>
          <p:cNvSpPr txBox="1"/>
          <p:nvPr/>
        </p:nvSpPr>
        <p:spPr>
          <a:xfrm>
            <a:off x="713225" y="3352938"/>
            <a:ext cx="3604800" cy="667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Libre Franklin"/>
                <a:ea typeface="Libre Franklin"/>
                <a:cs typeface="Libre Franklin"/>
                <a:sym typeface="Libre Franklin"/>
              </a:rPr>
              <a:t>CREDITS:</a:t>
            </a:r>
            <a:r>
              <a:rPr lang="en" sz="1000">
                <a:solidFill>
                  <a:schemeClr val="dk1"/>
                </a:solidFill>
                <a:latin typeface="Libre Franklin"/>
                <a:ea typeface="Libre Franklin"/>
                <a:cs typeface="Libre Franklin"/>
                <a:sym typeface="Libre Franklin"/>
              </a:rPr>
              <a:t> This presentation template was created by </a:t>
            </a:r>
            <a:r>
              <a:rPr b="1" lang="en" sz="1000" u="sng">
                <a:solidFill>
                  <a:schemeClr val="dk1"/>
                </a:solidFill>
                <a:latin typeface="Libre Franklin"/>
                <a:ea typeface="Libre Franklin"/>
                <a:cs typeface="Libre Franklin"/>
                <a:sym typeface="Libre Franklin"/>
                <a:hlinkClick r:id="rId2">
                  <a:extLst>
                    <a:ext uri="{A12FA001-AC4F-418D-AE19-62706E023703}">
                      <ahyp:hlinkClr val="tx"/>
                    </a:ext>
                  </a:extLst>
                </a:hlinkClick>
              </a:rPr>
              <a:t>Slidesgo</a:t>
            </a:r>
            <a:r>
              <a:rPr lang="en" sz="1000">
                <a:solidFill>
                  <a:schemeClr val="dk1"/>
                </a:solidFill>
                <a:latin typeface="Libre Franklin"/>
                <a:ea typeface="Libre Franklin"/>
                <a:cs typeface="Libre Franklin"/>
                <a:sym typeface="Libre Franklin"/>
              </a:rPr>
              <a:t>, and includes icons by </a:t>
            </a:r>
            <a:r>
              <a:rPr b="1" lang="en" sz="1000" u="sng">
                <a:solidFill>
                  <a:schemeClr val="dk1"/>
                </a:solidFill>
                <a:latin typeface="Libre Franklin"/>
                <a:ea typeface="Libre Franklin"/>
                <a:cs typeface="Libre Franklin"/>
                <a:sym typeface="Libre Franklin"/>
                <a:hlinkClick r:id="rId3">
                  <a:extLst>
                    <a:ext uri="{A12FA001-AC4F-418D-AE19-62706E023703}">
                      <ahyp:hlinkClr val="tx"/>
                    </a:ext>
                  </a:extLst>
                </a:hlinkClick>
              </a:rPr>
              <a:t>Flaticon</a:t>
            </a:r>
            <a:r>
              <a:rPr lang="en" sz="1000">
                <a:solidFill>
                  <a:schemeClr val="dk1"/>
                </a:solidFill>
                <a:latin typeface="Libre Franklin"/>
                <a:ea typeface="Libre Franklin"/>
                <a:cs typeface="Libre Franklin"/>
                <a:sym typeface="Libre Franklin"/>
              </a:rPr>
              <a:t>, and infographics &amp; images by </a:t>
            </a:r>
            <a:r>
              <a:rPr b="1" lang="en" sz="1000" u="sng">
                <a:solidFill>
                  <a:schemeClr val="dk1"/>
                </a:solidFill>
                <a:latin typeface="Libre Franklin"/>
                <a:ea typeface="Libre Franklin"/>
                <a:cs typeface="Libre Franklin"/>
                <a:sym typeface="Libre Franklin"/>
                <a:hlinkClick r:id="rId4">
                  <a:extLst>
                    <a:ext uri="{A12FA001-AC4F-418D-AE19-62706E023703}">
                      <ahyp:hlinkClr val="tx"/>
                    </a:ext>
                  </a:extLst>
                </a:hlinkClick>
              </a:rPr>
              <a:t>Freepik</a:t>
            </a:r>
            <a:r>
              <a:rPr lang="en" sz="1000" u="sng">
                <a:solidFill>
                  <a:schemeClr val="dk1"/>
                </a:solidFill>
                <a:latin typeface="Libre Franklin"/>
                <a:ea typeface="Libre Franklin"/>
                <a:cs typeface="Libre Franklin"/>
                <a:sym typeface="Libre Franklin"/>
              </a:rPr>
              <a:t> </a:t>
            </a:r>
            <a:endParaRPr b="1" sz="1000" u="sng">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6" name="Shape 256"/>
        <p:cNvGrpSpPr/>
        <p:nvPr/>
      </p:nvGrpSpPr>
      <p:grpSpPr>
        <a:xfrm>
          <a:off x="0" y="0"/>
          <a:ext cx="0" cy="0"/>
          <a:chOff x="0" y="0"/>
          <a:chExt cx="0" cy="0"/>
        </a:xfrm>
      </p:grpSpPr>
      <p:grpSp>
        <p:nvGrpSpPr>
          <p:cNvPr id="257" name="Google Shape;257;p22"/>
          <p:cNvGrpSpPr/>
          <p:nvPr/>
        </p:nvGrpSpPr>
        <p:grpSpPr>
          <a:xfrm flipH="1">
            <a:off x="-22200" y="3079850"/>
            <a:ext cx="1556325" cy="1999350"/>
            <a:chOff x="8267750" y="3079850"/>
            <a:chExt cx="1556325" cy="1999350"/>
          </a:xfrm>
        </p:grpSpPr>
        <p:sp>
          <p:nvSpPr>
            <p:cNvPr id="258" name="Google Shape;258;p22"/>
            <p:cNvSpPr/>
            <p:nvPr/>
          </p:nvSpPr>
          <p:spPr>
            <a:xfrm flipH="1">
              <a:off x="8267750" y="4852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9" name="Google Shape;259;p22"/>
            <p:cNvSpPr/>
            <p:nvPr/>
          </p:nvSpPr>
          <p:spPr>
            <a:xfrm flipH="1">
              <a:off x="9266675" y="4890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0" name="Google Shape;260;p22"/>
            <p:cNvSpPr/>
            <p:nvPr/>
          </p:nvSpPr>
          <p:spPr>
            <a:xfrm flipH="1">
              <a:off x="9190475" y="3635025"/>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1" name="Google Shape;261;p22"/>
            <p:cNvSpPr/>
            <p:nvPr/>
          </p:nvSpPr>
          <p:spPr>
            <a:xfrm flipH="1">
              <a:off x="9266675" y="30798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2" name="Google Shape;262;p22"/>
            <p:cNvSpPr/>
            <p:nvPr/>
          </p:nvSpPr>
          <p:spPr>
            <a:xfrm flipH="1">
              <a:off x="9359075" y="4022825"/>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263" name="Google Shape;263;p22"/>
          <p:cNvGrpSpPr/>
          <p:nvPr/>
        </p:nvGrpSpPr>
        <p:grpSpPr>
          <a:xfrm rot="10800000">
            <a:off x="-22200" y="-9725"/>
            <a:ext cx="9188400" cy="5143500"/>
            <a:chOff x="-100" y="-9725"/>
            <a:chExt cx="9188400" cy="5143500"/>
          </a:xfrm>
        </p:grpSpPr>
        <p:cxnSp>
          <p:nvCxnSpPr>
            <p:cNvPr id="264" name="Google Shape;264;p22"/>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65" name="Google Shape;265;p22"/>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66" name="Shape 266"/>
        <p:cNvGrpSpPr/>
        <p:nvPr/>
      </p:nvGrpSpPr>
      <p:grpSpPr>
        <a:xfrm>
          <a:off x="0" y="0"/>
          <a:ext cx="0" cy="0"/>
          <a:chOff x="0" y="0"/>
          <a:chExt cx="0" cy="0"/>
        </a:xfrm>
      </p:grpSpPr>
      <p:grpSp>
        <p:nvGrpSpPr>
          <p:cNvPr id="267" name="Google Shape;267;p23"/>
          <p:cNvGrpSpPr/>
          <p:nvPr/>
        </p:nvGrpSpPr>
        <p:grpSpPr>
          <a:xfrm rot="10800000">
            <a:off x="146400" y="82500"/>
            <a:ext cx="2989125" cy="4123875"/>
            <a:chOff x="6666350" y="917675"/>
            <a:chExt cx="2989125" cy="4123875"/>
          </a:xfrm>
        </p:grpSpPr>
        <p:sp>
          <p:nvSpPr>
            <p:cNvPr id="268" name="Google Shape;268;p23"/>
            <p:cNvSpPr/>
            <p:nvPr/>
          </p:nvSpPr>
          <p:spPr>
            <a:xfrm flipH="1">
              <a:off x="9428675" y="39380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9" name="Google Shape;269;p23"/>
            <p:cNvSpPr/>
            <p:nvPr/>
          </p:nvSpPr>
          <p:spPr>
            <a:xfrm flipH="1">
              <a:off x="9266675" y="4890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70" name="Google Shape;270;p23"/>
            <p:cNvSpPr/>
            <p:nvPr/>
          </p:nvSpPr>
          <p:spPr>
            <a:xfrm flipH="1">
              <a:off x="8676125" y="492770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71" name="Google Shape;271;p23"/>
            <p:cNvSpPr/>
            <p:nvPr/>
          </p:nvSpPr>
          <p:spPr>
            <a:xfrm flipH="1">
              <a:off x="6666350" y="4794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72" name="Google Shape;272;p23"/>
            <p:cNvSpPr/>
            <p:nvPr/>
          </p:nvSpPr>
          <p:spPr>
            <a:xfrm flipH="1">
              <a:off x="9190475" y="917675"/>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273" name="Google Shape;273;p23"/>
          <p:cNvGrpSpPr/>
          <p:nvPr/>
        </p:nvGrpSpPr>
        <p:grpSpPr>
          <a:xfrm flipH="1">
            <a:off x="-22200" y="-9725"/>
            <a:ext cx="9188400" cy="5153273"/>
            <a:chOff x="-100" y="-9725"/>
            <a:chExt cx="9188400" cy="5143500"/>
          </a:xfrm>
        </p:grpSpPr>
        <p:cxnSp>
          <p:nvCxnSpPr>
            <p:cNvPr id="274" name="Google Shape;274;p23"/>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75" name="Google Shape;275;p23"/>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017726"/>
            <a:ext cx="7704000" cy="4164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3" name="Google Shape;33;p4"/>
          <p:cNvGrpSpPr/>
          <p:nvPr/>
        </p:nvGrpSpPr>
        <p:grpSpPr>
          <a:xfrm>
            <a:off x="236675" y="198225"/>
            <a:ext cx="8699200" cy="3897525"/>
            <a:chOff x="236675" y="198225"/>
            <a:chExt cx="8699200" cy="3897525"/>
          </a:xfrm>
        </p:grpSpPr>
        <p:sp>
          <p:nvSpPr>
            <p:cNvPr id="34" name="Google Shape;34;p4"/>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5" name="Google Shape;35;p4"/>
            <p:cNvSpPr/>
            <p:nvPr/>
          </p:nvSpPr>
          <p:spPr>
            <a:xfrm rot="10800000">
              <a:off x="237725" y="2699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6" name="Google Shape;36;p4"/>
            <p:cNvSpPr/>
            <p:nvPr/>
          </p:nvSpPr>
          <p:spPr>
            <a:xfrm rot="10800000">
              <a:off x="236675" y="40177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37" name="Google Shape;37;p4"/>
          <p:cNvGrpSpPr/>
          <p:nvPr/>
        </p:nvGrpSpPr>
        <p:grpSpPr>
          <a:xfrm>
            <a:off x="-2986800" y="-3347075"/>
            <a:ext cx="15955275" cy="8010875"/>
            <a:chOff x="-2986800" y="-3347075"/>
            <a:chExt cx="15955275" cy="8010875"/>
          </a:xfrm>
        </p:grpSpPr>
        <p:sp>
          <p:nvSpPr>
            <p:cNvPr id="38" name="Google Shape;38;p4"/>
            <p:cNvSpPr/>
            <p:nvPr/>
          </p:nvSpPr>
          <p:spPr>
            <a:xfrm flipH="1" rot="10800000">
              <a:off x="8784375" y="4797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9" name="Google Shape;39;p4"/>
            <p:cNvSpPr/>
            <p:nvPr/>
          </p:nvSpPr>
          <p:spPr>
            <a:xfrm flipH="1" rot="10800000">
              <a:off x="-2986800" y="-334707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5"/>
          <p:cNvSpPr txBox="1"/>
          <p:nvPr>
            <p:ph idx="1" type="subTitle"/>
          </p:nvPr>
        </p:nvSpPr>
        <p:spPr>
          <a:xfrm>
            <a:off x="1342075" y="3255050"/>
            <a:ext cx="3012600" cy="121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 name="Google Shape;43;p5"/>
          <p:cNvSpPr txBox="1"/>
          <p:nvPr>
            <p:ph idx="2" type="subTitle"/>
          </p:nvPr>
        </p:nvSpPr>
        <p:spPr>
          <a:xfrm>
            <a:off x="1342075" y="1592327"/>
            <a:ext cx="3012600" cy="121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4" name="Google Shape;44;p5"/>
          <p:cNvSpPr txBox="1"/>
          <p:nvPr>
            <p:ph idx="3" type="subTitle"/>
          </p:nvPr>
        </p:nvSpPr>
        <p:spPr>
          <a:xfrm>
            <a:off x="1342076" y="1222988"/>
            <a:ext cx="3012600" cy="440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 name="Google Shape;45;p5"/>
          <p:cNvSpPr txBox="1"/>
          <p:nvPr>
            <p:ph idx="4" type="subTitle"/>
          </p:nvPr>
        </p:nvSpPr>
        <p:spPr>
          <a:xfrm>
            <a:off x="1342076" y="2886309"/>
            <a:ext cx="3012600" cy="440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46" name="Google Shape;46;p5"/>
          <p:cNvGrpSpPr/>
          <p:nvPr/>
        </p:nvGrpSpPr>
        <p:grpSpPr>
          <a:xfrm>
            <a:off x="-100" y="-9725"/>
            <a:ext cx="9188400" cy="5143500"/>
            <a:chOff x="-100" y="-9725"/>
            <a:chExt cx="9188400" cy="5143500"/>
          </a:xfrm>
        </p:grpSpPr>
        <p:cxnSp>
          <p:nvCxnSpPr>
            <p:cNvPr id="47" name="Google Shape;47;p5"/>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48" name="Google Shape;48;p5"/>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grpSp>
        <p:nvGrpSpPr>
          <p:cNvPr id="49" name="Google Shape;49;p5"/>
          <p:cNvGrpSpPr/>
          <p:nvPr/>
        </p:nvGrpSpPr>
        <p:grpSpPr>
          <a:xfrm>
            <a:off x="462875" y="198225"/>
            <a:ext cx="8973075" cy="3528450"/>
            <a:chOff x="462875" y="198225"/>
            <a:chExt cx="8973075" cy="3528450"/>
          </a:xfrm>
        </p:grpSpPr>
        <p:sp>
          <p:nvSpPr>
            <p:cNvPr id="50" name="Google Shape;50;p5"/>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51" name="Google Shape;51;p5"/>
            <p:cNvSpPr/>
            <p:nvPr/>
          </p:nvSpPr>
          <p:spPr>
            <a:xfrm rot="10800000">
              <a:off x="8849150" y="107690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52" name="Google Shape;52;p5"/>
            <p:cNvSpPr/>
            <p:nvPr/>
          </p:nvSpPr>
          <p:spPr>
            <a:xfrm rot="10800000">
              <a:off x="462875" y="364867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5" name="Google Shape;55;p6"/>
          <p:cNvGrpSpPr/>
          <p:nvPr/>
        </p:nvGrpSpPr>
        <p:grpSpPr>
          <a:xfrm rot="10800000">
            <a:off x="-100" y="-9725"/>
            <a:ext cx="9146700" cy="5143500"/>
            <a:chOff x="41600" y="-9725"/>
            <a:chExt cx="9146700" cy="5143500"/>
          </a:xfrm>
        </p:grpSpPr>
        <p:cxnSp>
          <p:nvCxnSpPr>
            <p:cNvPr id="56" name="Google Shape;56;p6"/>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57" name="Google Shape;57;p6"/>
            <p:cNvCxnSpPr/>
            <p:nvPr/>
          </p:nvCxnSpPr>
          <p:spPr>
            <a:xfrm rot="10800000">
              <a:off x="41600" y="4928275"/>
              <a:ext cx="9146700" cy="0"/>
            </a:xfrm>
            <a:prstGeom prst="straightConnector1">
              <a:avLst/>
            </a:prstGeom>
            <a:noFill/>
            <a:ln cap="flat" cmpd="sng" w="19050">
              <a:solidFill>
                <a:schemeClr val="accent2"/>
              </a:solidFill>
              <a:prstDash val="solid"/>
              <a:round/>
              <a:headEnd len="med" w="med" type="none"/>
              <a:tailEnd len="med" w="med" type="none"/>
            </a:ln>
          </p:spPr>
        </p:cxnSp>
      </p:grpSp>
      <p:sp>
        <p:nvSpPr>
          <p:cNvPr id="58" name="Google Shape;58;p6"/>
          <p:cNvSpPr/>
          <p:nvPr/>
        </p:nvSpPr>
        <p:spPr>
          <a:xfrm flipH="1" rot="10800000">
            <a:off x="-3696100" y="4797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59" name="Google Shape;59;p6"/>
          <p:cNvGrpSpPr/>
          <p:nvPr/>
        </p:nvGrpSpPr>
        <p:grpSpPr>
          <a:xfrm>
            <a:off x="236675" y="789100"/>
            <a:ext cx="8531575" cy="4725575"/>
            <a:chOff x="236675" y="789100"/>
            <a:chExt cx="8531575" cy="4725575"/>
          </a:xfrm>
        </p:grpSpPr>
        <p:grpSp>
          <p:nvGrpSpPr>
            <p:cNvPr id="60" name="Google Shape;60;p6"/>
            <p:cNvGrpSpPr/>
            <p:nvPr/>
          </p:nvGrpSpPr>
          <p:grpSpPr>
            <a:xfrm>
              <a:off x="236675" y="789100"/>
              <a:ext cx="8531575" cy="4226125"/>
              <a:chOff x="236675" y="789100"/>
              <a:chExt cx="8531575" cy="4226125"/>
            </a:xfrm>
          </p:grpSpPr>
          <p:grpSp>
            <p:nvGrpSpPr>
              <p:cNvPr id="61" name="Google Shape;61;p6"/>
              <p:cNvGrpSpPr/>
              <p:nvPr/>
            </p:nvGrpSpPr>
            <p:grpSpPr>
              <a:xfrm>
                <a:off x="236675" y="789100"/>
                <a:ext cx="6388575" cy="4226125"/>
                <a:chOff x="236675" y="789100"/>
                <a:chExt cx="6388575" cy="4226125"/>
              </a:xfrm>
            </p:grpSpPr>
            <p:sp>
              <p:nvSpPr>
                <p:cNvPr id="62" name="Google Shape;62;p6"/>
                <p:cNvSpPr/>
                <p:nvPr/>
              </p:nvSpPr>
              <p:spPr>
                <a:xfrm>
                  <a:off x="236675" y="4630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63" name="Google Shape;63;p6"/>
                <p:cNvSpPr/>
                <p:nvPr/>
              </p:nvSpPr>
              <p:spPr>
                <a:xfrm>
                  <a:off x="297650" y="7891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64" name="Google Shape;64;p6"/>
                <p:cNvSpPr/>
                <p:nvPr/>
              </p:nvSpPr>
              <p:spPr>
                <a:xfrm>
                  <a:off x="6473750" y="47857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65" name="Google Shape;65;p6"/>
                <p:cNvSpPr/>
                <p:nvPr/>
              </p:nvSpPr>
              <p:spPr>
                <a:xfrm>
                  <a:off x="4024150" y="493722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66" name="Google Shape;66;p6"/>
              <p:cNvSpPr/>
              <p:nvPr/>
            </p:nvSpPr>
            <p:spPr>
              <a:xfrm rot="10800000">
                <a:off x="463475" y="184600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67" name="Google Shape;67;p6"/>
              <p:cNvSpPr/>
              <p:nvPr/>
            </p:nvSpPr>
            <p:spPr>
              <a:xfrm rot="10800000">
                <a:off x="8616750" y="36119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68" name="Google Shape;68;p6"/>
            <p:cNvSpPr/>
            <p:nvPr/>
          </p:nvSpPr>
          <p:spPr>
            <a:xfrm>
              <a:off x="2129850" y="492787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type="title"/>
          </p:nvPr>
        </p:nvSpPr>
        <p:spPr>
          <a:xfrm>
            <a:off x="832975" y="820375"/>
            <a:ext cx="3945300" cy="98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7"/>
          <p:cNvSpPr txBox="1"/>
          <p:nvPr>
            <p:ph idx="1" type="subTitle"/>
          </p:nvPr>
        </p:nvSpPr>
        <p:spPr>
          <a:xfrm>
            <a:off x="832975" y="1779100"/>
            <a:ext cx="3945300" cy="246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72" name="Google Shape;72;p7"/>
          <p:cNvSpPr/>
          <p:nvPr>
            <p:ph idx="2" type="pic"/>
          </p:nvPr>
        </p:nvSpPr>
        <p:spPr>
          <a:xfrm>
            <a:off x="5197850" y="150"/>
            <a:ext cx="3084600" cy="5143500"/>
          </a:xfrm>
          <a:prstGeom prst="rect">
            <a:avLst/>
          </a:prstGeom>
          <a:noFill/>
          <a:ln cap="flat" cmpd="sng" w="19050">
            <a:solidFill>
              <a:schemeClr val="lt2"/>
            </a:solidFill>
            <a:prstDash val="solid"/>
            <a:round/>
            <a:headEnd len="sm" w="sm" type="none"/>
            <a:tailEnd len="sm" w="sm" type="none"/>
          </a:ln>
        </p:spPr>
      </p:sp>
      <p:grpSp>
        <p:nvGrpSpPr>
          <p:cNvPr id="73" name="Google Shape;73;p7"/>
          <p:cNvGrpSpPr/>
          <p:nvPr/>
        </p:nvGrpSpPr>
        <p:grpSpPr>
          <a:xfrm>
            <a:off x="466325" y="297350"/>
            <a:ext cx="8869225" cy="4942950"/>
            <a:chOff x="466325" y="297350"/>
            <a:chExt cx="8869225" cy="4942950"/>
          </a:xfrm>
        </p:grpSpPr>
        <p:sp>
          <p:nvSpPr>
            <p:cNvPr id="74" name="Google Shape;74;p7"/>
            <p:cNvSpPr/>
            <p:nvPr/>
          </p:nvSpPr>
          <p:spPr>
            <a:xfrm flipH="1">
              <a:off x="2733725" y="4852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5" name="Google Shape;75;p7"/>
            <p:cNvSpPr/>
            <p:nvPr/>
          </p:nvSpPr>
          <p:spPr>
            <a:xfrm flipH="1">
              <a:off x="913250" y="297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6" name="Google Shape;76;p7"/>
            <p:cNvSpPr/>
            <p:nvPr/>
          </p:nvSpPr>
          <p:spPr>
            <a:xfrm flipH="1">
              <a:off x="466325" y="156810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7" name="Google Shape;77;p7"/>
            <p:cNvSpPr/>
            <p:nvPr/>
          </p:nvSpPr>
          <p:spPr>
            <a:xfrm flipH="1">
              <a:off x="913250" y="47753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8" name="Google Shape;78;p7"/>
            <p:cNvSpPr/>
            <p:nvPr/>
          </p:nvSpPr>
          <p:spPr>
            <a:xfrm flipH="1">
              <a:off x="8870550" y="4775300"/>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79" name="Google Shape;79;p7"/>
          <p:cNvGrpSpPr/>
          <p:nvPr/>
        </p:nvGrpSpPr>
        <p:grpSpPr>
          <a:xfrm flipH="1" rot="10800000">
            <a:off x="-22200" y="-9725"/>
            <a:ext cx="9188400" cy="5143500"/>
            <a:chOff x="-100" y="-9725"/>
            <a:chExt cx="9188400" cy="5143500"/>
          </a:xfrm>
        </p:grpSpPr>
        <p:cxnSp>
          <p:nvCxnSpPr>
            <p:cNvPr id="80" name="Google Shape;80;p7"/>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81" name="Google Shape;81;p7"/>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4" name="Google Shape;84;p8"/>
          <p:cNvGrpSpPr/>
          <p:nvPr/>
        </p:nvGrpSpPr>
        <p:grpSpPr>
          <a:xfrm>
            <a:off x="6863521" y="2951897"/>
            <a:ext cx="2316450" cy="2212375"/>
            <a:chOff x="7507625" y="2942125"/>
            <a:chExt cx="2316450" cy="2212375"/>
          </a:xfrm>
        </p:grpSpPr>
        <p:sp>
          <p:nvSpPr>
            <p:cNvPr id="85" name="Google Shape;85;p8"/>
            <p:cNvSpPr/>
            <p:nvPr/>
          </p:nvSpPr>
          <p:spPr>
            <a:xfrm flipH="1">
              <a:off x="7507625" y="49277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6" name="Google Shape;86;p8"/>
            <p:cNvSpPr/>
            <p:nvPr/>
          </p:nvSpPr>
          <p:spPr>
            <a:xfrm flipH="1">
              <a:off x="9452600" y="38847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7" name="Google Shape;87;p8"/>
            <p:cNvSpPr/>
            <p:nvPr/>
          </p:nvSpPr>
          <p:spPr>
            <a:xfrm flipH="1">
              <a:off x="8407600" y="496535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8" name="Google Shape;88;p8"/>
            <p:cNvSpPr/>
            <p:nvPr/>
          </p:nvSpPr>
          <p:spPr>
            <a:xfrm flipH="1">
              <a:off x="9551375" y="29421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9" name="Google Shape;89;p8"/>
            <p:cNvSpPr/>
            <p:nvPr/>
          </p:nvSpPr>
          <p:spPr>
            <a:xfrm flipH="1">
              <a:off x="9359075" y="4257175"/>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90" name="Google Shape;90;p8"/>
          <p:cNvGrpSpPr/>
          <p:nvPr/>
        </p:nvGrpSpPr>
        <p:grpSpPr>
          <a:xfrm flipH="1" rot="10800000">
            <a:off x="-8429" y="-9725"/>
            <a:ext cx="9188400" cy="5153273"/>
            <a:chOff x="-100" y="-9725"/>
            <a:chExt cx="9188400" cy="5143500"/>
          </a:xfrm>
        </p:grpSpPr>
        <p:cxnSp>
          <p:nvCxnSpPr>
            <p:cNvPr id="91" name="Google Shape;91;p8"/>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92" name="Google Shape;92;p8"/>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5" name="Google Shape;9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96" name="Google Shape;96;p9"/>
          <p:cNvGrpSpPr/>
          <p:nvPr/>
        </p:nvGrpSpPr>
        <p:grpSpPr>
          <a:xfrm>
            <a:off x="-22200" y="297350"/>
            <a:ext cx="2982725" cy="4781850"/>
            <a:chOff x="-22200" y="297350"/>
            <a:chExt cx="2982725" cy="4781850"/>
          </a:xfrm>
        </p:grpSpPr>
        <p:sp>
          <p:nvSpPr>
            <p:cNvPr id="97" name="Google Shape;97;p9"/>
            <p:cNvSpPr/>
            <p:nvPr/>
          </p:nvSpPr>
          <p:spPr>
            <a:xfrm flipH="1">
              <a:off x="2733725" y="4852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98" name="Google Shape;98;p9"/>
            <p:cNvSpPr/>
            <p:nvPr/>
          </p:nvSpPr>
          <p:spPr>
            <a:xfrm flipH="1">
              <a:off x="913250" y="297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99" name="Google Shape;99;p9"/>
            <p:cNvSpPr/>
            <p:nvPr/>
          </p:nvSpPr>
          <p:spPr>
            <a:xfrm flipH="1">
              <a:off x="466325" y="156810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00" name="Google Shape;100;p9"/>
            <p:cNvSpPr/>
            <p:nvPr/>
          </p:nvSpPr>
          <p:spPr>
            <a:xfrm flipH="1">
              <a:off x="913250" y="47753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01" name="Google Shape;101;p9"/>
            <p:cNvSpPr/>
            <p:nvPr/>
          </p:nvSpPr>
          <p:spPr>
            <a:xfrm flipH="1">
              <a:off x="-22200" y="2384525"/>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102" name="Google Shape;102;p9"/>
          <p:cNvGrpSpPr/>
          <p:nvPr/>
        </p:nvGrpSpPr>
        <p:grpSpPr>
          <a:xfrm rot="10800000">
            <a:off x="-22200" y="-9725"/>
            <a:ext cx="9188400" cy="5143500"/>
            <a:chOff x="-100" y="-9725"/>
            <a:chExt cx="9188400" cy="5143500"/>
          </a:xfrm>
        </p:grpSpPr>
        <p:cxnSp>
          <p:nvCxnSpPr>
            <p:cNvPr id="103" name="Google Shape;103;p9"/>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04" name="Google Shape;104;p9"/>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p:nvPr>
            <p:ph idx="2" type="pic"/>
          </p:nvPr>
        </p:nvSpPr>
        <p:spPr>
          <a:xfrm>
            <a:off x="0" y="0"/>
            <a:ext cx="9144000" cy="5143500"/>
          </a:xfrm>
          <a:prstGeom prst="rect">
            <a:avLst/>
          </a:prstGeom>
          <a:noFill/>
          <a:ln>
            <a:noFill/>
          </a:ln>
        </p:spPr>
      </p:sp>
      <p:sp>
        <p:nvSpPr>
          <p:cNvPr id="107" name="Google Shape;107;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1pPr>
            <a:lvl2pPr lvl="1"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2pPr>
            <a:lvl3pPr lvl="2"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3pPr>
            <a:lvl4pPr lvl="3"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4pPr>
            <a:lvl5pPr lvl="4"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5pPr>
            <a:lvl6pPr lvl="5"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6pPr>
            <a:lvl7pPr lvl="6"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7pPr>
            <a:lvl8pPr lvl="7"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8pPr>
            <a:lvl9pPr lvl="8"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1pPr>
            <a:lvl2pPr indent="-304800" lvl="1" marL="9144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2pPr>
            <a:lvl3pPr indent="-304800" lvl="2" marL="13716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3pPr>
            <a:lvl4pPr indent="-304800" lvl="3" marL="1828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4pPr>
            <a:lvl5pPr indent="-304800" lvl="4" marL="22860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5pPr>
            <a:lvl6pPr indent="-304800" lvl="5" marL="27432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6pPr>
            <a:lvl7pPr indent="-304800" lvl="6" marL="32004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7pPr>
            <a:lvl8pPr indent="-304800" lvl="7" marL="36576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8pPr>
            <a:lvl9pPr indent="-304800" lvl="8" marL="411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type="ctrTitle"/>
          </p:nvPr>
        </p:nvSpPr>
        <p:spPr>
          <a:xfrm>
            <a:off x="3898750" y="757200"/>
            <a:ext cx="4532100" cy="2621400"/>
          </a:xfrm>
          <a:prstGeom prst="rect">
            <a:avLst/>
          </a:prstGeom>
        </p:spPr>
        <p:txBody>
          <a:bodyPr anchorCtr="0" anchor="b" bIns="91425" lIns="91425" spcFirstLastPara="1" rIns="91425" wrap="square" tIns="91425">
            <a:noAutofit/>
          </a:bodyPr>
          <a:lstStyle/>
          <a:p>
            <a:pPr indent="0" lvl="0" marL="0" rtl="0" algn="l">
              <a:lnSpc>
                <a:spcPct val="100000"/>
              </a:lnSpc>
              <a:spcBef>
                <a:spcPts val="1000"/>
              </a:spcBef>
              <a:spcAft>
                <a:spcPts val="1000"/>
              </a:spcAft>
              <a:buNone/>
            </a:pPr>
            <a:r>
              <a:rPr b="1" lang="en" sz="3800"/>
              <a:t>Employment Insights: </a:t>
            </a:r>
            <a:r>
              <a:rPr lang="en" sz="3800"/>
              <a:t>Exploring Salary Dynamics Across Industries</a:t>
            </a:r>
            <a:endParaRPr b="1" sz="3800"/>
          </a:p>
        </p:txBody>
      </p:sp>
      <p:sp>
        <p:nvSpPr>
          <p:cNvPr id="281" name="Google Shape;281;p24"/>
          <p:cNvSpPr txBox="1"/>
          <p:nvPr>
            <p:ph idx="1" type="subTitle"/>
          </p:nvPr>
        </p:nvSpPr>
        <p:spPr>
          <a:xfrm>
            <a:off x="3898750" y="3421125"/>
            <a:ext cx="46878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Analyzing </a:t>
            </a:r>
            <a:r>
              <a:rPr lang="en" sz="1500"/>
              <a:t>Salaries, Industries  and Remote Work for Strategic Insights.</a:t>
            </a:r>
            <a:endParaRPr sz="1500"/>
          </a:p>
        </p:txBody>
      </p:sp>
      <p:pic>
        <p:nvPicPr>
          <p:cNvPr id="282" name="Google Shape;282;p24"/>
          <p:cNvPicPr preferRelativeResize="0"/>
          <p:nvPr/>
        </p:nvPicPr>
        <p:blipFill>
          <a:blip r:embed="rId3">
            <a:alphaModFix/>
          </a:blip>
          <a:stretch>
            <a:fillRect/>
          </a:stretch>
        </p:blipFill>
        <p:spPr>
          <a:xfrm>
            <a:off x="669888" y="757212"/>
            <a:ext cx="3117649" cy="3566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Annual Average Salary Across Company Sizes</a:t>
            </a:r>
            <a:endParaRPr/>
          </a:p>
        </p:txBody>
      </p:sp>
      <p:sp>
        <p:nvSpPr>
          <p:cNvPr id="373" name="Google Shape;373;p33"/>
          <p:cNvSpPr/>
          <p:nvPr/>
        </p:nvSpPr>
        <p:spPr>
          <a:xfrm flipH="1" rot="10800000">
            <a:off x="4065425" y="35487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374" name="Google Shape;374;p33"/>
          <p:cNvPicPr preferRelativeResize="0"/>
          <p:nvPr/>
        </p:nvPicPr>
        <p:blipFill>
          <a:blip r:embed="rId3">
            <a:alphaModFix/>
          </a:blip>
          <a:stretch>
            <a:fillRect/>
          </a:stretch>
        </p:blipFill>
        <p:spPr>
          <a:xfrm>
            <a:off x="1241975" y="1170125"/>
            <a:ext cx="6817776" cy="348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Average Salary Across Various Job Titles</a:t>
            </a:r>
            <a:endParaRPr/>
          </a:p>
        </p:txBody>
      </p:sp>
      <p:sp>
        <p:nvSpPr>
          <p:cNvPr id="380" name="Google Shape;380;p34"/>
          <p:cNvSpPr/>
          <p:nvPr/>
        </p:nvSpPr>
        <p:spPr>
          <a:xfrm flipH="1" rot="10800000">
            <a:off x="4065425" y="35487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381" name="Google Shape;381;p34"/>
          <p:cNvPicPr preferRelativeResize="0"/>
          <p:nvPr/>
        </p:nvPicPr>
        <p:blipFill>
          <a:blip r:embed="rId3">
            <a:alphaModFix/>
          </a:blip>
          <a:stretch>
            <a:fillRect/>
          </a:stretch>
        </p:blipFill>
        <p:spPr>
          <a:xfrm>
            <a:off x="651800" y="1246900"/>
            <a:ext cx="7864026" cy="347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Average Salary Across Remote Ratio</a:t>
            </a:r>
            <a:endParaRPr/>
          </a:p>
        </p:txBody>
      </p:sp>
      <p:sp>
        <p:nvSpPr>
          <p:cNvPr id="387" name="Google Shape;387;p35"/>
          <p:cNvSpPr/>
          <p:nvPr/>
        </p:nvSpPr>
        <p:spPr>
          <a:xfrm flipH="1" rot="10800000">
            <a:off x="4065425" y="35487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388" name="Google Shape;388;p35"/>
          <p:cNvPicPr preferRelativeResize="0"/>
          <p:nvPr/>
        </p:nvPicPr>
        <p:blipFill>
          <a:blip r:embed="rId3">
            <a:alphaModFix/>
          </a:blip>
          <a:stretch>
            <a:fillRect/>
          </a:stretch>
        </p:blipFill>
        <p:spPr>
          <a:xfrm>
            <a:off x="1158450" y="1176050"/>
            <a:ext cx="7414050" cy="354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Sales Distribution By Employee Residence And Company Location</a:t>
            </a:r>
            <a:endParaRPr sz="2000"/>
          </a:p>
        </p:txBody>
      </p:sp>
      <p:sp>
        <p:nvSpPr>
          <p:cNvPr id="394" name="Google Shape;394;p36"/>
          <p:cNvSpPr/>
          <p:nvPr/>
        </p:nvSpPr>
        <p:spPr>
          <a:xfrm flipH="1" rot="10800000">
            <a:off x="4065425" y="35487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395" name="Google Shape;395;p36"/>
          <p:cNvPicPr preferRelativeResize="0"/>
          <p:nvPr/>
        </p:nvPicPr>
        <p:blipFill>
          <a:blip r:embed="rId3">
            <a:alphaModFix/>
          </a:blip>
          <a:stretch>
            <a:fillRect/>
          </a:stretch>
        </p:blipFill>
        <p:spPr>
          <a:xfrm>
            <a:off x="889475" y="1217775"/>
            <a:ext cx="7534526" cy="315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Average Salary Across Various Experience Level</a:t>
            </a:r>
            <a:endParaRPr sz="2000"/>
          </a:p>
        </p:txBody>
      </p:sp>
      <p:sp>
        <p:nvSpPr>
          <p:cNvPr id="401" name="Google Shape;401;p37"/>
          <p:cNvSpPr/>
          <p:nvPr/>
        </p:nvSpPr>
        <p:spPr>
          <a:xfrm flipH="1" rot="10800000">
            <a:off x="4065425" y="35487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402" name="Google Shape;402;p37"/>
          <p:cNvPicPr preferRelativeResize="0"/>
          <p:nvPr/>
        </p:nvPicPr>
        <p:blipFill>
          <a:blip r:embed="rId3">
            <a:alphaModFix/>
          </a:blip>
          <a:stretch>
            <a:fillRect/>
          </a:stretch>
        </p:blipFill>
        <p:spPr>
          <a:xfrm>
            <a:off x="993450" y="1105600"/>
            <a:ext cx="7430549" cy="354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grpSp>
        <p:nvGrpSpPr>
          <p:cNvPr id="407" name="Google Shape;407;p38"/>
          <p:cNvGrpSpPr/>
          <p:nvPr/>
        </p:nvGrpSpPr>
        <p:grpSpPr>
          <a:xfrm>
            <a:off x="7983875" y="3195325"/>
            <a:ext cx="4184100" cy="4184100"/>
            <a:chOff x="7983875" y="3195325"/>
            <a:chExt cx="4184100" cy="4184100"/>
          </a:xfrm>
        </p:grpSpPr>
        <p:sp>
          <p:nvSpPr>
            <p:cNvPr id="408" name="Google Shape;408;p38"/>
            <p:cNvSpPr/>
            <p:nvPr/>
          </p:nvSpPr>
          <p:spPr>
            <a:xfrm flipH="1" rot="10800000">
              <a:off x="7983875" y="31953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409" name="Google Shape;409;p38"/>
            <p:cNvSpPr/>
            <p:nvPr/>
          </p:nvSpPr>
          <p:spPr>
            <a:xfrm rot="10800000">
              <a:off x="8197575" y="354687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410" name="Google Shape;410;p38"/>
          <p:cNvSpPr/>
          <p:nvPr/>
        </p:nvSpPr>
        <p:spPr>
          <a:xfrm flipH="1" rot="10800000">
            <a:off x="-1031150" y="15066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411" name="Google Shape;411;p38"/>
          <p:cNvSpPr txBox="1"/>
          <p:nvPr>
            <p:ph type="title"/>
          </p:nvPr>
        </p:nvSpPr>
        <p:spPr>
          <a:xfrm>
            <a:off x="864725" y="349600"/>
            <a:ext cx="4620300" cy="56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Derivation</a:t>
            </a:r>
            <a:endParaRPr/>
          </a:p>
        </p:txBody>
      </p:sp>
      <p:sp>
        <p:nvSpPr>
          <p:cNvPr id="412" name="Google Shape;412;p38"/>
          <p:cNvSpPr txBox="1"/>
          <p:nvPr>
            <p:ph idx="1" type="subTitle"/>
          </p:nvPr>
        </p:nvSpPr>
        <p:spPr>
          <a:xfrm>
            <a:off x="1035125" y="916600"/>
            <a:ext cx="7569300" cy="375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t>From the data </a:t>
            </a:r>
            <a:r>
              <a:rPr lang="en" sz="1600"/>
              <a:t>below</a:t>
            </a:r>
            <a:r>
              <a:rPr lang="en" sz="1600"/>
              <a:t> we can deduce that;</a:t>
            </a:r>
            <a:endParaRPr sz="1600"/>
          </a:p>
          <a:p>
            <a:pPr indent="-330200" lvl="0" marL="457200" rtl="0" algn="l">
              <a:lnSpc>
                <a:spcPct val="150000"/>
              </a:lnSpc>
              <a:spcBef>
                <a:spcPts val="0"/>
              </a:spcBef>
              <a:spcAft>
                <a:spcPts val="0"/>
              </a:spcAft>
              <a:buSzPts val="1600"/>
              <a:buChar char="●"/>
            </a:pPr>
            <a:r>
              <a:rPr lang="en" sz="1600"/>
              <a:t>Larger companies pay higher salaries.</a:t>
            </a:r>
            <a:endParaRPr sz="1600"/>
          </a:p>
          <a:p>
            <a:pPr indent="-330200" lvl="0" marL="457200" rtl="0" algn="l">
              <a:lnSpc>
                <a:spcPct val="150000"/>
              </a:lnSpc>
              <a:spcBef>
                <a:spcPts val="0"/>
              </a:spcBef>
              <a:spcAft>
                <a:spcPts val="0"/>
              </a:spcAft>
              <a:buSzPts val="1600"/>
              <a:buChar char="●"/>
            </a:pPr>
            <a:r>
              <a:rPr lang="en" sz="1600"/>
              <a:t>Data Science Manager, Lead Data Scientists, BI Data Analyst, ML Engineer and Heads of Machine Learning earn very well compared to other Data professions.</a:t>
            </a:r>
            <a:endParaRPr sz="1600"/>
          </a:p>
          <a:p>
            <a:pPr indent="-330200" lvl="0" marL="457200" rtl="0" algn="l">
              <a:lnSpc>
                <a:spcPct val="150000"/>
              </a:lnSpc>
              <a:spcBef>
                <a:spcPts val="0"/>
              </a:spcBef>
              <a:spcAft>
                <a:spcPts val="0"/>
              </a:spcAft>
              <a:buSzPts val="1600"/>
              <a:buChar char="●"/>
            </a:pPr>
            <a:r>
              <a:rPr lang="en" sz="1600"/>
              <a:t>Remote workers earn a higher salary compared to </a:t>
            </a:r>
            <a:r>
              <a:rPr lang="en" sz="1600"/>
              <a:t>hybrid</a:t>
            </a:r>
            <a:r>
              <a:rPr lang="en" sz="1600"/>
              <a:t> and onsite workers.</a:t>
            </a:r>
            <a:endParaRPr sz="1600"/>
          </a:p>
          <a:p>
            <a:pPr indent="-330200" lvl="0" marL="457200" rtl="0" algn="l">
              <a:lnSpc>
                <a:spcPct val="150000"/>
              </a:lnSpc>
              <a:spcBef>
                <a:spcPts val="0"/>
              </a:spcBef>
              <a:spcAft>
                <a:spcPts val="0"/>
              </a:spcAft>
              <a:buSzPts val="1600"/>
              <a:buChar char="●"/>
            </a:pPr>
            <a:r>
              <a:rPr lang="en" sz="1600"/>
              <a:t>Employees living and working in the US are seen to </a:t>
            </a:r>
            <a:r>
              <a:rPr lang="en" sz="1600"/>
              <a:t>receive</a:t>
            </a:r>
            <a:r>
              <a:rPr lang="en" sz="1600"/>
              <a:t> higher salaries</a:t>
            </a:r>
            <a:endParaRPr sz="1600"/>
          </a:p>
          <a:p>
            <a:pPr indent="-330200" lvl="0" marL="457200" rtl="0" algn="l">
              <a:lnSpc>
                <a:spcPct val="150000"/>
              </a:lnSpc>
              <a:spcBef>
                <a:spcPts val="0"/>
              </a:spcBef>
              <a:spcAft>
                <a:spcPts val="0"/>
              </a:spcAft>
              <a:buSzPts val="1600"/>
              <a:buChar char="●"/>
            </a:pPr>
            <a:r>
              <a:rPr lang="en" sz="1600"/>
              <a:t>Mid level experienced employees are seen to have higher average salary across the various profession.</a:t>
            </a:r>
            <a:endParaRPr sz="1600"/>
          </a:p>
        </p:txBody>
      </p:sp>
      <p:sp>
        <p:nvSpPr>
          <p:cNvPr id="413" name="Google Shape;413;p38"/>
          <p:cNvSpPr/>
          <p:nvPr/>
        </p:nvSpPr>
        <p:spPr>
          <a:xfrm rot="10800000">
            <a:off x="713225" y="42887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pSp>
        <p:nvGrpSpPr>
          <p:cNvPr id="418" name="Google Shape;418;p39"/>
          <p:cNvGrpSpPr/>
          <p:nvPr/>
        </p:nvGrpSpPr>
        <p:grpSpPr>
          <a:xfrm>
            <a:off x="1099625" y="656725"/>
            <a:ext cx="1560225" cy="676400"/>
            <a:chOff x="1099625" y="656725"/>
            <a:chExt cx="1560225" cy="676400"/>
          </a:xfrm>
        </p:grpSpPr>
        <p:sp>
          <p:nvSpPr>
            <p:cNvPr id="419" name="Google Shape;419;p39"/>
            <p:cNvSpPr/>
            <p:nvPr/>
          </p:nvSpPr>
          <p:spPr>
            <a:xfrm rot="10800000">
              <a:off x="2073050" y="65672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420" name="Google Shape;420;p39"/>
            <p:cNvSpPr/>
            <p:nvPr/>
          </p:nvSpPr>
          <p:spPr>
            <a:xfrm rot="10800000">
              <a:off x="1099625" y="110632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421" name="Google Shape;421;p39"/>
          <p:cNvSpPr txBox="1"/>
          <p:nvPr>
            <p:ph type="title"/>
          </p:nvPr>
        </p:nvSpPr>
        <p:spPr>
          <a:xfrm>
            <a:off x="656550" y="339825"/>
            <a:ext cx="7803900" cy="8409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t>Conclusion And Recommendation</a:t>
            </a:r>
            <a:endParaRPr sz="4000"/>
          </a:p>
        </p:txBody>
      </p:sp>
      <p:pic>
        <p:nvPicPr>
          <p:cNvPr id="422" name="Google Shape;422;p39"/>
          <p:cNvPicPr preferRelativeResize="0"/>
          <p:nvPr/>
        </p:nvPicPr>
        <p:blipFill>
          <a:blip r:embed="rId3">
            <a:alphaModFix/>
          </a:blip>
          <a:stretch>
            <a:fillRect/>
          </a:stretch>
        </p:blipFill>
        <p:spPr>
          <a:xfrm>
            <a:off x="5816475" y="1183225"/>
            <a:ext cx="2937799" cy="2777049"/>
          </a:xfrm>
          <a:prstGeom prst="rect">
            <a:avLst/>
          </a:prstGeom>
          <a:noFill/>
          <a:ln>
            <a:noFill/>
          </a:ln>
        </p:spPr>
      </p:pic>
      <p:grpSp>
        <p:nvGrpSpPr>
          <p:cNvPr id="423" name="Google Shape;423;p39"/>
          <p:cNvGrpSpPr/>
          <p:nvPr/>
        </p:nvGrpSpPr>
        <p:grpSpPr>
          <a:xfrm>
            <a:off x="1397425" y="3751725"/>
            <a:ext cx="2068900" cy="648825"/>
            <a:chOff x="1397425" y="3751725"/>
            <a:chExt cx="2068900" cy="648825"/>
          </a:xfrm>
        </p:grpSpPr>
        <p:sp>
          <p:nvSpPr>
            <p:cNvPr id="424" name="Google Shape;424;p39"/>
            <p:cNvSpPr/>
            <p:nvPr/>
          </p:nvSpPr>
          <p:spPr>
            <a:xfrm rot="10800000">
              <a:off x="1397425" y="37517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425" name="Google Shape;425;p39"/>
            <p:cNvSpPr/>
            <p:nvPr/>
          </p:nvSpPr>
          <p:spPr>
            <a:xfrm rot="10800000">
              <a:off x="3124850" y="37517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426" name="Google Shape;426;p39"/>
            <p:cNvSpPr/>
            <p:nvPr/>
          </p:nvSpPr>
          <p:spPr>
            <a:xfrm rot="10800000">
              <a:off x="3388025" y="43225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427" name="Google Shape;427;p39"/>
          <p:cNvSpPr txBox="1"/>
          <p:nvPr>
            <p:ph idx="1" type="subTitle"/>
          </p:nvPr>
        </p:nvSpPr>
        <p:spPr>
          <a:xfrm>
            <a:off x="1176050" y="1180725"/>
            <a:ext cx="4480200" cy="3385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The future of work for data professionals  is going remote and employees should be willing to  embrace the remote work culture both for local and international opportunities as it has proven to yield financial benefits.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Investments should go into companies to bring them up to large scale, so they can accommodate more employees as they are seen to be able to create more revenue.</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type="title"/>
          </p:nvPr>
        </p:nvSpPr>
        <p:spPr>
          <a:xfrm>
            <a:off x="790850" y="2117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433" name="Google Shape;433;p40"/>
          <p:cNvSpPr/>
          <p:nvPr/>
        </p:nvSpPr>
        <p:spPr>
          <a:xfrm flipH="1" rot="10800000">
            <a:off x="4065425" y="35487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1"/>
          <p:cNvSpPr txBox="1"/>
          <p:nvPr>
            <p:ph type="title"/>
          </p:nvPr>
        </p:nvSpPr>
        <p:spPr>
          <a:xfrm>
            <a:off x="790850" y="2117025"/>
            <a:ext cx="394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 You!!</a:t>
            </a:r>
            <a:endParaRPr sz="4000"/>
          </a:p>
        </p:txBody>
      </p:sp>
      <p:sp>
        <p:nvSpPr>
          <p:cNvPr id="439" name="Google Shape;439;p41"/>
          <p:cNvSpPr/>
          <p:nvPr/>
        </p:nvSpPr>
        <p:spPr>
          <a:xfrm flipH="1" rot="10800000">
            <a:off x="4065425" y="35487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440" name="Google Shape;440;p41"/>
          <p:cNvPicPr preferRelativeResize="0"/>
          <p:nvPr/>
        </p:nvPicPr>
        <p:blipFill>
          <a:blip r:embed="rId3">
            <a:alphaModFix/>
          </a:blip>
          <a:stretch>
            <a:fillRect/>
          </a:stretch>
        </p:blipFill>
        <p:spPr>
          <a:xfrm>
            <a:off x="4732550" y="665316"/>
            <a:ext cx="4116750" cy="36940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Members</a:t>
            </a:r>
            <a:endParaRPr/>
          </a:p>
        </p:txBody>
      </p:sp>
      <p:graphicFrame>
        <p:nvGraphicFramePr>
          <p:cNvPr id="288" name="Google Shape;288;p25"/>
          <p:cNvGraphicFramePr/>
          <p:nvPr/>
        </p:nvGraphicFramePr>
        <p:xfrm>
          <a:off x="720000" y="1395225"/>
          <a:ext cx="3000000" cy="3000000"/>
        </p:xfrm>
        <a:graphic>
          <a:graphicData uri="http://schemas.openxmlformats.org/drawingml/2006/table">
            <a:tbl>
              <a:tblPr>
                <a:noFill/>
                <a:tableStyleId>{1E3C30EF-8031-4375-B616-8D1AE23F2FB5}</a:tableStyleId>
              </a:tblPr>
              <a:tblGrid>
                <a:gridCol w="2348025"/>
                <a:gridCol w="5355975"/>
              </a:tblGrid>
              <a:tr h="441825">
                <a:tc>
                  <a:txBody>
                    <a:bodyPr/>
                    <a:lstStyle/>
                    <a:p>
                      <a:pPr indent="0" lvl="0" marL="0" rtl="0" algn="l">
                        <a:spcBef>
                          <a:spcPts val="0"/>
                        </a:spcBef>
                        <a:spcAft>
                          <a:spcPts val="0"/>
                        </a:spcAft>
                        <a:buNone/>
                      </a:pPr>
                      <a:r>
                        <a:rPr b="1" lang="en" sz="1800">
                          <a:solidFill>
                            <a:schemeClr val="dk1"/>
                          </a:solidFill>
                          <a:latin typeface="Libre Franklin"/>
                          <a:ea typeface="Libre Franklin"/>
                          <a:cs typeface="Libre Franklin"/>
                          <a:sym typeface="Libre Franklin"/>
                        </a:rPr>
                        <a:t>Group Leader</a:t>
                      </a:r>
                      <a:endParaRPr b="1"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lang="en" sz="1800">
                          <a:solidFill>
                            <a:schemeClr val="dk1"/>
                          </a:solidFill>
                          <a:latin typeface="Libre Franklin"/>
                          <a:ea typeface="Libre Franklin"/>
                          <a:cs typeface="Libre Franklin"/>
                          <a:sym typeface="Libre Franklin"/>
                        </a:rPr>
                        <a:t>Moses Agbe</a:t>
                      </a:r>
                      <a:endParaRPr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r h="441825">
                <a:tc>
                  <a:txBody>
                    <a:bodyPr/>
                    <a:lstStyle/>
                    <a:p>
                      <a:pPr indent="0" lvl="0" marL="0" rtl="0" algn="l">
                        <a:spcBef>
                          <a:spcPts val="0"/>
                        </a:spcBef>
                        <a:spcAft>
                          <a:spcPts val="0"/>
                        </a:spcAft>
                        <a:buNone/>
                      </a:pPr>
                      <a:r>
                        <a:rPr b="1" lang="en" sz="1800">
                          <a:solidFill>
                            <a:schemeClr val="dk1"/>
                          </a:solidFill>
                          <a:latin typeface="Libre Franklin"/>
                          <a:ea typeface="Libre Franklin"/>
                          <a:cs typeface="Libre Franklin"/>
                          <a:sym typeface="Libre Franklin"/>
                        </a:rPr>
                        <a:t>Presenter 1</a:t>
                      </a:r>
                      <a:endParaRPr b="1"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1600"/>
                        </a:spcAft>
                        <a:buNone/>
                      </a:pPr>
                      <a:r>
                        <a:rPr lang="en" sz="1800">
                          <a:solidFill>
                            <a:schemeClr val="dk1"/>
                          </a:solidFill>
                          <a:latin typeface="Libre Franklin"/>
                          <a:ea typeface="Libre Franklin"/>
                          <a:cs typeface="Libre Franklin"/>
                          <a:sym typeface="Libre Franklin"/>
                        </a:rPr>
                        <a:t>Mercy Duru</a:t>
                      </a:r>
                      <a:endParaRPr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r h="441825">
                <a:tc>
                  <a:txBody>
                    <a:bodyPr/>
                    <a:lstStyle/>
                    <a:p>
                      <a:pPr indent="0" lvl="0" marL="0" rtl="0" algn="l">
                        <a:spcBef>
                          <a:spcPts val="0"/>
                        </a:spcBef>
                        <a:spcAft>
                          <a:spcPts val="0"/>
                        </a:spcAft>
                        <a:buNone/>
                      </a:pPr>
                      <a:r>
                        <a:rPr b="1" lang="en" sz="1800">
                          <a:solidFill>
                            <a:schemeClr val="dk1"/>
                          </a:solidFill>
                          <a:latin typeface="Libre Franklin"/>
                          <a:ea typeface="Libre Franklin"/>
                          <a:cs typeface="Libre Franklin"/>
                          <a:sym typeface="Libre Franklin"/>
                        </a:rPr>
                        <a:t>Presenter 2</a:t>
                      </a:r>
                      <a:endParaRPr b="1"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lang="en" sz="1800">
                          <a:solidFill>
                            <a:schemeClr val="dk1"/>
                          </a:solidFill>
                          <a:latin typeface="Libre Franklin"/>
                          <a:ea typeface="Libre Franklin"/>
                          <a:cs typeface="Libre Franklin"/>
                          <a:sym typeface="Libre Franklin"/>
                        </a:rPr>
                        <a:t>Godwin Stephen</a:t>
                      </a:r>
                      <a:endParaRPr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r h="441825">
                <a:tc>
                  <a:txBody>
                    <a:bodyPr/>
                    <a:lstStyle/>
                    <a:p>
                      <a:pPr indent="0" lvl="0" marL="0" rtl="0" algn="l">
                        <a:spcBef>
                          <a:spcPts val="0"/>
                        </a:spcBef>
                        <a:spcAft>
                          <a:spcPts val="0"/>
                        </a:spcAft>
                        <a:buNone/>
                      </a:pPr>
                      <a:r>
                        <a:rPr b="1" lang="en" sz="1800">
                          <a:solidFill>
                            <a:schemeClr val="dk1"/>
                          </a:solidFill>
                          <a:latin typeface="Libre Franklin"/>
                          <a:ea typeface="Libre Franklin"/>
                          <a:cs typeface="Libre Franklin"/>
                          <a:sym typeface="Libre Franklin"/>
                        </a:rPr>
                        <a:t>Member</a:t>
                      </a:r>
                      <a:endParaRPr b="1"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lang="en" sz="1800">
                          <a:solidFill>
                            <a:schemeClr val="dk1"/>
                          </a:solidFill>
                          <a:latin typeface="Libre Franklin"/>
                          <a:ea typeface="Libre Franklin"/>
                          <a:cs typeface="Libre Franklin"/>
                          <a:sym typeface="Libre Franklin"/>
                        </a:rPr>
                        <a:t>Onogwu Godwin Ameh</a:t>
                      </a:r>
                      <a:endParaRPr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r h="441825">
                <a:tc>
                  <a:txBody>
                    <a:bodyPr/>
                    <a:lstStyle/>
                    <a:p>
                      <a:pPr indent="0" lvl="0" marL="0" rtl="0" algn="l">
                        <a:spcBef>
                          <a:spcPts val="0"/>
                        </a:spcBef>
                        <a:spcAft>
                          <a:spcPts val="0"/>
                        </a:spcAft>
                        <a:buNone/>
                      </a:pPr>
                      <a:r>
                        <a:rPr b="1" lang="en" sz="1800">
                          <a:solidFill>
                            <a:schemeClr val="dk1"/>
                          </a:solidFill>
                          <a:latin typeface="Libre Franklin"/>
                          <a:ea typeface="Libre Franklin"/>
                          <a:cs typeface="Libre Franklin"/>
                          <a:sym typeface="Libre Franklin"/>
                        </a:rPr>
                        <a:t>Member</a:t>
                      </a:r>
                      <a:endParaRPr b="1"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800">
                          <a:solidFill>
                            <a:schemeClr val="dk1"/>
                          </a:solidFill>
                          <a:latin typeface="Libre Franklin"/>
                          <a:ea typeface="Libre Franklin"/>
                          <a:cs typeface="Libre Franklin"/>
                          <a:sym typeface="Libre Franklin"/>
                        </a:rPr>
                        <a:t>Muhammad Dauda</a:t>
                      </a:r>
                      <a:endParaRPr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r h="441825">
                <a:tc>
                  <a:txBody>
                    <a:bodyPr/>
                    <a:lstStyle/>
                    <a:p>
                      <a:pPr indent="0" lvl="0" marL="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t/>
                      </a:r>
                      <a:endParaRPr sz="1800">
                        <a:solidFill>
                          <a:schemeClr val="dk1"/>
                        </a:solidFill>
                        <a:latin typeface="Libre Franklin"/>
                        <a:ea typeface="Libre Franklin"/>
                        <a:cs typeface="Libre Franklin"/>
                        <a:sym typeface="Libre Franklin"/>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bl>
          </a:graphicData>
        </a:graphic>
      </p:graphicFrame>
      <p:sp>
        <p:nvSpPr>
          <p:cNvPr id="289" name="Google Shape;289;p25"/>
          <p:cNvSpPr/>
          <p:nvPr/>
        </p:nvSpPr>
        <p:spPr>
          <a:xfrm rot="10800000">
            <a:off x="872475" y="86868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90" name="Google Shape;290;p25"/>
          <p:cNvSpPr/>
          <p:nvPr/>
        </p:nvSpPr>
        <p:spPr>
          <a:xfrm rot="10800000">
            <a:off x="237725" y="7323275"/>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91" name="Google Shape;291;p25"/>
          <p:cNvSpPr/>
          <p:nvPr/>
        </p:nvSpPr>
        <p:spPr>
          <a:xfrm rot="10800000">
            <a:off x="8197575" y="354687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92" name="Google Shape;292;p25"/>
          <p:cNvSpPr/>
          <p:nvPr/>
        </p:nvSpPr>
        <p:spPr>
          <a:xfrm rot="10800000">
            <a:off x="8784375" y="6932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93" name="Google Shape;293;p25"/>
          <p:cNvSpPr/>
          <p:nvPr/>
        </p:nvSpPr>
        <p:spPr>
          <a:xfrm rot="10800000">
            <a:off x="713225" y="42887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p:nvPr/>
        </p:nvSpPr>
        <p:spPr>
          <a:xfrm>
            <a:off x="5496375" y="323137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99" name="Google Shape;299;p26"/>
          <p:cNvSpPr txBox="1"/>
          <p:nvPr>
            <p:ph type="title"/>
          </p:nvPr>
        </p:nvSpPr>
        <p:spPr>
          <a:xfrm>
            <a:off x="832975" y="579500"/>
            <a:ext cx="3945300" cy="98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00" name="Google Shape;300;p26"/>
          <p:cNvSpPr txBox="1"/>
          <p:nvPr>
            <p:ph idx="1" type="subTitle"/>
          </p:nvPr>
        </p:nvSpPr>
        <p:spPr>
          <a:xfrm>
            <a:off x="832975" y="1626700"/>
            <a:ext cx="3945300" cy="30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Understanding salary dynamics, industry benchmarks, and remote work impact is crucial for professionals and organizations.</a:t>
            </a:r>
            <a:endParaRPr sz="2000"/>
          </a:p>
          <a:p>
            <a:pPr indent="0" lvl="0" marL="0" rtl="0" algn="l">
              <a:spcBef>
                <a:spcPts val="1000"/>
              </a:spcBef>
              <a:spcAft>
                <a:spcPts val="0"/>
              </a:spcAft>
              <a:buNone/>
            </a:pPr>
            <a:r>
              <a:rPr lang="en" sz="2000"/>
              <a:t>The Data-driven insights reveal the intricate interplay between job titles, trends, and remote work arrangements.</a:t>
            </a:r>
            <a:endParaRPr/>
          </a:p>
          <a:p>
            <a:pPr indent="0" lvl="0" marL="0" rtl="0" algn="l">
              <a:spcBef>
                <a:spcPts val="1000"/>
              </a:spcBef>
              <a:spcAft>
                <a:spcPts val="1000"/>
              </a:spcAft>
              <a:buNone/>
            </a:pPr>
            <a:r>
              <a:t/>
            </a:r>
            <a:endParaRPr/>
          </a:p>
        </p:txBody>
      </p:sp>
      <p:pic>
        <p:nvPicPr>
          <p:cNvPr id="301" name="Google Shape;301;p26"/>
          <p:cNvPicPr preferRelativeResize="0"/>
          <p:nvPr>
            <p:ph idx="2" type="pic"/>
          </p:nvPr>
        </p:nvPicPr>
        <p:blipFill rotWithShape="1">
          <a:blip r:embed="rId3">
            <a:alphaModFix/>
          </a:blip>
          <a:srcRect b="0" l="26421" r="33601" t="0"/>
          <a:stretch/>
        </p:blipFill>
        <p:spPr>
          <a:xfrm>
            <a:off x="5197850" y="150"/>
            <a:ext cx="3084600" cy="5143500"/>
          </a:xfrm>
          <a:prstGeom prst="rect">
            <a:avLst/>
          </a:prstGeom>
        </p:spPr>
      </p:pic>
      <p:sp>
        <p:nvSpPr>
          <p:cNvPr id="302" name="Google Shape;302;p26"/>
          <p:cNvSpPr/>
          <p:nvPr/>
        </p:nvSpPr>
        <p:spPr>
          <a:xfrm flipH="1">
            <a:off x="7979250" y="424720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p:nvPr/>
        </p:nvSpPr>
        <p:spPr>
          <a:xfrm flipH="1" rot="10800000">
            <a:off x="-1031150" y="15066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08" name="Google Shape;308;p27"/>
          <p:cNvSpPr txBox="1"/>
          <p:nvPr>
            <p:ph type="title"/>
          </p:nvPr>
        </p:nvSpPr>
        <p:spPr>
          <a:xfrm>
            <a:off x="3810475" y="1042025"/>
            <a:ext cx="4620300" cy="56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Mission</a:t>
            </a:r>
            <a:endParaRPr sz="3100"/>
          </a:p>
        </p:txBody>
      </p:sp>
      <p:sp>
        <p:nvSpPr>
          <p:cNvPr id="309" name="Google Shape;309;p27"/>
          <p:cNvSpPr txBox="1"/>
          <p:nvPr>
            <p:ph idx="1" type="subTitle"/>
          </p:nvPr>
        </p:nvSpPr>
        <p:spPr>
          <a:xfrm>
            <a:off x="3810475" y="1609025"/>
            <a:ext cx="4620300" cy="25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To provide employers of professional technical skills with data on global salary range for  data professionals</a:t>
            </a:r>
            <a:r>
              <a:rPr lang="en" sz="2300"/>
              <a:t> in small, medium and large organisations.</a:t>
            </a:r>
            <a:endParaRPr sz="2300"/>
          </a:p>
        </p:txBody>
      </p:sp>
      <p:pic>
        <p:nvPicPr>
          <p:cNvPr id="310" name="Google Shape;310;p27"/>
          <p:cNvPicPr preferRelativeResize="0"/>
          <p:nvPr/>
        </p:nvPicPr>
        <p:blipFill>
          <a:blip r:embed="rId3">
            <a:alphaModFix/>
          </a:blip>
          <a:stretch>
            <a:fillRect/>
          </a:stretch>
        </p:blipFill>
        <p:spPr>
          <a:xfrm>
            <a:off x="368400" y="528925"/>
            <a:ext cx="3260362" cy="4184098"/>
          </a:xfrm>
          <a:prstGeom prst="rect">
            <a:avLst/>
          </a:prstGeom>
          <a:noFill/>
          <a:ln>
            <a:noFill/>
          </a:ln>
        </p:spPr>
      </p:pic>
      <p:grpSp>
        <p:nvGrpSpPr>
          <p:cNvPr id="311" name="Google Shape;311;p27"/>
          <p:cNvGrpSpPr/>
          <p:nvPr/>
        </p:nvGrpSpPr>
        <p:grpSpPr>
          <a:xfrm>
            <a:off x="7983875" y="3195325"/>
            <a:ext cx="4184100" cy="4184100"/>
            <a:chOff x="7983875" y="3195325"/>
            <a:chExt cx="4184100" cy="4184100"/>
          </a:xfrm>
        </p:grpSpPr>
        <p:sp>
          <p:nvSpPr>
            <p:cNvPr id="312" name="Google Shape;312;p27"/>
            <p:cNvSpPr/>
            <p:nvPr/>
          </p:nvSpPr>
          <p:spPr>
            <a:xfrm flipH="1" rot="10800000">
              <a:off x="7983875" y="31953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13" name="Google Shape;313;p27"/>
            <p:cNvSpPr/>
            <p:nvPr/>
          </p:nvSpPr>
          <p:spPr>
            <a:xfrm rot="10800000">
              <a:off x="8197575" y="354687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314" name="Google Shape;314;p27"/>
          <p:cNvSpPr/>
          <p:nvPr/>
        </p:nvSpPr>
        <p:spPr>
          <a:xfrm rot="10800000">
            <a:off x="713225" y="42887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p:nvPr/>
        </p:nvSpPr>
        <p:spPr>
          <a:xfrm>
            <a:off x="-2226625" y="14478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20" name="Google Shape;320;p28"/>
          <p:cNvSpPr txBox="1"/>
          <p:nvPr>
            <p:ph type="title"/>
          </p:nvPr>
        </p:nvSpPr>
        <p:spPr>
          <a:xfrm>
            <a:off x="4573225" y="2218913"/>
            <a:ext cx="38577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Sofia Sans"/>
                <a:ea typeface="Sofia Sans"/>
                <a:cs typeface="Sofia Sans"/>
                <a:sym typeface="Sofia Sans"/>
              </a:rPr>
              <a:t>Objectives</a:t>
            </a:r>
            <a:endParaRPr>
              <a:latin typeface="Sofia Sans"/>
              <a:ea typeface="Sofia Sans"/>
              <a:cs typeface="Sofia Sans"/>
              <a:sym typeface="Sofia Sans"/>
            </a:endParaRPr>
          </a:p>
        </p:txBody>
      </p:sp>
      <p:sp>
        <p:nvSpPr>
          <p:cNvPr id="321" name="Google Shape;321;p28"/>
          <p:cNvSpPr txBox="1"/>
          <p:nvPr>
            <p:ph idx="2" type="title"/>
          </p:nvPr>
        </p:nvSpPr>
        <p:spPr>
          <a:xfrm>
            <a:off x="5764825" y="1297988"/>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322" name="Google Shape;322;p28"/>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23" name="Google Shape;323;p28"/>
          <p:cNvGrpSpPr/>
          <p:nvPr/>
        </p:nvGrpSpPr>
        <p:grpSpPr>
          <a:xfrm>
            <a:off x="1808250" y="703950"/>
            <a:ext cx="1272750" cy="1059825"/>
            <a:chOff x="1808250" y="703950"/>
            <a:chExt cx="1272750" cy="1059825"/>
          </a:xfrm>
        </p:grpSpPr>
        <p:sp>
          <p:nvSpPr>
            <p:cNvPr id="324" name="Google Shape;324;p28"/>
            <p:cNvSpPr/>
            <p:nvPr/>
          </p:nvSpPr>
          <p:spPr>
            <a:xfrm>
              <a:off x="1808250" y="70395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25" name="Google Shape;325;p28"/>
            <p:cNvSpPr/>
            <p:nvPr/>
          </p:nvSpPr>
          <p:spPr>
            <a:xfrm>
              <a:off x="2854200" y="15369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331" name="Google Shape;331;p29"/>
          <p:cNvSpPr txBox="1"/>
          <p:nvPr>
            <p:ph idx="2" type="subTitle"/>
          </p:nvPr>
        </p:nvSpPr>
        <p:spPr>
          <a:xfrm>
            <a:off x="1342075" y="1592325"/>
            <a:ext cx="3914700" cy="272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U</a:t>
            </a:r>
            <a:r>
              <a:rPr lang="en" sz="2000"/>
              <a:t>nderstanding salary trends.</a:t>
            </a:r>
            <a:endParaRPr sz="2000"/>
          </a:p>
          <a:p>
            <a:pPr indent="-355600" lvl="0" marL="457200" rtl="0" algn="l">
              <a:spcBef>
                <a:spcPts val="0"/>
              </a:spcBef>
              <a:spcAft>
                <a:spcPts val="0"/>
              </a:spcAft>
              <a:buSzPts val="2000"/>
              <a:buAutoNum type="arabicPeriod"/>
            </a:pPr>
            <a:r>
              <a:rPr lang="en" sz="2000"/>
              <a:t>Exploring relationships between job titles and salaries.</a:t>
            </a:r>
            <a:endParaRPr sz="2000"/>
          </a:p>
          <a:p>
            <a:pPr indent="-355600" lvl="0" marL="457200" rtl="0" algn="l">
              <a:spcBef>
                <a:spcPts val="0"/>
              </a:spcBef>
              <a:spcAft>
                <a:spcPts val="0"/>
              </a:spcAft>
              <a:buSzPts val="2000"/>
              <a:buAutoNum type="arabicPeriod"/>
            </a:pPr>
            <a:r>
              <a:rPr lang="en" sz="2000"/>
              <a:t>Examining patterns in company size and location.</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2" name="Google Shape;332;p29"/>
          <p:cNvSpPr/>
          <p:nvPr/>
        </p:nvSpPr>
        <p:spPr>
          <a:xfrm flipH="1" rot="10800000">
            <a:off x="5620375" y="31867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33" name="Google Shape;333;p29"/>
          <p:cNvSpPr/>
          <p:nvPr/>
        </p:nvSpPr>
        <p:spPr>
          <a:xfrm rot="10800000">
            <a:off x="7893450" y="132995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34" name="Google Shape;334;p29"/>
          <p:cNvSpPr/>
          <p:nvPr/>
        </p:nvSpPr>
        <p:spPr>
          <a:xfrm rot="10800000">
            <a:off x="827525" y="4317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335" name="Google Shape;335;p29"/>
          <p:cNvPicPr preferRelativeResize="0"/>
          <p:nvPr/>
        </p:nvPicPr>
        <p:blipFill>
          <a:blip r:embed="rId3">
            <a:alphaModFix/>
          </a:blip>
          <a:stretch>
            <a:fillRect/>
          </a:stretch>
        </p:blipFill>
        <p:spPr>
          <a:xfrm>
            <a:off x="5575820" y="1306800"/>
            <a:ext cx="1872803" cy="3253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p:nvPr/>
        </p:nvSpPr>
        <p:spPr>
          <a:xfrm>
            <a:off x="-2226625" y="14478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41" name="Google Shape;341;p30"/>
          <p:cNvSpPr txBox="1"/>
          <p:nvPr>
            <p:ph type="title"/>
          </p:nvPr>
        </p:nvSpPr>
        <p:spPr>
          <a:xfrm>
            <a:off x="4573225" y="2218930"/>
            <a:ext cx="3857700" cy="23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Sofia Sans"/>
                <a:ea typeface="Sofia Sans"/>
                <a:cs typeface="Sofia Sans"/>
                <a:sym typeface="Sofia Sans"/>
              </a:rPr>
              <a:t>Data Cleaning and Preprocessing</a:t>
            </a:r>
            <a:endParaRPr sz="4600">
              <a:latin typeface="Sofia Sans"/>
              <a:ea typeface="Sofia Sans"/>
              <a:cs typeface="Sofia Sans"/>
              <a:sym typeface="Sofia Sans"/>
            </a:endParaRPr>
          </a:p>
        </p:txBody>
      </p:sp>
      <p:sp>
        <p:nvSpPr>
          <p:cNvPr id="342" name="Google Shape;342;p30"/>
          <p:cNvSpPr txBox="1"/>
          <p:nvPr>
            <p:ph idx="2" type="title"/>
          </p:nvPr>
        </p:nvSpPr>
        <p:spPr>
          <a:xfrm>
            <a:off x="5764825" y="1297988"/>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343" name="Google Shape;343;p30"/>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44" name="Google Shape;344;p30"/>
          <p:cNvGrpSpPr/>
          <p:nvPr/>
        </p:nvGrpSpPr>
        <p:grpSpPr>
          <a:xfrm>
            <a:off x="1808250" y="703950"/>
            <a:ext cx="1272750" cy="1059825"/>
            <a:chOff x="1808250" y="703950"/>
            <a:chExt cx="1272750" cy="1059825"/>
          </a:xfrm>
        </p:grpSpPr>
        <p:sp>
          <p:nvSpPr>
            <p:cNvPr id="345" name="Google Shape;345;p30"/>
            <p:cNvSpPr/>
            <p:nvPr/>
          </p:nvSpPr>
          <p:spPr>
            <a:xfrm>
              <a:off x="1808250" y="70395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46" name="Google Shape;346;p30"/>
            <p:cNvSpPr/>
            <p:nvPr/>
          </p:nvSpPr>
          <p:spPr>
            <a:xfrm>
              <a:off x="2854200" y="15369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Outcome</a:t>
            </a:r>
            <a:endParaRPr/>
          </a:p>
        </p:txBody>
      </p:sp>
      <p:sp>
        <p:nvSpPr>
          <p:cNvPr id="352" name="Google Shape;352;p31"/>
          <p:cNvSpPr txBox="1"/>
          <p:nvPr>
            <p:ph idx="2" type="subTitle"/>
          </p:nvPr>
        </p:nvSpPr>
        <p:spPr>
          <a:xfrm>
            <a:off x="1342075" y="1592325"/>
            <a:ext cx="3914700" cy="272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We found no blank cells in the dataset.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AutoNum type="arabicPeriod"/>
            </a:pPr>
            <a:r>
              <a:rPr lang="en" sz="2000"/>
              <a:t>We found no duplicate data in the dataset.</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rPr lang="en" sz="2000"/>
              <a:t>3.    A total of 607 unique data</a:t>
            </a:r>
            <a:endParaRPr/>
          </a:p>
          <a:p>
            <a:pPr indent="0" lvl="0" marL="0" rtl="0" algn="l">
              <a:spcBef>
                <a:spcPts val="0"/>
              </a:spcBef>
              <a:spcAft>
                <a:spcPts val="0"/>
              </a:spcAft>
              <a:buNone/>
            </a:pPr>
            <a:r>
              <a:t/>
            </a:r>
            <a:endParaRPr/>
          </a:p>
        </p:txBody>
      </p:sp>
      <p:sp>
        <p:nvSpPr>
          <p:cNvPr id="353" name="Google Shape;353;p31"/>
          <p:cNvSpPr/>
          <p:nvPr/>
        </p:nvSpPr>
        <p:spPr>
          <a:xfrm flipH="1" rot="10800000">
            <a:off x="5620375" y="31867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54" name="Google Shape;354;p31"/>
          <p:cNvSpPr/>
          <p:nvPr/>
        </p:nvSpPr>
        <p:spPr>
          <a:xfrm rot="10800000">
            <a:off x="7893450" y="132995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55" name="Google Shape;355;p31"/>
          <p:cNvSpPr/>
          <p:nvPr/>
        </p:nvSpPr>
        <p:spPr>
          <a:xfrm rot="10800000">
            <a:off x="827525" y="4317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356" name="Google Shape;356;p31"/>
          <p:cNvPicPr preferRelativeResize="0"/>
          <p:nvPr/>
        </p:nvPicPr>
        <p:blipFill>
          <a:blip r:embed="rId3">
            <a:alphaModFix/>
          </a:blip>
          <a:stretch>
            <a:fillRect/>
          </a:stretch>
        </p:blipFill>
        <p:spPr>
          <a:xfrm>
            <a:off x="5575820" y="1306800"/>
            <a:ext cx="1872803" cy="3253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p:nvPr/>
        </p:nvSpPr>
        <p:spPr>
          <a:xfrm>
            <a:off x="-2226625" y="14478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62" name="Google Shape;362;p32"/>
          <p:cNvSpPr txBox="1"/>
          <p:nvPr>
            <p:ph type="title"/>
          </p:nvPr>
        </p:nvSpPr>
        <p:spPr>
          <a:xfrm>
            <a:off x="4573225" y="2218928"/>
            <a:ext cx="3857700" cy="11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Sofia Sans"/>
                <a:ea typeface="Sofia Sans"/>
                <a:cs typeface="Sofia Sans"/>
                <a:sym typeface="Sofia Sans"/>
              </a:rPr>
              <a:t>INSIGHTS</a:t>
            </a:r>
            <a:endParaRPr sz="4600">
              <a:latin typeface="Sofia Sans"/>
              <a:ea typeface="Sofia Sans"/>
              <a:cs typeface="Sofia Sans"/>
              <a:sym typeface="Sofia Sans"/>
            </a:endParaRPr>
          </a:p>
        </p:txBody>
      </p:sp>
      <p:sp>
        <p:nvSpPr>
          <p:cNvPr id="363" name="Google Shape;363;p32"/>
          <p:cNvSpPr txBox="1"/>
          <p:nvPr>
            <p:ph idx="2" type="title"/>
          </p:nvPr>
        </p:nvSpPr>
        <p:spPr>
          <a:xfrm>
            <a:off x="5764825" y="1297988"/>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pic>
        <p:nvPicPr>
          <p:cNvPr id="364" name="Google Shape;364;p32"/>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65" name="Google Shape;365;p32"/>
          <p:cNvGrpSpPr/>
          <p:nvPr/>
        </p:nvGrpSpPr>
        <p:grpSpPr>
          <a:xfrm>
            <a:off x="1808250" y="703950"/>
            <a:ext cx="1272750" cy="1059825"/>
            <a:chOff x="1808250" y="703950"/>
            <a:chExt cx="1272750" cy="1059825"/>
          </a:xfrm>
        </p:grpSpPr>
        <p:sp>
          <p:nvSpPr>
            <p:cNvPr id="366" name="Google Shape;366;p32"/>
            <p:cNvSpPr/>
            <p:nvPr/>
          </p:nvSpPr>
          <p:spPr>
            <a:xfrm>
              <a:off x="1808250" y="70395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67" name="Google Shape;367;p32"/>
            <p:cNvSpPr/>
            <p:nvPr/>
          </p:nvSpPr>
          <p:spPr>
            <a:xfrm>
              <a:off x="2854200" y="15369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g Data Analytics Project Proposal by Slidesgo">
  <a:themeElements>
    <a:clrScheme name="Simple Light">
      <a:dk1>
        <a:srgbClr val="311B8E"/>
      </a:dk1>
      <a:lt1>
        <a:srgbClr val="FCF1FC"/>
      </a:lt1>
      <a:dk2>
        <a:srgbClr val="EEE9F5"/>
      </a:dk2>
      <a:lt2>
        <a:srgbClr val="EEC0FB"/>
      </a:lt2>
      <a:accent1>
        <a:srgbClr val="6B5DA3"/>
      </a:accent1>
      <a:accent2>
        <a:srgbClr val="7B7BBE"/>
      </a:accent2>
      <a:accent3>
        <a:srgbClr val="FFFFFF"/>
      </a:accent3>
      <a:accent4>
        <a:srgbClr val="FFFFFF"/>
      </a:accent4>
      <a:accent5>
        <a:srgbClr val="FFFFFF"/>
      </a:accent5>
      <a:accent6>
        <a:srgbClr val="FFFFFF"/>
      </a:accent6>
      <a:hlink>
        <a:srgbClr val="311B8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