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07E4-705D-43A9-A239-E92F21436CD0}">
  <a:tblStyle styleId="{F36807E4-705D-43A9-A239-E92F21436C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2930fdc0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2930fdc0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2930fdc0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2930fdc0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2930fdc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2930fdc0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2930fdc0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2930fdc0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2930fdc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2930fdc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2930fdc0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2930fdc0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2930fdc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2930fdc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2930fdc0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2930fdc0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2930fdc0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2930fdc0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2930fdc0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2930fdc0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2930fdc0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2930fdc0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2930fdc0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2930fdc0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2930fdc0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2930fdc0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2930fdc0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2930fdc0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2930fdc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2930fdc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2930fdc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2930fdc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2930fdc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2930fdc0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2930fdc0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2930fdc0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2930fdc0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2930fdc0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84239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46874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3708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60788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8197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99874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8568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52427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76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24586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1763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6852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81204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2447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7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7377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9001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377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COURSE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Group 4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7638201" cy="899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 TEST PREPARATION COURSE ANALYSIS</a:t>
            </a:r>
            <a:endParaRPr sz="3200"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753495"/>
            <a:ext cx="7638201" cy="2815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AVERAGE NUMBER OF COMPLETED = 358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AVERAGE NUMBER OF NOT COMPLETED = 642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AVERAGE STUDENTS WHO COMPLETED THEIR TEST PREPARATION COURSE</a:t>
            </a:r>
            <a:endParaRPr sz="3120"/>
          </a:p>
        </p:txBody>
      </p:sp>
      <p:graphicFrame>
        <p:nvGraphicFramePr>
          <p:cNvPr id="115" name="Google Shape;115;p23"/>
          <p:cNvGraphicFramePr/>
          <p:nvPr>
            <p:extLst>
              <p:ext uri="{D42A27DB-BD31-4B8C-83A1-F6EECF244321}">
                <p14:modId xmlns:p14="http://schemas.microsoft.com/office/powerpoint/2010/main" val="438966164"/>
              </p:ext>
            </p:extLst>
          </p:nvPr>
        </p:nvGraphicFramePr>
        <p:xfrm>
          <a:off x="952500" y="2396975"/>
          <a:ext cx="6653157" cy="1645830"/>
        </p:xfrm>
        <a:graphic>
          <a:graphicData uri="http://schemas.openxmlformats.org/drawingml/2006/table">
            <a:tbl>
              <a:tblPr>
                <a:noFill/>
                <a:tableStyleId>{F36807E4-705D-43A9-A239-E92F21436CD0}</a:tableStyleId>
              </a:tblPr>
              <a:tblGrid>
                <a:gridCol w="2217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7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MATHS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READING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WRITING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69.69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73.89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74.41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852893" cy="11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" sz="3100" dirty="0"/>
              <a:t>AVERAGE STUDENTS WHO DID NOT COMPLETE THEIR TEST PREPARATION COURSE</a:t>
            </a:r>
            <a:endParaRPr sz="3100" dirty="0"/>
          </a:p>
        </p:txBody>
      </p:sp>
      <p:graphicFrame>
        <p:nvGraphicFramePr>
          <p:cNvPr id="121" name="Google Shape;121;p24"/>
          <p:cNvGraphicFramePr/>
          <p:nvPr>
            <p:extLst>
              <p:ext uri="{D42A27DB-BD31-4B8C-83A1-F6EECF244321}">
                <p14:modId xmlns:p14="http://schemas.microsoft.com/office/powerpoint/2010/main" val="1898509732"/>
              </p:ext>
            </p:extLst>
          </p:nvPr>
        </p:nvGraphicFramePr>
        <p:xfrm>
          <a:off x="952500" y="2396975"/>
          <a:ext cx="6416487" cy="1828710"/>
        </p:xfrm>
        <a:graphic>
          <a:graphicData uri="http://schemas.openxmlformats.org/drawingml/2006/table">
            <a:tbl>
              <a:tblPr>
                <a:noFill/>
                <a:tableStyleId>{F36807E4-705D-43A9-A239-E92F21436CD0}</a:tableStyleId>
              </a:tblPr>
              <a:tblGrid>
                <a:gridCol w="213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MATHS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READING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WRITING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64.07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66.53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64.50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Graphical Representation of Test Prep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75" y="1232750"/>
            <a:ext cx="7325499" cy="35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4000" dirty="0"/>
              <a:t>INSIGHT IDENTIFICATION</a:t>
            </a:r>
            <a:endParaRPr sz="4000" dirty="0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678193"/>
            <a:ext cx="7476836" cy="2890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2873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000" dirty="0">
                <a:solidFill>
                  <a:schemeClr val="dk1"/>
                </a:solidFill>
              </a:rPr>
              <a:t>TEST PREPARATION ANALYSIS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The data shows that students who completed their test preparation course  performed better than students who did no test preparation course.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SUPPORT STRATEGY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Students should attend test preparation courses as it improves general performance.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AVERAGES BASED ON STUDENT’S LUNCH PATTERN (STANDARD FEEDING)</a:t>
            </a:r>
            <a:endParaRPr/>
          </a:p>
        </p:txBody>
      </p:sp>
      <p:graphicFrame>
        <p:nvGraphicFramePr>
          <p:cNvPr id="139" name="Google Shape;139;p27"/>
          <p:cNvGraphicFramePr/>
          <p:nvPr>
            <p:extLst>
              <p:ext uri="{D42A27DB-BD31-4B8C-83A1-F6EECF244321}">
                <p14:modId xmlns:p14="http://schemas.microsoft.com/office/powerpoint/2010/main" val="1013347156"/>
              </p:ext>
            </p:extLst>
          </p:nvPr>
        </p:nvGraphicFramePr>
        <p:xfrm>
          <a:off x="952500" y="2396975"/>
          <a:ext cx="6481035" cy="1645830"/>
        </p:xfrm>
        <a:graphic>
          <a:graphicData uri="http://schemas.openxmlformats.org/drawingml/2006/table">
            <a:tbl>
              <a:tblPr>
                <a:noFill/>
                <a:tableStyleId>{F36807E4-705D-43A9-A239-E92F21436CD0}</a:tableStyleId>
              </a:tblPr>
              <a:tblGrid>
                <a:gridCol w="216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MATHS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READING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WRITING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68.13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69.17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67.59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164865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AVERAGES BASED ON STUDENT’S LUNCH PATTERN (FREE/REDUCED)</a:t>
            </a:r>
            <a:endParaRPr sz="3200" dirty="0"/>
          </a:p>
        </p:txBody>
      </p:sp>
      <p:graphicFrame>
        <p:nvGraphicFramePr>
          <p:cNvPr id="145" name="Google Shape;145;p28"/>
          <p:cNvGraphicFramePr/>
          <p:nvPr>
            <p:extLst>
              <p:ext uri="{D42A27DB-BD31-4B8C-83A1-F6EECF244321}">
                <p14:modId xmlns:p14="http://schemas.microsoft.com/office/powerpoint/2010/main" val="3709765580"/>
              </p:ext>
            </p:extLst>
          </p:nvPr>
        </p:nvGraphicFramePr>
        <p:xfrm>
          <a:off x="952500" y="2396975"/>
          <a:ext cx="5857092" cy="1828710"/>
        </p:xfrm>
        <a:graphic>
          <a:graphicData uri="http://schemas.openxmlformats.org/drawingml/2006/table">
            <a:tbl>
              <a:tblPr>
                <a:noFill/>
                <a:tableStyleId>{F36807E4-705D-43A9-A239-E92F21436CD0}</a:tableStyleId>
              </a:tblPr>
              <a:tblGrid>
                <a:gridCol w="1952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MATHS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/>
                        <a:t>READING</a:t>
                      </a:r>
                      <a:endParaRPr sz="2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WRITING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56.50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61.6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/>
                        <a:t>58.73</a:t>
                      </a:r>
                      <a:endParaRPr sz="2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Graphical Representation of Lunch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50" y="1246900"/>
            <a:ext cx="7401000" cy="35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1018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3600" dirty="0"/>
              <a:t>INSIGHT IDENTIFICATION</a:t>
            </a:r>
            <a:endParaRPr sz="3600"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807285"/>
            <a:ext cx="6981985" cy="2761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2873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000" dirty="0">
                <a:solidFill>
                  <a:schemeClr val="dk1"/>
                </a:solidFill>
              </a:rPr>
              <a:t>LUNCH ANALYSIS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The data shows that students who ate standard lunch performed better than students who had free or reduced lunch.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SUPPORT STRATEGY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Students should be provided with more standard lunch as it improves general performance.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67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Summary</a:t>
            </a:r>
            <a:endParaRPr sz="3600"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828799"/>
            <a:ext cx="6702286" cy="2740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Several external factors can have great effects on students academic performance.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dirty="0"/>
              <a:t>Therefore, parents and guardians can help boost a child’s performance by tweaking the external factors influencing the child.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15020"/>
            <a:ext cx="8520600" cy="15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STUDENT’S PERFORMANCE DATASET</a:t>
            </a:r>
            <a:endParaRPr sz="4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109171"/>
            <a:ext cx="8520600" cy="2484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Presented by Mercy Duru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Gabriel Obiagazie (Project Manager)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Moses Agbe</a:t>
            </a:r>
            <a:br>
              <a:rPr lang="en" sz="1600" dirty="0">
                <a:solidFill>
                  <a:schemeClr val="dk1"/>
                </a:solidFill>
              </a:rPr>
            </a:br>
            <a:r>
              <a:rPr lang="en" sz="1600" dirty="0">
                <a:solidFill>
                  <a:schemeClr val="dk1"/>
                </a:solidFill>
              </a:rPr>
              <a:t>Rukkayat Zakariyau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Nafiu Ishaq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Abdullahi Ahmed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1588025"/>
            <a:ext cx="8520600" cy="13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 b="1">
                <a:solidFill>
                  <a:schemeClr val="dk2"/>
                </a:solidFill>
              </a:rPr>
              <a:t>Thank You</a:t>
            </a:r>
            <a:endParaRPr sz="492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78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OBJECTIVES</a:t>
            </a:r>
            <a:endParaRPr sz="28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463039"/>
            <a:ext cx="8520600" cy="310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2400" dirty="0">
                <a:solidFill>
                  <a:schemeClr val="dk1"/>
                </a:solidFill>
              </a:rPr>
              <a:t>ACCESS GENDER, TEST PREPARATION COURSE,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400" dirty="0">
                <a:solidFill>
                  <a:schemeClr val="dk1"/>
                </a:solidFill>
              </a:rPr>
              <a:t>	 AND LUNCH EFFECTS ON STUDENT’S PERFORMANCE.</a:t>
            </a:r>
            <a:endParaRPr lang="en-US" sz="2400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400" dirty="0">
                <a:solidFill>
                  <a:schemeClr val="dk1"/>
                </a:solidFill>
              </a:rPr>
              <a:t>2. INVESTIGATE ACADEMIC PERFORMANCE.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" sz="2400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400" dirty="0">
                <a:solidFill>
                  <a:schemeClr val="dk1"/>
                </a:solidFill>
              </a:rPr>
              <a:t>3. PROFER SUPPORT STRATEGIES.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835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ANALYSIS SUMMARY</a:t>
            </a:r>
            <a:endParaRPr sz="32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78051" cy="3688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The given data aims at understanding the effects of external factors such as gender, race/ethnicity, parental level of education,lunch and  test preparation course on students performance in the highlighted subjects: math, reading and writing score.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The following results are used to deduce;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How effective the test preparation course was to the student’s performance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Which major factors contributed to the test outcomes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What would be the best way to improve student scores on each test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888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600" dirty="0"/>
              <a:t>GENDER ANALYSIS</a:t>
            </a:r>
            <a:endParaRPr sz="3600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50606" y="1645919"/>
            <a:ext cx="8369993" cy="2804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TOTAL NUMBER OF DATA = 1000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AVERAGE NUMBER OF FEMALES = 518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AVERAGE NUMBER OF MALES = 482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942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AVERAGE FEMALE SCORES</a:t>
            </a:r>
            <a:endParaRPr sz="4000" dirty="0"/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559241619"/>
              </p:ext>
            </p:extLst>
          </p:nvPr>
        </p:nvGraphicFramePr>
        <p:xfrm>
          <a:off x="500678" y="1718922"/>
          <a:ext cx="7239000" cy="2011590"/>
        </p:xfrm>
        <a:graphic>
          <a:graphicData uri="http://schemas.openxmlformats.org/drawingml/2006/table">
            <a:tbl>
              <a:tblPr>
                <a:noFill/>
                <a:tableStyleId>{F36807E4-705D-43A9-A239-E92F21436CD0}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chemeClr val="dk1"/>
                          </a:solidFill>
                        </a:rPr>
                        <a:t>MATHS</a:t>
                      </a:r>
                      <a:endParaRPr sz="2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</a:rPr>
                        <a:t>READING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</a:rPr>
                        <a:t>WRITING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</a:rPr>
                        <a:t>63.63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</a:rPr>
                        <a:t>72.61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</a:rPr>
                        <a:t>72.47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07304" y="574116"/>
            <a:ext cx="8520600" cy="931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AVERAGE MALE SCORE</a:t>
            </a:r>
            <a:endParaRPr sz="4000" dirty="0"/>
          </a:p>
        </p:txBody>
      </p:sp>
      <p:graphicFrame>
        <p:nvGraphicFramePr>
          <p:cNvPr id="91" name="Google Shape;91;p19"/>
          <p:cNvGraphicFramePr/>
          <p:nvPr>
            <p:extLst>
              <p:ext uri="{D42A27DB-BD31-4B8C-83A1-F6EECF244321}">
                <p14:modId xmlns:p14="http://schemas.microsoft.com/office/powerpoint/2010/main" val="737696169"/>
              </p:ext>
            </p:extLst>
          </p:nvPr>
        </p:nvGraphicFramePr>
        <p:xfrm>
          <a:off x="328556" y="1869529"/>
          <a:ext cx="7239000" cy="1828710"/>
        </p:xfrm>
        <a:graphic>
          <a:graphicData uri="http://schemas.openxmlformats.org/drawingml/2006/table">
            <a:tbl>
              <a:tblPr>
                <a:noFill/>
                <a:tableStyleId>{F36807E4-705D-43A9-A239-E92F21436CD0}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MATHS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/>
                        <a:t>READING</a:t>
                      </a:r>
                      <a:endParaRPr sz="2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WRITING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68.72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/>
                        <a:t>63.31</a:t>
                      </a:r>
                      <a:endParaRPr sz="2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65.47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Representation of Gender Analysis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5" y="1233125"/>
            <a:ext cx="75711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21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INSIGHT IDENTIFICATION</a:t>
            </a:r>
            <a:endParaRPr sz="3600"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635161"/>
            <a:ext cx="7821081" cy="2933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2400" dirty="0">
                <a:solidFill>
                  <a:schemeClr val="dk1"/>
                </a:solidFill>
              </a:rPr>
              <a:t>GENDER ANALYSIS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The data shows that male students performed better in maths while female students performed better in writing and reading.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SUPPORT STRATEGY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More attention should be paid to the females in calculative aspects while male students should improve on reading and writing subjects.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442</Words>
  <Application>Microsoft Office PowerPoint</Application>
  <PresentationFormat>On-screen Show (16:9)</PresentationFormat>
  <Paragraphs>95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DATA ANALYSIS COURSE</vt:lpstr>
      <vt:lpstr>STUDENT’S PERFORMANCE DATASET</vt:lpstr>
      <vt:lpstr>OBJECTIVES</vt:lpstr>
      <vt:lpstr>ANALYSIS SUMMARY</vt:lpstr>
      <vt:lpstr>GENDER ANALYSIS</vt:lpstr>
      <vt:lpstr>AVERAGE FEMALE SCORES</vt:lpstr>
      <vt:lpstr>AVERAGE MALE SCORE</vt:lpstr>
      <vt:lpstr>Graphical Representation of Gender Analysis</vt:lpstr>
      <vt:lpstr>INSIGHT IDENTIFICATION</vt:lpstr>
      <vt:lpstr>2.  TEST PREPARATION COURSE ANALYSIS</vt:lpstr>
      <vt:lpstr>AVERAGE STUDENTS WHO COMPLETED THEIR TEST PREPARATION COURSE</vt:lpstr>
      <vt:lpstr>AVERAGE STUDENTS WHO DID NOT COMPLETE THEIR TEST PREPARATION COURSE</vt:lpstr>
      <vt:lpstr>Graphical Representation of Test Prep Analysis </vt:lpstr>
      <vt:lpstr>INSIGHT IDENTIFICATION</vt:lpstr>
      <vt:lpstr>AVERAGES BASED ON STUDENT’S LUNCH PATTERN (STANDARD FEEDING)</vt:lpstr>
      <vt:lpstr>AVERAGES BASED ON STUDENT’S LUNCH PATTERN (FREE/REDUCED)</vt:lpstr>
      <vt:lpstr>Graphical Representation of Lunch Analysis </vt:lpstr>
      <vt:lpstr>INSIGHT IDENTIFICATION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COURSE</dc:title>
  <cp:lastModifiedBy>moses agbe</cp:lastModifiedBy>
  <cp:revision>1</cp:revision>
  <dcterms:modified xsi:type="dcterms:W3CDTF">2024-05-06T17:17:48Z</dcterms:modified>
</cp:coreProperties>
</file>