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4" r:id="rId5"/>
    <p:sldId id="265" r:id="rId6"/>
    <p:sldId id="266" r:id="rId7"/>
    <p:sldId id="270" r:id="rId8"/>
    <p:sldId id="271" r:id="rId9"/>
    <p:sldId id="267" r:id="rId10"/>
    <p:sldId id="268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CPU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brain of the computer 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Memory Controller:</a:t>
            </a:r>
            <a:r>
              <a:rPr lang="en-US"/>
              <a:t> Hardware component responsible for managing the flow of data between the CPU and main memory.</a:t>
            </a:r>
            <a:endParaRPr lang="en-US"/>
          </a:p>
          <a:p>
            <a:r>
              <a:rPr lang="en-US"/>
              <a:t>Memory Bus: Facilitates the transfer of data and instructions between the CPU and memory units, allowing for efficient data access and retrieval.</a:t>
            </a:r>
            <a:endParaRPr lang="en-US"/>
          </a:p>
        </p:txBody>
      </p:sp>
      <p:pic>
        <p:nvPicPr>
          <p:cNvPr id="5" name="Content Placeholder 4" descr="downloa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14870" y="3890010"/>
            <a:ext cx="3095625" cy="18326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a CPU works?</a:t>
            </a:r>
            <a:endParaRPr lang="en-US"/>
          </a:p>
        </p:txBody>
      </p:sp>
      <p:pic>
        <p:nvPicPr>
          <p:cNvPr id="4" name="Content Placeholder 3" descr="2fa1acec5f8d33888ebb1ab1c42fb5a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32125" y="1825625"/>
            <a:ext cx="6126480" cy="43516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497455" y="2244090"/>
            <a:ext cx="2120265" cy="57404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p>
            <a:r>
              <a:rPr lang="en-US">
                <a:solidFill>
                  <a:schemeClr val="tx1"/>
                </a:solidFill>
              </a:rPr>
              <a:t>Working of CPU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Major components in CPU:</a:t>
            </a:r>
            <a:endParaRPr lang="en-US"/>
          </a:p>
        </p:txBody>
      </p:sp>
      <p:pic>
        <p:nvPicPr>
          <p:cNvPr id="4" name="Content Placeholder 3" descr="CPU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72485" y="1825625"/>
            <a:ext cx="54463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Arithmetic Logic Unit (ALU)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The ALU is responsible for performing arithmetic (addition, subtraction, multiplication, division) and logical (AND, OR, NOT) operations on data.</a:t>
            </a:r>
            <a:endParaRPr lang="en-US"/>
          </a:p>
          <a:p>
            <a:r>
              <a:rPr lang="en-US"/>
              <a:t>It executes arithmetic and logical instructions fetched from memory or the CPU's instruction pipeline.</a:t>
            </a:r>
            <a:endParaRPr lang="en-US"/>
          </a:p>
        </p:txBody>
      </p:sp>
      <p:pic>
        <p:nvPicPr>
          <p:cNvPr id="4" name="Content Placeholder 3" descr="downloa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00570" y="1457960"/>
            <a:ext cx="4697730" cy="4491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Control Unit (CU)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Manages the execution of instructions by coordinating the activities of the CPU's components.</a:t>
            </a:r>
            <a:endParaRPr lang="en-US"/>
          </a:p>
          <a:p>
            <a:r>
              <a:rPr lang="en-US"/>
              <a:t>It fetches instructions from memory, decodes them, and directs the ALU, registers, and other components to execute the instructions.</a:t>
            </a:r>
            <a:endParaRPr lang="en-US"/>
          </a:p>
        </p:txBody>
      </p:sp>
      <p:pic>
        <p:nvPicPr>
          <p:cNvPr id="5" name="Content Placeholder 4" descr="Event-planners-56a2b3873df78cf77278efd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273935"/>
            <a:ext cx="518160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95585" cy="4351655"/>
          </a:xfrm>
        </p:spPr>
        <p:txBody>
          <a:bodyPr/>
          <a:p>
            <a:r>
              <a:rPr lang="en-US"/>
              <a:t>Instruction Register (IR) - Holds the current instruction</a:t>
            </a:r>
            <a:endParaRPr lang="en-US"/>
          </a:p>
          <a:p>
            <a:r>
              <a:rPr lang="en-US"/>
              <a:t>Program Counter (PC) - Memory address of the next instruction</a:t>
            </a:r>
            <a:endParaRPr lang="en-US"/>
          </a:p>
          <a:p>
            <a:r>
              <a:rPr lang="en-US"/>
              <a:t>Instruction Decoder: Interpreting the binary instructions fetched from memory and decoding them into control signals </a:t>
            </a:r>
            <a:endParaRPr lang="en-US"/>
          </a:p>
          <a:p>
            <a:r>
              <a:rPr lang="en-US"/>
              <a:t>Execution Unit (EU): Conjunction with the Control Unit to perform operations specified by decoded instructions.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Memory Unit: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Main Memory (RAM): It temporarily holds data, program instructions, and intermediate results during program execution.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Registers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Small, high-speed memory units located within the CPU.</a:t>
            </a:r>
            <a:endParaRPr lang="en-US"/>
          </a:p>
          <a:p>
            <a:r>
              <a:rPr lang="en-US"/>
              <a:t>Store data temporarily during processing and serve as storage for operands, addresses, and intermediate results.</a:t>
            </a:r>
            <a:endParaRPr lang="en-US"/>
          </a:p>
        </p:txBody>
      </p:sp>
      <p:pic>
        <p:nvPicPr>
          <p:cNvPr id="5" name="Content Placeholder 4" descr="FEU7ROBVcAAbaY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474470"/>
            <a:ext cx="5181600" cy="45993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Cache Memory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High-speed memory located within the CPU.</a:t>
            </a:r>
            <a:endParaRPr lang="en-US"/>
          </a:p>
          <a:p>
            <a:r>
              <a:rPr lang="en-US"/>
              <a:t>Stores frequently accessed data and instructions to reduce memory access latency and improve overall system performance.</a:t>
            </a:r>
            <a:endParaRPr lang="en-US"/>
          </a:p>
        </p:txBody>
      </p:sp>
      <p:pic>
        <p:nvPicPr>
          <p:cNvPr id="5" name="Content Placeholder 4" descr="Captur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92315" y="1825625"/>
            <a:ext cx="334010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1676</Words>
  <Application>WPS Presentation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CPU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</dc:title>
  <dc:creator>User</dc:creator>
  <cp:lastModifiedBy>User</cp:lastModifiedBy>
  <cp:revision>3</cp:revision>
  <dcterms:created xsi:type="dcterms:W3CDTF">2024-03-16T16:11:00Z</dcterms:created>
  <dcterms:modified xsi:type="dcterms:W3CDTF">2024-03-17T11:32:24Z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8E9A8440143A4A66BABDCD8EFCBD3EC7_11</vt:lpwstr>
  </property>
  <property fmtid="{D5CDD505-2E9C-101B-9397-08002B2CF9AE}" pid="3" name="KSOProductBuildVer">
    <vt:lpwstr>1033-12.2.0.13489</vt:lpwstr>
  </property>
</Properties>
</file>