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34415"/>
          </a:xfrm>
        </p:spPr>
        <p:txBody>
          <a:bodyPr/>
          <a:lstStyle/>
          <a:p>
            <a:r>
              <a:rPr lang="en-US" dirty="0"/>
              <a:t>SDLC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0760"/>
            <a:ext cx="9144000" cy="2987040"/>
          </a:xfrm>
        </p:spPr>
        <p:txBody>
          <a:bodyPr>
            <a:normAutofit fontScale="90000" lnSpcReduction="20000"/>
          </a:bodyPr>
          <a:lstStyle/>
          <a:p>
            <a:r>
              <a:rPr lang="en-US"/>
              <a:t>7 phases</a:t>
            </a:r>
            <a:endParaRPr lang="en-US"/>
          </a:p>
          <a:p>
            <a:r>
              <a:rPr lang="en-US"/>
              <a:t>  1. Planning</a:t>
            </a:r>
            <a:endParaRPr lang="en-US"/>
          </a:p>
          <a:p>
            <a:r>
              <a:rPr lang="en-US"/>
              <a:t>2.Analysis</a:t>
            </a:r>
            <a:endParaRPr lang="en-US"/>
          </a:p>
          <a:p>
            <a:r>
              <a:rPr lang="en-US"/>
              <a:t>        3.Design phase</a:t>
            </a:r>
            <a:endParaRPr lang="en-US"/>
          </a:p>
          <a:p>
            <a:r>
              <a:rPr lang="en-US"/>
              <a:t>                     4. Development Phase</a:t>
            </a:r>
            <a:endParaRPr lang="en-US"/>
          </a:p>
          <a:p>
            <a:r>
              <a:rPr lang="en-US"/>
              <a:t>        5.Testing phase</a:t>
            </a:r>
            <a:endParaRPr lang="en-US"/>
          </a:p>
          <a:p>
            <a:r>
              <a:rPr lang="en-US"/>
              <a:t>                   6.Deployement phase</a:t>
            </a:r>
            <a:endParaRPr lang="en-US"/>
          </a:p>
          <a:p>
            <a:r>
              <a:rPr lang="en-US"/>
              <a:t>                  7. Maintenance Phase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8 : Maintenance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House owners continue to maintain and care for their house</a:t>
            </a:r>
            <a:endParaRPr lang="en-US"/>
          </a:p>
          <a:p>
            <a:r>
              <a:rPr lang="en-US"/>
              <a:t>Ensuring the software's continued functionality, stability, and usability over its operational lifetime</a:t>
            </a:r>
            <a:endParaRPr lang="en-US"/>
          </a:p>
        </p:txBody>
      </p:sp>
      <p:pic>
        <p:nvPicPr>
          <p:cNvPr id="5" name="Content Placeholder 4" descr="imag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91120" y="1574800"/>
            <a:ext cx="4036060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Waterfall Model: </a:t>
            </a:r>
            <a:endParaRPr lang="en-US"/>
          </a:p>
        </p:txBody>
      </p:sp>
      <p:pic>
        <p:nvPicPr>
          <p:cNvPr id="4" name="Content Placeholder 3" descr="software-development-life-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4465" y="1691005"/>
            <a:ext cx="7613015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Agile :</a:t>
            </a:r>
            <a:endParaRPr lang="en-US"/>
          </a:p>
        </p:txBody>
      </p:sp>
      <p:pic>
        <p:nvPicPr>
          <p:cNvPr id="4" name="Content Placeholder 3" descr="Agile-Software-Development-Life-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9855" y="1825625"/>
            <a:ext cx="555244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1 :Planning</a:t>
            </a:r>
            <a:endParaRPr lang="en-US"/>
          </a:p>
        </p:txBody>
      </p:sp>
      <p:pic>
        <p:nvPicPr>
          <p:cNvPr id="4" name="Content Placeholder 3" descr="construction-engineer-architect-businessman-man-hand-making-d-model-house-building-office-together-meeting-plan-2697632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6735" y="1560195"/>
            <a:ext cx="6017260" cy="3423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1195" y="5389245"/>
            <a:ext cx="11019155" cy="108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1.Software project starts with an idea, the construction of a house begins with the conception of a design or blueprint.</a:t>
            </a:r>
            <a:endParaRPr lang="en-US"/>
          </a:p>
          <a:p>
            <a:r>
              <a:rPr lang="en-US"/>
              <a:t>2. Real life : During this phase, architects and homeowners collaborate to outline the layout, features, and specifications of the house, considering factors like location, size, budget, and aesthetic preferences.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2 : Analysis </a:t>
            </a:r>
            <a:endParaRPr lang="en-US"/>
          </a:p>
        </p:txBody>
      </p:sp>
      <p:pic>
        <p:nvPicPr>
          <p:cNvPr id="4" name="Content Placeholder 3" descr="360_F_275471448_JVqZr4pwfoqFMo5KXTaaXAAt0tlcQvSZ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99920"/>
            <a:ext cx="1645920" cy="1097280"/>
          </a:xfrm>
          <a:prstGeom prst="rect">
            <a:avLst/>
          </a:prstGeom>
        </p:spPr>
      </p:pic>
      <p:pic>
        <p:nvPicPr>
          <p:cNvPr id="5" name="Content Placeholder 4" descr="image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0305" y="1899920"/>
            <a:ext cx="1965960" cy="1303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8520" y="3391535"/>
            <a:ext cx="185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Site Survey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10305" y="3482340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Soil test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007225" y="2125980"/>
            <a:ext cx="480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They analyze the homeowner's requirements and local building codes to ensure compliance.</a:t>
            </a:r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998470" y="2312670"/>
            <a:ext cx="452120" cy="45212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057900" y="2298065"/>
            <a:ext cx="708025" cy="52705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114425" y="4362450"/>
            <a:ext cx="9344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Identifying potential conflicts or ambiguities in requirements and resolving them through discussions with stakeholders.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3: Design Phase</a:t>
            </a:r>
            <a:endParaRPr lang="en-US"/>
          </a:p>
        </p:txBody>
      </p:sp>
      <p:pic>
        <p:nvPicPr>
          <p:cNvPr id="5" name="Content Placeholder 4" descr="b2c39f8cbd83fec4c0a6fc341ccc083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19605" y="1825625"/>
            <a:ext cx="301815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create detailed architectural plans and construction drawings for the house. They design the floor plan, exterior elevations, interior layout, and structural components.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515" y="365125"/>
            <a:ext cx="4714240" cy="5812155"/>
          </a:xfrm>
        </p:spPr>
        <p:txBody>
          <a:bodyPr>
            <a:normAutofit/>
          </a:bodyPr>
          <a:p>
            <a:r>
              <a:rPr lang="en-US"/>
              <a:t>System Design: High-level structure of the software,  dividing system into module and components</a:t>
            </a:r>
            <a:endParaRPr lang="en-US"/>
          </a:p>
          <a:p>
            <a:r>
              <a:rPr lang="en-US"/>
              <a:t>Detailed Design: Design of ndividual components or modules.</a:t>
            </a:r>
            <a:endParaRPr lang="en-US"/>
          </a:p>
          <a:p>
            <a:r>
              <a:rPr lang="en-US"/>
              <a:t>User Interface Design: User-friendly UI design is done</a:t>
            </a:r>
            <a:endParaRPr lang="en-US"/>
          </a:p>
          <a:p>
            <a:r>
              <a:rPr lang="en-US"/>
              <a:t>Database Design: Database schema , Entity-relationship diagrams (ERDs)</a:t>
            </a:r>
            <a:endParaRPr lang="en-US"/>
          </a:p>
        </p:txBody>
      </p:sp>
      <p:pic>
        <p:nvPicPr>
          <p:cNvPr id="5" name="Content Placeholder 4" descr="3-s2.0-B9780081026946000097-f09-02-978008102694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24120" y="1019810"/>
            <a:ext cx="7037705" cy="4817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5: Development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Start building  the house</a:t>
            </a:r>
            <a:endParaRPr lang="en-US"/>
          </a:p>
          <a:p>
            <a:r>
              <a:rPr lang="en-US"/>
              <a:t>Development teams worked on coding the backend infrastructure and frontend interface of the app.</a:t>
            </a:r>
            <a:endParaRPr lang="en-US"/>
          </a:p>
        </p:txBody>
      </p:sp>
      <p:pic>
        <p:nvPicPr>
          <p:cNvPr id="5" name="Content Placeholder 4" descr="Evolution-of-Coding-scale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534160"/>
            <a:ext cx="5181600" cy="4643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6: Testing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Inspectors and quality assurance teams conduct inspections and tests to verify that the work meets building codes, safety standards, and quality requirements.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businessman-and-engineer-looking-at-a-building-blueprint-at-a-high-rise-building-construction-site-free-pho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49870" y="2231390"/>
            <a:ext cx="3769360" cy="1806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Unit Testing:  Testing individual units or components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Integration Testing: Tesing interactions and interfaces between different units or components </a:t>
            </a:r>
            <a:endParaRPr lang="en-US"/>
          </a:p>
          <a:p>
            <a:endParaRPr lang="en-US"/>
          </a:p>
          <a:p>
            <a:r>
              <a:rPr lang="en-US"/>
              <a:t>System Testing:  Evaluates the behavior of the entire software system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Phase 7:  Deployment Phase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House owners move into the new house </a:t>
            </a:r>
            <a:endParaRPr lang="en-US"/>
          </a:p>
          <a:p>
            <a:r>
              <a:rPr lang="en-US"/>
              <a:t>Developed software is released and made available for use by end-users</a:t>
            </a:r>
            <a:endParaRPr lang="en-US"/>
          </a:p>
        </p:txBody>
      </p:sp>
      <p:pic>
        <p:nvPicPr>
          <p:cNvPr id="5" name="Content Placeholder 4" descr="softwaredeploymen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158365"/>
            <a:ext cx="5181600" cy="368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2163</Words>
  <Application>WPS Presentation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Lifecycle</dc:title>
  <dc:creator/>
  <cp:lastModifiedBy>User</cp:lastModifiedBy>
  <cp:revision>2</cp:revision>
  <dcterms:created xsi:type="dcterms:W3CDTF">2024-03-17T10:44:44Z</dcterms:created>
  <dcterms:modified xsi:type="dcterms:W3CDTF">2024-03-17T10:50:56Z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0AE25BEF16A34248B1470586D86CF349_11</vt:lpwstr>
  </property>
  <property fmtid="{D5CDD505-2E9C-101B-9397-08002B2CF9AE}" pid="3" name="KSOProductBuildVer">
    <vt:lpwstr>1033-12.2.0.13489</vt:lpwstr>
  </property>
</Properties>
</file>