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1" r:id="rId5"/>
    <p:sldId id="262" r:id="rId6"/>
    <p:sldId id="263" r:id="rId7"/>
    <p:sldId id="264" r:id="rId8"/>
    <p:sldId id="265"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2.xml.rels><?xml version="1.0" encoding="UTF-8" standalone="yes"?>
<Relationships xmlns="http://schemas.openxmlformats.org/package/2006/relationships"><Relationship Id="rId1" Type="http://schemas.openxmlformats.org/officeDocument/2006/relationships/image" Target="../media/image1.jpe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0BCA28-BD6E-4B48-A890-349555A2249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60E1D7-053C-495D-84E2-DC520E02E93A}">
      <dgm:prSet/>
      <dgm:spPr/>
      <dgm:t>
        <a:bodyPr/>
        <a:lstStyle/>
        <a:p>
          <a:pPr>
            <a:lnSpc>
              <a:spcPct val="100000"/>
            </a:lnSpc>
          </a:pPr>
          <a:r>
            <a:rPr lang="en-US" dirty="0">
              <a:latin typeface="Arial" panose="020B0604020202020204" pitchFamily="34" charset="0"/>
              <a:cs typeface="Arial" panose="020B0604020202020204" pitchFamily="34" charset="0"/>
            </a:rPr>
            <a:t>To briefly introduce what is key logger</a:t>
          </a:r>
        </a:p>
      </dgm:t>
    </dgm:pt>
    <dgm:pt modelId="{AA769D6F-1FA8-4EBC-9EEF-C373E9F09BCF}" type="parTrans" cxnId="{3A426950-DDFD-4CAF-A62B-78FEA12FACF9}">
      <dgm:prSet/>
      <dgm:spPr/>
      <dgm:t>
        <a:bodyPr/>
        <a:lstStyle/>
        <a:p>
          <a:endParaRPr lang="en-US"/>
        </a:p>
      </dgm:t>
    </dgm:pt>
    <dgm:pt modelId="{8508CEC4-1AAB-4C7F-B823-CD024044300B}" type="sibTrans" cxnId="{3A426950-DDFD-4CAF-A62B-78FEA12FACF9}">
      <dgm:prSet/>
      <dgm:spPr/>
      <dgm:t>
        <a:bodyPr/>
        <a:lstStyle/>
        <a:p>
          <a:endParaRPr lang="en-US"/>
        </a:p>
      </dgm:t>
    </dgm:pt>
    <dgm:pt modelId="{D6644F4D-CD56-4AC3-95E7-1E805AA8BF7B}">
      <dgm:prSet/>
      <dgm:spPr/>
      <dgm:t>
        <a:bodyPr/>
        <a:lstStyle/>
        <a:p>
          <a:pPr>
            <a:lnSpc>
              <a:spcPct val="100000"/>
            </a:lnSpc>
          </a:pPr>
          <a:r>
            <a:rPr lang="en-US" dirty="0">
              <a:latin typeface="Arial" panose="020B0604020202020204" pitchFamily="34" charset="0"/>
              <a:cs typeface="Arial" panose="020B0604020202020204" pitchFamily="34" charset="0"/>
            </a:rPr>
            <a:t>To improve </a:t>
          </a:r>
          <a:r>
            <a:rPr lang="en-IN" b="0" i="0" dirty="0">
              <a:latin typeface="Arial" panose="020B0604020202020204" pitchFamily="34" charset="0"/>
              <a:cs typeface="Arial" panose="020B0604020202020204" pitchFamily="34" charset="0"/>
            </a:rPr>
            <a:t>Efficiency and Reliability</a:t>
          </a:r>
          <a:endParaRPr lang="en-US" b="0" dirty="0">
            <a:latin typeface="Arial" panose="020B0604020202020204" pitchFamily="34" charset="0"/>
            <a:cs typeface="Arial" panose="020B0604020202020204" pitchFamily="34" charset="0"/>
          </a:endParaRPr>
        </a:p>
      </dgm:t>
    </dgm:pt>
    <dgm:pt modelId="{545183CF-007A-4E0F-B62F-461D5109615B}" type="parTrans" cxnId="{FD00D021-2129-4B28-88E9-72285997D6B0}">
      <dgm:prSet/>
      <dgm:spPr/>
      <dgm:t>
        <a:bodyPr/>
        <a:lstStyle/>
        <a:p>
          <a:endParaRPr lang="en-US"/>
        </a:p>
      </dgm:t>
    </dgm:pt>
    <dgm:pt modelId="{AD65416A-4894-4905-A207-1C3726EA371D}" type="sibTrans" cxnId="{FD00D021-2129-4B28-88E9-72285997D6B0}">
      <dgm:prSet/>
      <dgm:spPr/>
      <dgm:t>
        <a:bodyPr/>
        <a:lstStyle/>
        <a:p>
          <a:endParaRPr lang="en-US"/>
        </a:p>
      </dgm:t>
    </dgm:pt>
    <dgm:pt modelId="{06BAE5F8-655A-4D8C-8717-9FEAAAB056EB}">
      <dgm:prSet/>
      <dgm:spPr/>
      <dgm:t>
        <a:bodyPr/>
        <a:lstStyle/>
        <a:p>
          <a:endParaRPr lang="en-IN"/>
        </a:p>
      </dgm:t>
    </dgm:pt>
    <dgm:pt modelId="{72FC8F0C-43E3-45A4-B191-C4AA556CAF79}" type="parTrans" cxnId="{51735E51-799D-4988-AB17-717D5AD23416}">
      <dgm:prSet/>
      <dgm:spPr/>
      <dgm:t>
        <a:bodyPr/>
        <a:lstStyle/>
        <a:p>
          <a:endParaRPr lang="en-US"/>
        </a:p>
      </dgm:t>
    </dgm:pt>
    <dgm:pt modelId="{F8700C93-3EDA-4F4F-A03D-3320F97EE09A}" type="sibTrans" cxnId="{51735E51-799D-4988-AB17-717D5AD23416}">
      <dgm:prSet/>
      <dgm:spPr/>
      <dgm:t>
        <a:bodyPr/>
        <a:lstStyle/>
        <a:p>
          <a:endParaRPr lang="en-US"/>
        </a:p>
      </dgm:t>
    </dgm:pt>
    <dgm:pt modelId="{E3931D89-430D-42DB-912E-03675589D4EF}">
      <dgm:prSet/>
      <dgm:spPr/>
      <dgm:t>
        <a:bodyPr/>
        <a:lstStyle/>
        <a:p>
          <a:pPr>
            <a:lnSpc>
              <a:spcPct val="100000"/>
            </a:lnSpc>
          </a:pPr>
          <a:r>
            <a:rPr lang="en-IN" b="0" i="0" dirty="0">
              <a:latin typeface="Arial" panose="020B0604020202020204" pitchFamily="34" charset="0"/>
              <a:cs typeface="Arial" panose="020B0604020202020204" pitchFamily="34" charset="0"/>
            </a:rPr>
            <a:t>Monitoring and Surveillance</a:t>
          </a:r>
          <a:r>
            <a:rPr lang="en-IN" b="1" i="0" dirty="0"/>
            <a:t>:</a:t>
          </a:r>
          <a:r>
            <a:rPr lang="en-US" dirty="0"/>
            <a:t>.</a:t>
          </a:r>
        </a:p>
      </dgm:t>
    </dgm:pt>
    <dgm:pt modelId="{B8D6AC92-4B76-478C-B808-FC7E1955931D}" type="sibTrans" cxnId="{E17AB6E9-CA36-49BB-AA4D-2DBCCFD32DA4}">
      <dgm:prSet/>
      <dgm:spPr/>
      <dgm:t>
        <a:bodyPr/>
        <a:lstStyle/>
        <a:p>
          <a:endParaRPr lang="en-US"/>
        </a:p>
      </dgm:t>
    </dgm:pt>
    <dgm:pt modelId="{BF851C4F-027C-4B33-A617-F77CC12FAB8E}" type="parTrans" cxnId="{E17AB6E9-CA36-49BB-AA4D-2DBCCFD32DA4}">
      <dgm:prSet/>
      <dgm:spPr/>
      <dgm:t>
        <a:bodyPr/>
        <a:lstStyle/>
        <a:p>
          <a:endParaRPr lang="en-US"/>
        </a:p>
      </dgm:t>
    </dgm:pt>
    <dgm:pt modelId="{6D1B97E2-63B3-43ED-A224-AFCD4FB6A7F7}">
      <dgm:prSet/>
      <dgm:spPr/>
      <dgm:t>
        <a:bodyPr/>
        <a:lstStyle/>
        <a:p>
          <a:pPr>
            <a:lnSpc>
              <a:spcPct val="100000"/>
            </a:lnSpc>
          </a:pPr>
          <a:r>
            <a:rPr lang="en-IN" b="0" i="0" dirty="0">
              <a:latin typeface="Arial" panose="020B0604020202020204" pitchFamily="34" charset="0"/>
              <a:cs typeface="Arial" panose="020B0604020202020204" pitchFamily="34" charset="0"/>
            </a:rPr>
            <a:t>Efficiency and Reliability</a:t>
          </a:r>
          <a:endParaRPr lang="en-IN" b="0" dirty="0">
            <a:latin typeface="Arial" panose="020B0604020202020204" pitchFamily="34" charset="0"/>
            <a:cs typeface="Arial" panose="020B0604020202020204" pitchFamily="34" charset="0"/>
          </a:endParaRPr>
        </a:p>
      </dgm:t>
    </dgm:pt>
    <dgm:pt modelId="{1E6C82C2-5F6A-4DCA-A589-8768C8CC28D8}" type="parTrans" cxnId="{F5EDBAD3-BC2F-41EA-978F-5A85F399C9F8}">
      <dgm:prSet/>
      <dgm:spPr/>
      <dgm:t>
        <a:bodyPr/>
        <a:lstStyle/>
        <a:p>
          <a:endParaRPr lang="en-IN"/>
        </a:p>
      </dgm:t>
    </dgm:pt>
    <dgm:pt modelId="{B8D20F23-F3D9-4999-8707-B971853F3253}" type="sibTrans" cxnId="{F5EDBAD3-BC2F-41EA-978F-5A85F399C9F8}">
      <dgm:prSet/>
      <dgm:spPr/>
      <dgm:t>
        <a:bodyPr/>
        <a:lstStyle/>
        <a:p>
          <a:endParaRPr lang="en-IN"/>
        </a:p>
      </dgm:t>
    </dgm:pt>
    <dgm:pt modelId="{E78F717A-6D53-4773-8520-60B688DF594F}">
      <dgm:prSet/>
      <dgm:spPr/>
      <dgm:t>
        <a:bodyPr/>
        <a:lstStyle/>
        <a:p>
          <a:pPr>
            <a:lnSpc>
              <a:spcPct val="100000"/>
            </a:lnSpc>
          </a:pPr>
          <a:r>
            <a:rPr lang="en-IN" b="0" i="0" dirty="0">
              <a:latin typeface="Arial" panose="020B0604020202020204" pitchFamily="34" charset="0"/>
              <a:cs typeface="Arial" panose="020B0604020202020204" pitchFamily="34" charset="0"/>
            </a:rPr>
            <a:t>Privacy Compliance</a:t>
          </a:r>
          <a:endParaRPr lang="en-IN" b="0" dirty="0">
            <a:latin typeface="Arial" panose="020B0604020202020204" pitchFamily="34" charset="0"/>
            <a:cs typeface="Arial" panose="020B0604020202020204" pitchFamily="34" charset="0"/>
          </a:endParaRPr>
        </a:p>
      </dgm:t>
    </dgm:pt>
    <dgm:pt modelId="{0BA74BFF-ED68-4E41-ADDA-3BDD20AA7156}" type="parTrans" cxnId="{DFBAF487-BACC-4DC6-A2A2-C8683A14DE85}">
      <dgm:prSet/>
      <dgm:spPr/>
      <dgm:t>
        <a:bodyPr/>
        <a:lstStyle/>
        <a:p>
          <a:endParaRPr lang="en-IN"/>
        </a:p>
      </dgm:t>
    </dgm:pt>
    <dgm:pt modelId="{F7F179AA-29B0-4AAE-8D02-7147B6E2CF4E}" type="sibTrans" cxnId="{DFBAF487-BACC-4DC6-A2A2-C8683A14DE85}">
      <dgm:prSet/>
      <dgm:spPr/>
      <dgm:t>
        <a:bodyPr/>
        <a:lstStyle/>
        <a:p>
          <a:endParaRPr lang="en-IN"/>
        </a:p>
      </dgm:t>
    </dgm:pt>
    <dgm:pt modelId="{06F4545F-2EB3-4A06-86BD-A2AE54DD9CBC}" type="pres">
      <dgm:prSet presAssocID="{AA0BCA28-BD6E-4B48-A890-349555A2249D}" presName="root" presStyleCnt="0">
        <dgm:presLayoutVars>
          <dgm:dir/>
          <dgm:resizeHandles val="exact"/>
        </dgm:presLayoutVars>
      </dgm:prSet>
      <dgm:spPr/>
    </dgm:pt>
    <dgm:pt modelId="{FD4EFAC7-FE8F-49B9-BE07-F56101732B4B}" type="pres">
      <dgm:prSet presAssocID="{6960E1D7-053C-495D-84E2-DC520E02E93A}" presName="compNode" presStyleCnt="0"/>
      <dgm:spPr/>
    </dgm:pt>
    <dgm:pt modelId="{C4D7F18D-7E49-480D-92A9-0FD2E6A275AF}" type="pres">
      <dgm:prSet presAssocID="{6960E1D7-053C-495D-84E2-DC520E02E93A}"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Questions"/>
        </a:ext>
      </dgm:extLst>
    </dgm:pt>
    <dgm:pt modelId="{AA8D77CF-44EC-45AD-9AE1-70CACA4A95B2}" type="pres">
      <dgm:prSet presAssocID="{6960E1D7-053C-495D-84E2-DC520E02E93A}" presName="spaceRect" presStyleCnt="0"/>
      <dgm:spPr/>
    </dgm:pt>
    <dgm:pt modelId="{16D4C348-1FAA-4622-928A-11229600D5FA}" type="pres">
      <dgm:prSet presAssocID="{6960E1D7-053C-495D-84E2-DC520E02E93A}" presName="textRect" presStyleLbl="revTx" presStyleIdx="0" presStyleCnt="5">
        <dgm:presLayoutVars>
          <dgm:chMax val="1"/>
          <dgm:chPref val="1"/>
        </dgm:presLayoutVars>
      </dgm:prSet>
      <dgm:spPr/>
    </dgm:pt>
    <dgm:pt modelId="{76BFB5B0-521F-46E2-91D0-C5F8B7AC72C6}" type="pres">
      <dgm:prSet presAssocID="{8508CEC4-1AAB-4C7F-B823-CD024044300B}" presName="sibTrans" presStyleCnt="0"/>
      <dgm:spPr/>
    </dgm:pt>
    <dgm:pt modelId="{FB403BF0-4F84-4AD0-BF3C-1FF3D14D6DDA}" type="pres">
      <dgm:prSet presAssocID="{E3931D89-430D-42DB-912E-03675589D4EF}" presName="compNode" presStyleCnt="0"/>
      <dgm:spPr/>
    </dgm:pt>
    <dgm:pt modelId="{7A9AFDE9-EB25-4672-BE42-2D7DC831F30B}" type="pres">
      <dgm:prSet presAssocID="{E3931D89-430D-42DB-912E-03675589D4E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8F15F1DD-C0B0-431E-9468-0F0CEC40C30F}" type="pres">
      <dgm:prSet presAssocID="{E3931D89-430D-42DB-912E-03675589D4EF}" presName="spaceRect" presStyleCnt="0"/>
      <dgm:spPr/>
    </dgm:pt>
    <dgm:pt modelId="{C5034CC9-6D66-489B-BA26-C500CE50FD34}" type="pres">
      <dgm:prSet presAssocID="{E3931D89-430D-42DB-912E-03675589D4EF}" presName="textRect" presStyleLbl="revTx" presStyleIdx="1" presStyleCnt="5">
        <dgm:presLayoutVars>
          <dgm:chMax val="1"/>
          <dgm:chPref val="1"/>
        </dgm:presLayoutVars>
      </dgm:prSet>
      <dgm:spPr/>
    </dgm:pt>
    <dgm:pt modelId="{0B574D94-6D35-4663-AB1B-97B9CA95B818}" type="pres">
      <dgm:prSet presAssocID="{B8D6AC92-4B76-478C-B808-FC7E1955931D}" presName="sibTrans" presStyleCnt="0"/>
      <dgm:spPr/>
    </dgm:pt>
    <dgm:pt modelId="{B79F820C-E111-4C98-AE84-44548F830E3A}" type="pres">
      <dgm:prSet presAssocID="{D6644F4D-CD56-4AC3-95E7-1E805AA8BF7B}" presName="compNode" presStyleCnt="0"/>
      <dgm:spPr/>
    </dgm:pt>
    <dgm:pt modelId="{45143CF4-7291-4C22-BF86-39CD3F941D1C}" type="pres">
      <dgm:prSet presAssocID="{D6644F4D-CD56-4AC3-95E7-1E805AA8BF7B}"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canner"/>
        </a:ext>
      </dgm:extLst>
    </dgm:pt>
    <dgm:pt modelId="{362A7223-418E-4035-AB1B-9837708FCB21}" type="pres">
      <dgm:prSet presAssocID="{D6644F4D-CD56-4AC3-95E7-1E805AA8BF7B}" presName="spaceRect" presStyleCnt="0"/>
      <dgm:spPr/>
    </dgm:pt>
    <dgm:pt modelId="{249749BA-5CDC-450A-82A1-D6B0B7C46D69}" type="pres">
      <dgm:prSet presAssocID="{D6644F4D-CD56-4AC3-95E7-1E805AA8BF7B}" presName="textRect" presStyleLbl="revTx" presStyleIdx="2" presStyleCnt="5">
        <dgm:presLayoutVars>
          <dgm:chMax val="1"/>
          <dgm:chPref val="1"/>
        </dgm:presLayoutVars>
      </dgm:prSet>
      <dgm:spPr/>
    </dgm:pt>
    <dgm:pt modelId="{47FBF2AB-7392-4584-A592-12E8C293C8B9}" type="pres">
      <dgm:prSet presAssocID="{AD65416A-4894-4905-A207-1C3726EA371D}" presName="sibTrans" presStyleCnt="0"/>
      <dgm:spPr/>
    </dgm:pt>
    <dgm:pt modelId="{83A66E15-55DE-4E8B-A26F-CDFDE2BF5B3A}" type="pres">
      <dgm:prSet presAssocID="{6D1B97E2-63B3-43ED-A224-AFCD4FB6A7F7}" presName="compNode" presStyleCnt="0"/>
      <dgm:spPr/>
    </dgm:pt>
    <dgm:pt modelId="{E56B109B-9375-40B1-8EEF-950E7DF23BA4}" type="pres">
      <dgm:prSet presAssocID="{6D1B97E2-63B3-43ED-A224-AFCD4FB6A7F7}"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Upward trend with solid fill"/>
        </a:ext>
      </dgm:extLst>
    </dgm:pt>
    <dgm:pt modelId="{04023AAA-FBCB-472C-B744-3080B85F21F3}" type="pres">
      <dgm:prSet presAssocID="{6D1B97E2-63B3-43ED-A224-AFCD4FB6A7F7}" presName="spaceRect" presStyleCnt="0"/>
      <dgm:spPr/>
    </dgm:pt>
    <dgm:pt modelId="{95EFE85F-8006-4C90-9A26-D5041205B443}" type="pres">
      <dgm:prSet presAssocID="{6D1B97E2-63B3-43ED-A224-AFCD4FB6A7F7}" presName="textRect" presStyleLbl="revTx" presStyleIdx="3" presStyleCnt="5">
        <dgm:presLayoutVars>
          <dgm:chMax val="1"/>
          <dgm:chPref val="1"/>
        </dgm:presLayoutVars>
      </dgm:prSet>
      <dgm:spPr/>
    </dgm:pt>
    <dgm:pt modelId="{EA5BFF3E-5909-433E-A380-935FE7E1186C}" type="pres">
      <dgm:prSet presAssocID="{B8D20F23-F3D9-4999-8707-B971853F3253}" presName="sibTrans" presStyleCnt="0"/>
      <dgm:spPr/>
    </dgm:pt>
    <dgm:pt modelId="{2C43071A-81DA-43F0-9862-EA074F9E9BB5}" type="pres">
      <dgm:prSet presAssocID="{E78F717A-6D53-4773-8520-60B688DF594F}" presName="compNode" presStyleCnt="0"/>
      <dgm:spPr/>
    </dgm:pt>
    <dgm:pt modelId="{BC06AD47-F1ED-465F-B6C4-A6E6B28B9D37}" type="pres">
      <dgm:prSet presAssocID="{E78F717A-6D53-4773-8520-60B688DF594F}"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dgm:spPr>
      <dgm:extLst>
        <a:ext uri="{E40237B7-FDA0-4F09-8148-C483321AD2D9}">
          <dgm14:cNvPr xmlns:dgm14="http://schemas.microsoft.com/office/drawing/2010/diagram" id="0" name="" descr="Lock with solid fill"/>
        </a:ext>
      </dgm:extLst>
    </dgm:pt>
    <dgm:pt modelId="{1E4743C9-DC81-4BD3-B767-D1FB0BFA3C05}" type="pres">
      <dgm:prSet presAssocID="{E78F717A-6D53-4773-8520-60B688DF594F}" presName="spaceRect" presStyleCnt="0"/>
      <dgm:spPr/>
    </dgm:pt>
    <dgm:pt modelId="{17DA96E2-A5FC-44E9-B2CD-D28C61EC988A}" type="pres">
      <dgm:prSet presAssocID="{E78F717A-6D53-4773-8520-60B688DF594F}" presName="textRect" presStyleLbl="revTx" presStyleIdx="4" presStyleCnt="5">
        <dgm:presLayoutVars>
          <dgm:chMax val="1"/>
          <dgm:chPref val="1"/>
        </dgm:presLayoutVars>
      </dgm:prSet>
      <dgm:spPr/>
    </dgm:pt>
  </dgm:ptLst>
  <dgm:cxnLst>
    <dgm:cxn modelId="{FD00D021-2129-4B28-88E9-72285997D6B0}" srcId="{AA0BCA28-BD6E-4B48-A890-349555A2249D}" destId="{D6644F4D-CD56-4AC3-95E7-1E805AA8BF7B}" srcOrd="2" destOrd="0" parTransId="{545183CF-007A-4E0F-B62F-461D5109615B}" sibTransId="{AD65416A-4894-4905-A207-1C3726EA371D}"/>
    <dgm:cxn modelId="{B2A4542D-6BA9-40F0-AB57-0BE9C4E421BC}" type="presOf" srcId="{6960E1D7-053C-495D-84E2-DC520E02E93A}" destId="{16D4C348-1FAA-4622-928A-11229600D5FA}" srcOrd="0" destOrd="0" presId="urn:microsoft.com/office/officeart/2018/2/layout/IconLabelList"/>
    <dgm:cxn modelId="{7089BB37-904F-45C1-907C-11ACFCEB8AE4}" type="presOf" srcId="{E3931D89-430D-42DB-912E-03675589D4EF}" destId="{C5034CC9-6D66-489B-BA26-C500CE50FD34}" srcOrd="0" destOrd="0" presId="urn:microsoft.com/office/officeart/2018/2/layout/IconLabelList"/>
    <dgm:cxn modelId="{3A426950-DDFD-4CAF-A62B-78FEA12FACF9}" srcId="{AA0BCA28-BD6E-4B48-A890-349555A2249D}" destId="{6960E1D7-053C-495D-84E2-DC520E02E93A}" srcOrd="0" destOrd="0" parTransId="{AA769D6F-1FA8-4EBC-9EEF-C373E9F09BCF}" sibTransId="{8508CEC4-1AAB-4C7F-B823-CD024044300B}"/>
    <dgm:cxn modelId="{51735E51-799D-4988-AB17-717D5AD23416}" srcId="{D6644F4D-CD56-4AC3-95E7-1E805AA8BF7B}" destId="{06BAE5F8-655A-4D8C-8717-9FEAAAB056EB}" srcOrd="0" destOrd="0" parTransId="{72FC8F0C-43E3-45A4-B191-C4AA556CAF79}" sibTransId="{F8700C93-3EDA-4F4F-A03D-3320F97EE09A}"/>
    <dgm:cxn modelId="{0D4B9887-F87E-4B5B-BE73-9680B10D6FB8}" type="presOf" srcId="{6D1B97E2-63B3-43ED-A224-AFCD4FB6A7F7}" destId="{95EFE85F-8006-4C90-9A26-D5041205B443}" srcOrd="0" destOrd="0" presId="urn:microsoft.com/office/officeart/2018/2/layout/IconLabelList"/>
    <dgm:cxn modelId="{DFBAF487-BACC-4DC6-A2A2-C8683A14DE85}" srcId="{AA0BCA28-BD6E-4B48-A890-349555A2249D}" destId="{E78F717A-6D53-4773-8520-60B688DF594F}" srcOrd="4" destOrd="0" parTransId="{0BA74BFF-ED68-4E41-ADDA-3BDD20AA7156}" sibTransId="{F7F179AA-29B0-4AAE-8D02-7147B6E2CF4E}"/>
    <dgm:cxn modelId="{CE9EE7C5-61EF-409B-9AFB-273B14B8133E}" type="presOf" srcId="{AA0BCA28-BD6E-4B48-A890-349555A2249D}" destId="{06F4545F-2EB3-4A06-86BD-A2AE54DD9CBC}" srcOrd="0" destOrd="0" presId="urn:microsoft.com/office/officeart/2018/2/layout/IconLabelList"/>
    <dgm:cxn modelId="{0E2F6ACB-8E86-4CEF-8CD0-7DCA9B9581A2}" type="presOf" srcId="{D6644F4D-CD56-4AC3-95E7-1E805AA8BF7B}" destId="{249749BA-5CDC-450A-82A1-D6B0B7C46D69}" srcOrd="0" destOrd="0" presId="urn:microsoft.com/office/officeart/2018/2/layout/IconLabelList"/>
    <dgm:cxn modelId="{F5EDBAD3-BC2F-41EA-978F-5A85F399C9F8}" srcId="{AA0BCA28-BD6E-4B48-A890-349555A2249D}" destId="{6D1B97E2-63B3-43ED-A224-AFCD4FB6A7F7}" srcOrd="3" destOrd="0" parTransId="{1E6C82C2-5F6A-4DCA-A589-8768C8CC28D8}" sibTransId="{B8D20F23-F3D9-4999-8707-B971853F3253}"/>
    <dgm:cxn modelId="{E17AB6E9-CA36-49BB-AA4D-2DBCCFD32DA4}" srcId="{AA0BCA28-BD6E-4B48-A890-349555A2249D}" destId="{E3931D89-430D-42DB-912E-03675589D4EF}" srcOrd="1" destOrd="0" parTransId="{BF851C4F-027C-4B33-A617-F77CC12FAB8E}" sibTransId="{B8D6AC92-4B76-478C-B808-FC7E1955931D}"/>
    <dgm:cxn modelId="{815237FA-179E-4C45-9CF2-11BEDA5600F5}" type="presOf" srcId="{E78F717A-6D53-4773-8520-60B688DF594F}" destId="{17DA96E2-A5FC-44E9-B2CD-D28C61EC988A}" srcOrd="0" destOrd="0" presId="urn:microsoft.com/office/officeart/2018/2/layout/IconLabelList"/>
    <dgm:cxn modelId="{2D3306F1-52EA-4350-8339-9F9CA06781D4}" type="presParOf" srcId="{06F4545F-2EB3-4A06-86BD-A2AE54DD9CBC}" destId="{FD4EFAC7-FE8F-49B9-BE07-F56101732B4B}" srcOrd="0" destOrd="0" presId="urn:microsoft.com/office/officeart/2018/2/layout/IconLabelList"/>
    <dgm:cxn modelId="{4BDDD215-58F5-448C-A9F0-C458006C5332}" type="presParOf" srcId="{FD4EFAC7-FE8F-49B9-BE07-F56101732B4B}" destId="{C4D7F18D-7E49-480D-92A9-0FD2E6A275AF}" srcOrd="0" destOrd="0" presId="urn:microsoft.com/office/officeart/2018/2/layout/IconLabelList"/>
    <dgm:cxn modelId="{50D7797D-DCEA-4227-8950-C42B482D4EB3}" type="presParOf" srcId="{FD4EFAC7-FE8F-49B9-BE07-F56101732B4B}" destId="{AA8D77CF-44EC-45AD-9AE1-70CACA4A95B2}" srcOrd="1" destOrd="0" presId="urn:microsoft.com/office/officeart/2018/2/layout/IconLabelList"/>
    <dgm:cxn modelId="{52083564-4063-446A-B6DF-601533DBCA60}" type="presParOf" srcId="{FD4EFAC7-FE8F-49B9-BE07-F56101732B4B}" destId="{16D4C348-1FAA-4622-928A-11229600D5FA}" srcOrd="2" destOrd="0" presId="urn:microsoft.com/office/officeart/2018/2/layout/IconLabelList"/>
    <dgm:cxn modelId="{2410C6CD-84D8-4116-8EC3-9F831861A593}" type="presParOf" srcId="{06F4545F-2EB3-4A06-86BD-A2AE54DD9CBC}" destId="{76BFB5B0-521F-46E2-91D0-C5F8B7AC72C6}" srcOrd="1" destOrd="0" presId="urn:microsoft.com/office/officeart/2018/2/layout/IconLabelList"/>
    <dgm:cxn modelId="{3507E345-9A33-44DA-A9EE-FB8C1F08BEF3}" type="presParOf" srcId="{06F4545F-2EB3-4A06-86BD-A2AE54DD9CBC}" destId="{FB403BF0-4F84-4AD0-BF3C-1FF3D14D6DDA}" srcOrd="2" destOrd="0" presId="urn:microsoft.com/office/officeart/2018/2/layout/IconLabelList"/>
    <dgm:cxn modelId="{E1D076CD-1B86-4764-8A98-3945297D2309}" type="presParOf" srcId="{FB403BF0-4F84-4AD0-BF3C-1FF3D14D6DDA}" destId="{7A9AFDE9-EB25-4672-BE42-2D7DC831F30B}" srcOrd="0" destOrd="0" presId="urn:microsoft.com/office/officeart/2018/2/layout/IconLabelList"/>
    <dgm:cxn modelId="{641ADCBB-EA59-4510-80AC-110EFE6EC665}" type="presParOf" srcId="{FB403BF0-4F84-4AD0-BF3C-1FF3D14D6DDA}" destId="{8F15F1DD-C0B0-431E-9468-0F0CEC40C30F}" srcOrd="1" destOrd="0" presId="urn:microsoft.com/office/officeart/2018/2/layout/IconLabelList"/>
    <dgm:cxn modelId="{0B633B6F-3906-4F2E-AD38-50CA992FB93A}" type="presParOf" srcId="{FB403BF0-4F84-4AD0-BF3C-1FF3D14D6DDA}" destId="{C5034CC9-6D66-489B-BA26-C500CE50FD34}" srcOrd="2" destOrd="0" presId="urn:microsoft.com/office/officeart/2018/2/layout/IconLabelList"/>
    <dgm:cxn modelId="{DF3800FB-CB78-44F7-A373-7BEFFBCFF36C}" type="presParOf" srcId="{06F4545F-2EB3-4A06-86BD-A2AE54DD9CBC}" destId="{0B574D94-6D35-4663-AB1B-97B9CA95B818}" srcOrd="3" destOrd="0" presId="urn:microsoft.com/office/officeart/2018/2/layout/IconLabelList"/>
    <dgm:cxn modelId="{FB275A9B-43ED-4EBA-B062-C58A6574BACC}" type="presParOf" srcId="{06F4545F-2EB3-4A06-86BD-A2AE54DD9CBC}" destId="{B79F820C-E111-4C98-AE84-44548F830E3A}" srcOrd="4" destOrd="0" presId="urn:microsoft.com/office/officeart/2018/2/layout/IconLabelList"/>
    <dgm:cxn modelId="{B4EA13B9-F5AB-4FCC-921A-DC0E78E08BA1}" type="presParOf" srcId="{B79F820C-E111-4C98-AE84-44548F830E3A}" destId="{45143CF4-7291-4C22-BF86-39CD3F941D1C}" srcOrd="0" destOrd="0" presId="urn:microsoft.com/office/officeart/2018/2/layout/IconLabelList"/>
    <dgm:cxn modelId="{84948F5A-372E-43C8-A336-44D24B4F9C0C}" type="presParOf" srcId="{B79F820C-E111-4C98-AE84-44548F830E3A}" destId="{362A7223-418E-4035-AB1B-9837708FCB21}" srcOrd="1" destOrd="0" presId="urn:microsoft.com/office/officeart/2018/2/layout/IconLabelList"/>
    <dgm:cxn modelId="{15ED0B87-9B74-4057-9F8D-B93B478EE1BD}" type="presParOf" srcId="{B79F820C-E111-4C98-AE84-44548F830E3A}" destId="{249749BA-5CDC-450A-82A1-D6B0B7C46D69}" srcOrd="2" destOrd="0" presId="urn:microsoft.com/office/officeart/2018/2/layout/IconLabelList"/>
    <dgm:cxn modelId="{679965DC-AFF6-472D-B3BC-B9B735428419}" type="presParOf" srcId="{06F4545F-2EB3-4A06-86BD-A2AE54DD9CBC}" destId="{47FBF2AB-7392-4584-A592-12E8C293C8B9}" srcOrd="5" destOrd="0" presId="urn:microsoft.com/office/officeart/2018/2/layout/IconLabelList"/>
    <dgm:cxn modelId="{65EF9B19-0C89-43E4-A190-E5C662425E01}" type="presParOf" srcId="{06F4545F-2EB3-4A06-86BD-A2AE54DD9CBC}" destId="{83A66E15-55DE-4E8B-A26F-CDFDE2BF5B3A}" srcOrd="6" destOrd="0" presId="urn:microsoft.com/office/officeart/2018/2/layout/IconLabelList"/>
    <dgm:cxn modelId="{399D6396-F196-44A1-9246-64F39D570C72}" type="presParOf" srcId="{83A66E15-55DE-4E8B-A26F-CDFDE2BF5B3A}" destId="{E56B109B-9375-40B1-8EEF-950E7DF23BA4}" srcOrd="0" destOrd="0" presId="urn:microsoft.com/office/officeart/2018/2/layout/IconLabelList"/>
    <dgm:cxn modelId="{71860C62-607E-43A9-BAA5-C25B75760294}" type="presParOf" srcId="{83A66E15-55DE-4E8B-A26F-CDFDE2BF5B3A}" destId="{04023AAA-FBCB-472C-B744-3080B85F21F3}" srcOrd="1" destOrd="0" presId="urn:microsoft.com/office/officeart/2018/2/layout/IconLabelList"/>
    <dgm:cxn modelId="{FEE0132C-FFA6-4762-9409-4404C95FFE79}" type="presParOf" srcId="{83A66E15-55DE-4E8B-A26F-CDFDE2BF5B3A}" destId="{95EFE85F-8006-4C90-9A26-D5041205B443}" srcOrd="2" destOrd="0" presId="urn:microsoft.com/office/officeart/2018/2/layout/IconLabelList"/>
    <dgm:cxn modelId="{A6621874-ADB8-49E8-BB03-4C856834F311}" type="presParOf" srcId="{06F4545F-2EB3-4A06-86BD-A2AE54DD9CBC}" destId="{EA5BFF3E-5909-433E-A380-935FE7E1186C}" srcOrd="7" destOrd="0" presId="urn:microsoft.com/office/officeart/2018/2/layout/IconLabelList"/>
    <dgm:cxn modelId="{B2F1CBBC-7AE3-4E88-946F-F41B09455FB3}" type="presParOf" srcId="{06F4545F-2EB3-4A06-86BD-A2AE54DD9CBC}" destId="{2C43071A-81DA-43F0-9862-EA074F9E9BB5}" srcOrd="8" destOrd="0" presId="urn:microsoft.com/office/officeart/2018/2/layout/IconLabelList"/>
    <dgm:cxn modelId="{39C59F21-9837-44B6-BBA8-1574844636AE}" type="presParOf" srcId="{2C43071A-81DA-43F0-9862-EA074F9E9BB5}" destId="{BC06AD47-F1ED-465F-B6C4-A6E6B28B9D37}" srcOrd="0" destOrd="0" presId="urn:microsoft.com/office/officeart/2018/2/layout/IconLabelList"/>
    <dgm:cxn modelId="{36404E7A-50C3-48C1-8BAB-7DD7B976B923}" type="presParOf" srcId="{2C43071A-81DA-43F0-9862-EA074F9E9BB5}" destId="{1E4743C9-DC81-4BD3-B767-D1FB0BFA3C05}" srcOrd="1" destOrd="0" presId="urn:microsoft.com/office/officeart/2018/2/layout/IconLabelList"/>
    <dgm:cxn modelId="{1494BCC9-1C06-4799-815A-F059C9F51775}" type="presParOf" srcId="{2C43071A-81DA-43F0-9862-EA074F9E9BB5}" destId="{17DA96E2-A5FC-44E9-B2CD-D28C61EC988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92D63B0-461D-4BE2-AE3C-BD47C4B9221F}" type="doc">
      <dgm:prSet loTypeId="urn:microsoft.com/office/officeart/2005/8/layout/vList2" loCatId="list" qsTypeId="urn:microsoft.com/office/officeart/2005/8/quickstyle/simple4" qsCatId="simple" csTypeId="urn:microsoft.com/office/officeart/2005/8/colors/colorful5" csCatId="colorful" phldr="1"/>
      <dgm:spPr/>
      <dgm:t>
        <a:bodyPr/>
        <a:lstStyle/>
        <a:p>
          <a:endParaRPr lang="en-US"/>
        </a:p>
      </dgm:t>
    </dgm:pt>
    <dgm:pt modelId="{2C2DAFAC-775C-45E0-B168-10BC14FF61F6}">
      <dgm:prSet/>
      <dgm:spPr/>
      <dgm:t>
        <a:bodyPr/>
        <a:lstStyle/>
        <a:p>
          <a:r>
            <a:rPr lang="en-IN" b="0" i="0" dirty="0">
              <a:latin typeface="Arial" panose="020B0604020202020204" pitchFamily="34" charset="0"/>
              <a:cs typeface="Arial" panose="020B0604020202020204" pitchFamily="34" charset="0"/>
            </a:rPr>
            <a:t>Security Monitoring</a:t>
          </a:r>
          <a:endParaRPr lang="en-US" b="0" dirty="0">
            <a:latin typeface="Arial" panose="020B0604020202020204" pitchFamily="34" charset="0"/>
            <a:cs typeface="Arial" panose="020B0604020202020204" pitchFamily="34" charset="0"/>
          </a:endParaRPr>
        </a:p>
      </dgm:t>
    </dgm:pt>
    <dgm:pt modelId="{C6C27321-61D5-4B31-9A69-24230FF0D9EC}" type="parTrans" cxnId="{29400EC4-D893-4346-8A27-896812498A43}">
      <dgm:prSet/>
      <dgm:spPr/>
      <dgm:t>
        <a:bodyPr/>
        <a:lstStyle/>
        <a:p>
          <a:endParaRPr lang="en-US"/>
        </a:p>
      </dgm:t>
    </dgm:pt>
    <dgm:pt modelId="{4DDE60A0-A32F-4F5E-BC66-4DAC2505052F}" type="sibTrans" cxnId="{29400EC4-D893-4346-8A27-896812498A43}">
      <dgm:prSet/>
      <dgm:spPr/>
      <dgm:t>
        <a:bodyPr/>
        <a:lstStyle/>
        <a:p>
          <a:endParaRPr lang="en-US"/>
        </a:p>
      </dgm:t>
    </dgm:pt>
    <dgm:pt modelId="{47FEAB2F-AC0A-48DC-885A-BB6369A5D6BF}">
      <dgm:prSet/>
      <dgm:spPr/>
      <dgm:t>
        <a:bodyPr/>
        <a:lstStyle/>
        <a:p>
          <a:r>
            <a:rPr lang="en-IN" b="0" i="0" dirty="0">
              <a:latin typeface="Arial" panose="020B0604020202020204" pitchFamily="34" charset="0"/>
              <a:cs typeface="Arial" panose="020B0604020202020204" pitchFamily="34" charset="0"/>
            </a:rPr>
            <a:t>Parental Control</a:t>
          </a:r>
          <a:endParaRPr lang="en-US" b="0" dirty="0">
            <a:latin typeface="Arial" panose="020B0604020202020204" pitchFamily="34" charset="0"/>
            <a:cs typeface="Arial" panose="020B0604020202020204" pitchFamily="34" charset="0"/>
          </a:endParaRPr>
        </a:p>
      </dgm:t>
    </dgm:pt>
    <dgm:pt modelId="{D747C2AE-9750-41E3-B24F-9DCB65605F78}" type="parTrans" cxnId="{C77C47DD-9659-4BDC-B66A-A26BB4E306B7}">
      <dgm:prSet/>
      <dgm:spPr/>
      <dgm:t>
        <a:bodyPr/>
        <a:lstStyle/>
        <a:p>
          <a:endParaRPr lang="en-US"/>
        </a:p>
      </dgm:t>
    </dgm:pt>
    <dgm:pt modelId="{0AB02A31-AAF6-4193-8266-FD5790009AAE}" type="sibTrans" cxnId="{C77C47DD-9659-4BDC-B66A-A26BB4E306B7}">
      <dgm:prSet/>
      <dgm:spPr/>
      <dgm:t>
        <a:bodyPr/>
        <a:lstStyle/>
        <a:p>
          <a:endParaRPr lang="en-US"/>
        </a:p>
      </dgm:t>
    </dgm:pt>
    <dgm:pt modelId="{38562C47-4F1B-4EFB-AE37-BF7BB5717F67}">
      <dgm:prSet/>
      <dgm:spPr/>
      <dgm:t>
        <a:bodyPr/>
        <a:lstStyle/>
        <a:p>
          <a:r>
            <a:rPr lang="en-IN" b="0" i="0" dirty="0">
              <a:latin typeface="Arial" panose="020B0604020202020204" pitchFamily="34" charset="0"/>
              <a:cs typeface="Arial" panose="020B0604020202020204" pitchFamily="34" charset="0"/>
            </a:rPr>
            <a:t>Forensic Investigations</a:t>
          </a:r>
          <a:endParaRPr lang="en-US" b="0" dirty="0">
            <a:latin typeface="Arial" panose="020B0604020202020204" pitchFamily="34" charset="0"/>
            <a:cs typeface="Arial" panose="020B0604020202020204" pitchFamily="34" charset="0"/>
          </a:endParaRPr>
        </a:p>
      </dgm:t>
    </dgm:pt>
    <dgm:pt modelId="{03717C97-4047-4EDB-B040-425BCFEF4383}" type="parTrans" cxnId="{7B60DE47-C6BF-42A2-9C0E-8540A73B7E12}">
      <dgm:prSet/>
      <dgm:spPr/>
      <dgm:t>
        <a:bodyPr/>
        <a:lstStyle/>
        <a:p>
          <a:endParaRPr lang="en-US"/>
        </a:p>
      </dgm:t>
    </dgm:pt>
    <dgm:pt modelId="{4CE45511-AA04-44AB-A47D-DDBF4FC2E4BF}" type="sibTrans" cxnId="{7B60DE47-C6BF-42A2-9C0E-8540A73B7E12}">
      <dgm:prSet/>
      <dgm:spPr/>
      <dgm:t>
        <a:bodyPr/>
        <a:lstStyle/>
        <a:p>
          <a:endParaRPr lang="en-US"/>
        </a:p>
      </dgm:t>
    </dgm:pt>
    <dgm:pt modelId="{AC50A03F-5C0D-47EB-BA47-77716CAC2B45}">
      <dgm:prSet/>
      <dgm:spPr/>
      <dgm:t>
        <a:bodyPr/>
        <a:lstStyle/>
        <a:p>
          <a:r>
            <a:rPr lang="en-US" dirty="0">
              <a:latin typeface="Arial" panose="020B0604020202020204" pitchFamily="34" charset="0"/>
              <a:cs typeface="Arial" panose="020B0604020202020204" pitchFamily="34" charset="0"/>
            </a:rPr>
            <a:t>Surveillance systems</a:t>
          </a:r>
        </a:p>
      </dgm:t>
    </dgm:pt>
    <dgm:pt modelId="{036A9CA4-F6F4-4611-B36A-C081F513292E}" type="parTrans" cxnId="{409951F9-5990-4EB8-A3CB-40F2817CF52F}">
      <dgm:prSet/>
      <dgm:spPr/>
      <dgm:t>
        <a:bodyPr/>
        <a:lstStyle/>
        <a:p>
          <a:endParaRPr lang="en-US"/>
        </a:p>
      </dgm:t>
    </dgm:pt>
    <dgm:pt modelId="{DC884265-F260-46CF-AEE3-384B7E6D398C}" type="sibTrans" cxnId="{409951F9-5990-4EB8-A3CB-40F2817CF52F}">
      <dgm:prSet/>
      <dgm:spPr/>
      <dgm:t>
        <a:bodyPr/>
        <a:lstStyle/>
        <a:p>
          <a:endParaRPr lang="en-US"/>
        </a:p>
      </dgm:t>
    </dgm:pt>
    <dgm:pt modelId="{B52756F6-3D68-485B-A9A7-9939A7CFA897}">
      <dgm:prSet/>
      <dgm:spPr/>
      <dgm:t>
        <a:bodyPr/>
        <a:lstStyle/>
        <a:p>
          <a:r>
            <a:rPr lang="en-US" dirty="0">
              <a:latin typeface="Arial" panose="020B0604020202020204" pitchFamily="34" charset="0"/>
              <a:cs typeface="Arial" panose="020B0604020202020204" pitchFamily="34" charset="0"/>
            </a:rPr>
            <a:t>Intelligence services</a:t>
          </a:r>
        </a:p>
      </dgm:t>
    </dgm:pt>
    <dgm:pt modelId="{8F1DBE17-86A9-4146-B4CF-8AA89456D1BE}" type="parTrans" cxnId="{D2876AA0-2675-4349-9F3A-A078426316D6}">
      <dgm:prSet/>
      <dgm:spPr/>
      <dgm:t>
        <a:bodyPr/>
        <a:lstStyle/>
        <a:p>
          <a:endParaRPr lang="en-US"/>
        </a:p>
      </dgm:t>
    </dgm:pt>
    <dgm:pt modelId="{DD7F8D4D-3FEA-448B-8EE5-7CB58F46AC81}" type="sibTrans" cxnId="{D2876AA0-2675-4349-9F3A-A078426316D6}">
      <dgm:prSet/>
      <dgm:spPr/>
      <dgm:t>
        <a:bodyPr/>
        <a:lstStyle/>
        <a:p>
          <a:endParaRPr lang="en-US"/>
        </a:p>
      </dgm:t>
    </dgm:pt>
    <dgm:pt modelId="{29AA5C1B-50B8-4D66-929C-F913E61EDBA7}">
      <dgm:prSet/>
      <dgm:spPr/>
      <dgm:t>
        <a:bodyPr/>
        <a:lstStyle/>
        <a:p>
          <a:r>
            <a:rPr lang="en-IN" b="0" i="0" dirty="0">
              <a:latin typeface="Arial" panose="020B0604020202020204" pitchFamily="34" charset="0"/>
              <a:cs typeface="Arial" panose="020B0604020202020204" pitchFamily="34" charset="0"/>
            </a:rPr>
            <a:t>Personal Use</a:t>
          </a:r>
          <a:endParaRPr lang="en-US" b="0" dirty="0">
            <a:latin typeface="Arial" panose="020B0604020202020204" pitchFamily="34" charset="0"/>
            <a:cs typeface="Arial" panose="020B0604020202020204" pitchFamily="34" charset="0"/>
          </a:endParaRPr>
        </a:p>
      </dgm:t>
    </dgm:pt>
    <dgm:pt modelId="{92267FF5-D5E2-4014-8497-B5D8142420E7}" type="parTrans" cxnId="{0DC52396-73FE-4BAC-8A4E-6AAA7958D212}">
      <dgm:prSet/>
      <dgm:spPr/>
      <dgm:t>
        <a:bodyPr/>
        <a:lstStyle/>
        <a:p>
          <a:endParaRPr lang="en-US"/>
        </a:p>
      </dgm:t>
    </dgm:pt>
    <dgm:pt modelId="{3E62F683-7F21-4F62-B9CF-7C7D375F9EFE}" type="sibTrans" cxnId="{0DC52396-73FE-4BAC-8A4E-6AAA7958D212}">
      <dgm:prSet/>
      <dgm:spPr/>
      <dgm:t>
        <a:bodyPr/>
        <a:lstStyle/>
        <a:p>
          <a:endParaRPr lang="en-US"/>
        </a:p>
      </dgm:t>
    </dgm:pt>
    <dgm:pt modelId="{9786B2B2-579A-41AD-B0A7-BB937AEBA3DB}" type="pres">
      <dgm:prSet presAssocID="{692D63B0-461D-4BE2-AE3C-BD47C4B9221F}" presName="linear" presStyleCnt="0">
        <dgm:presLayoutVars>
          <dgm:animLvl val="lvl"/>
          <dgm:resizeHandles val="exact"/>
        </dgm:presLayoutVars>
      </dgm:prSet>
      <dgm:spPr/>
    </dgm:pt>
    <dgm:pt modelId="{BEE590DE-90EF-493C-9180-90954F0C74A3}" type="pres">
      <dgm:prSet presAssocID="{2C2DAFAC-775C-45E0-B168-10BC14FF61F6}" presName="parentText" presStyleLbl="node1" presStyleIdx="0" presStyleCnt="6">
        <dgm:presLayoutVars>
          <dgm:chMax val="0"/>
          <dgm:bulletEnabled val="1"/>
        </dgm:presLayoutVars>
      </dgm:prSet>
      <dgm:spPr/>
    </dgm:pt>
    <dgm:pt modelId="{36ACDC57-B837-4D5D-846C-B23F7C555171}" type="pres">
      <dgm:prSet presAssocID="{4DDE60A0-A32F-4F5E-BC66-4DAC2505052F}" presName="spacer" presStyleCnt="0"/>
      <dgm:spPr/>
    </dgm:pt>
    <dgm:pt modelId="{84FBCA23-1C3D-47B8-9860-698731DCF809}" type="pres">
      <dgm:prSet presAssocID="{47FEAB2F-AC0A-48DC-885A-BB6369A5D6BF}" presName="parentText" presStyleLbl="node1" presStyleIdx="1" presStyleCnt="6" custLinFactNeighborX="-6149" custLinFactNeighborY="-21867">
        <dgm:presLayoutVars>
          <dgm:chMax val="0"/>
          <dgm:bulletEnabled val="1"/>
        </dgm:presLayoutVars>
      </dgm:prSet>
      <dgm:spPr/>
    </dgm:pt>
    <dgm:pt modelId="{BA3C4825-B9A4-4CED-A03C-27C8CE3A0E42}" type="pres">
      <dgm:prSet presAssocID="{0AB02A31-AAF6-4193-8266-FD5790009AAE}" presName="spacer" presStyleCnt="0"/>
      <dgm:spPr/>
    </dgm:pt>
    <dgm:pt modelId="{E0B17D3F-DE53-454F-879F-F276ED93F4AE}" type="pres">
      <dgm:prSet presAssocID="{38562C47-4F1B-4EFB-AE37-BF7BB5717F67}" presName="parentText" presStyleLbl="node1" presStyleIdx="2" presStyleCnt="6">
        <dgm:presLayoutVars>
          <dgm:chMax val="0"/>
          <dgm:bulletEnabled val="1"/>
        </dgm:presLayoutVars>
      </dgm:prSet>
      <dgm:spPr/>
    </dgm:pt>
    <dgm:pt modelId="{50633C4A-DBA1-4159-8C98-F6B2846615A3}" type="pres">
      <dgm:prSet presAssocID="{4CE45511-AA04-44AB-A47D-DDBF4FC2E4BF}" presName="spacer" presStyleCnt="0"/>
      <dgm:spPr/>
    </dgm:pt>
    <dgm:pt modelId="{C01ACE3B-1B73-49C0-8798-2AEB4B2A4D0D}" type="pres">
      <dgm:prSet presAssocID="{AC50A03F-5C0D-47EB-BA47-77716CAC2B45}" presName="parentText" presStyleLbl="node1" presStyleIdx="3" presStyleCnt="6">
        <dgm:presLayoutVars>
          <dgm:chMax val="0"/>
          <dgm:bulletEnabled val="1"/>
        </dgm:presLayoutVars>
      </dgm:prSet>
      <dgm:spPr/>
    </dgm:pt>
    <dgm:pt modelId="{D2F48B34-95E6-40E0-BD34-C1F8163DFE20}" type="pres">
      <dgm:prSet presAssocID="{DC884265-F260-46CF-AEE3-384B7E6D398C}" presName="spacer" presStyleCnt="0"/>
      <dgm:spPr/>
    </dgm:pt>
    <dgm:pt modelId="{B9CDE6C1-F686-46A8-A313-4372B948AF3B}" type="pres">
      <dgm:prSet presAssocID="{B52756F6-3D68-485B-A9A7-9939A7CFA897}" presName="parentText" presStyleLbl="node1" presStyleIdx="4" presStyleCnt="6">
        <dgm:presLayoutVars>
          <dgm:chMax val="0"/>
          <dgm:bulletEnabled val="1"/>
        </dgm:presLayoutVars>
      </dgm:prSet>
      <dgm:spPr/>
    </dgm:pt>
    <dgm:pt modelId="{65036F21-15C8-4D5B-B4E0-66BCEBB21C99}" type="pres">
      <dgm:prSet presAssocID="{DD7F8D4D-3FEA-448B-8EE5-7CB58F46AC81}" presName="spacer" presStyleCnt="0"/>
      <dgm:spPr/>
    </dgm:pt>
    <dgm:pt modelId="{351F8613-914D-4B10-BAB6-A782DA3E33A4}" type="pres">
      <dgm:prSet presAssocID="{29AA5C1B-50B8-4D66-929C-F913E61EDBA7}" presName="parentText" presStyleLbl="node1" presStyleIdx="5" presStyleCnt="6" custLinFactNeighborX="-11406" custLinFactNeighborY="10934">
        <dgm:presLayoutVars>
          <dgm:chMax val="0"/>
          <dgm:bulletEnabled val="1"/>
        </dgm:presLayoutVars>
      </dgm:prSet>
      <dgm:spPr/>
    </dgm:pt>
  </dgm:ptLst>
  <dgm:cxnLst>
    <dgm:cxn modelId="{D389030C-33FC-49DE-9C62-4ED380D3013C}" type="presOf" srcId="{692D63B0-461D-4BE2-AE3C-BD47C4B9221F}" destId="{9786B2B2-579A-41AD-B0A7-BB937AEBA3DB}" srcOrd="0" destOrd="0" presId="urn:microsoft.com/office/officeart/2005/8/layout/vList2"/>
    <dgm:cxn modelId="{6328AE23-1C67-4B9E-9B14-6CCB3298A0CD}" type="presOf" srcId="{B52756F6-3D68-485B-A9A7-9939A7CFA897}" destId="{B9CDE6C1-F686-46A8-A313-4372B948AF3B}" srcOrd="0" destOrd="0" presId="urn:microsoft.com/office/officeart/2005/8/layout/vList2"/>
    <dgm:cxn modelId="{2D39925F-7330-4AEF-8AC3-83BE11EF7596}" type="presOf" srcId="{47FEAB2F-AC0A-48DC-885A-BB6369A5D6BF}" destId="{84FBCA23-1C3D-47B8-9860-698731DCF809}" srcOrd="0" destOrd="0" presId="urn:microsoft.com/office/officeart/2005/8/layout/vList2"/>
    <dgm:cxn modelId="{7B60DE47-C6BF-42A2-9C0E-8540A73B7E12}" srcId="{692D63B0-461D-4BE2-AE3C-BD47C4B9221F}" destId="{38562C47-4F1B-4EFB-AE37-BF7BB5717F67}" srcOrd="2" destOrd="0" parTransId="{03717C97-4047-4EDB-B040-425BCFEF4383}" sibTransId="{4CE45511-AA04-44AB-A47D-DDBF4FC2E4BF}"/>
    <dgm:cxn modelId="{C524374F-2B1F-45CA-885D-8181337C3E00}" type="presOf" srcId="{AC50A03F-5C0D-47EB-BA47-77716CAC2B45}" destId="{C01ACE3B-1B73-49C0-8798-2AEB4B2A4D0D}" srcOrd="0" destOrd="0" presId="urn:microsoft.com/office/officeart/2005/8/layout/vList2"/>
    <dgm:cxn modelId="{380C808A-9D28-4B0E-BE4F-FAE1F0B8A6AF}" type="presOf" srcId="{38562C47-4F1B-4EFB-AE37-BF7BB5717F67}" destId="{E0B17D3F-DE53-454F-879F-F276ED93F4AE}" srcOrd="0" destOrd="0" presId="urn:microsoft.com/office/officeart/2005/8/layout/vList2"/>
    <dgm:cxn modelId="{0DC52396-73FE-4BAC-8A4E-6AAA7958D212}" srcId="{692D63B0-461D-4BE2-AE3C-BD47C4B9221F}" destId="{29AA5C1B-50B8-4D66-929C-F913E61EDBA7}" srcOrd="5" destOrd="0" parTransId="{92267FF5-D5E2-4014-8497-B5D8142420E7}" sibTransId="{3E62F683-7F21-4F62-B9CF-7C7D375F9EFE}"/>
    <dgm:cxn modelId="{D2876AA0-2675-4349-9F3A-A078426316D6}" srcId="{692D63B0-461D-4BE2-AE3C-BD47C4B9221F}" destId="{B52756F6-3D68-485B-A9A7-9939A7CFA897}" srcOrd="4" destOrd="0" parTransId="{8F1DBE17-86A9-4146-B4CF-8AA89456D1BE}" sibTransId="{DD7F8D4D-3FEA-448B-8EE5-7CB58F46AC81}"/>
    <dgm:cxn modelId="{F9723EB6-DB3F-4D09-9844-8705EF2427EE}" type="presOf" srcId="{29AA5C1B-50B8-4D66-929C-F913E61EDBA7}" destId="{351F8613-914D-4B10-BAB6-A782DA3E33A4}" srcOrd="0" destOrd="0" presId="urn:microsoft.com/office/officeart/2005/8/layout/vList2"/>
    <dgm:cxn modelId="{29400EC4-D893-4346-8A27-896812498A43}" srcId="{692D63B0-461D-4BE2-AE3C-BD47C4B9221F}" destId="{2C2DAFAC-775C-45E0-B168-10BC14FF61F6}" srcOrd="0" destOrd="0" parTransId="{C6C27321-61D5-4B31-9A69-24230FF0D9EC}" sibTransId="{4DDE60A0-A32F-4F5E-BC66-4DAC2505052F}"/>
    <dgm:cxn modelId="{C77C47DD-9659-4BDC-B66A-A26BB4E306B7}" srcId="{692D63B0-461D-4BE2-AE3C-BD47C4B9221F}" destId="{47FEAB2F-AC0A-48DC-885A-BB6369A5D6BF}" srcOrd="1" destOrd="0" parTransId="{D747C2AE-9750-41E3-B24F-9DCB65605F78}" sibTransId="{0AB02A31-AAF6-4193-8266-FD5790009AAE}"/>
    <dgm:cxn modelId="{6F0190E0-99FF-402E-B10D-D9B955786021}" type="presOf" srcId="{2C2DAFAC-775C-45E0-B168-10BC14FF61F6}" destId="{BEE590DE-90EF-493C-9180-90954F0C74A3}" srcOrd="0" destOrd="0" presId="urn:microsoft.com/office/officeart/2005/8/layout/vList2"/>
    <dgm:cxn modelId="{409951F9-5990-4EB8-A3CB-40F2817CF52F}" srcId="{692D63B0-461D-4BE2-AE3C-BD47C4B9221F}" destId="{AC50A03F-5C0D-47EB-BA47-77716CAC2B45}" srcOrd="3" destOrd="0" parTransId="{036A9CA4-F6F4-4611-B36A-C081F513292E}" sibTransId="{DC884265-F260-46CF-AEE3-384B7E6D398C}"/>
    <dgm:cxn modelId="{64FDAB7D-C77A-45DF-8D08-B09B3B7F4586}" type="presParOf" srcId="{9786B2B2-579A-41AD-B0A7-BB937AEBA3DB}" destId="{BEE590DE-90EF-493C-9180-90954F0C74A3}" srcOrd="0" destOrd="0" presId="urn:microsoft.com/office/officeart/2005/8/layout/vList2"/>
    <dgm:cxn modelId="{85D971AB-F457-406C-AE29-BEAF58113047}" type="presParOf" srcId="{9786B2B2-579A-41AD-B0A7-BB937AEBA3DB}" destId="{36ACDC57-B837-4D5D-846C-B23F7C555171}" srcOrd="1" destOrd="0" presId="urn:microsoft.com/office/officeart/2005/8/layout/vList2"/>
    <dgm:cxn modelId="{D708E568-F7DF-4ACB-B282-74225877E193}" type="presParOf" srcId="{9786B2B2-579A-41AD-B0A7-BB937AEBA3DB}" destId="{84FBCA23-1C3D-47B8-9860-698731DCF809}" srcOrd="2" destOrd="0" presId="urn:microsoft.com/office/officeart/2005/8/layout/vList2"/>
    <dgm:cxn modelId="{B269AB2B-577C-48F6-A355-41C7EDC75345}" type="presParOf" srcId="{9786B2B2-579A-41AD-B0A7-BB937AEBA3DB}" destId="{BA3C4825-B9A4-4CED-A03C-27C8CE3A0E42}" srcOrd="3" destOrd="0" presId="urn:microsoft.com/office/officeart/2005/8/layout/vList2"/>
    <dgm:cxn modelId="{26C6B6DE-C7D7-4000-B956-75520F2B4C9C}" type="presParOf" srcId="{9786B2B2-579A-41AD-B0A7-BB937AEBA3DB}" destId="{E0B17D3F-DE53-454F-879F-F276ED93F4AE}" srcOrd="4" destOrd="0" presId="urn:microsoft.com/office/officeart/2005/8/layout/vList2"/>
    <dgm:cxn modelId="{A532CDF4-E679-4707-B6A8-F4CFE7319653}" type="presParOf" srcId="{9786B2B2-579A-41AD-B0A7-BB937AEBA3DB}" destId="{50633C4A-DBA1-4159-8C98-F6B2846615A3}" srcOrd="5" destOrd="0" presId="urn:microsoft.com/office/officeart/2005/8/layout/vList2"/>
    <dgm:cxn modelId="{C8920413-289F-4CB9-B3B6-3CFD6DA4466A}" type="presParOf" srcId="{9786B2B2-579A-41AD-B0A7-BB937AEBA3DB}" destId="{C01ACE3B-1B73-49C0-8798-2AEB4B2A4D0D}" srcOrd="6" destOrd="0" presId="urn:microsoft.com/office/officeart/2005/8/layout/vList2"/>
    <dgm:cxn modelId="{F3A755C5-A0D3-41AD-993C-482DCB9BE8E6}" type="presParOf" srcId="{9786B2B2-579A-41AD-B0A7-BB937AEBA3DB}" destId="{D2F48B34-95E6-40E0-BD34-C1F8163DFE20}" srcOrd="7" destOrd="0" presId="urn:microsoft.com/office/officeart/2005/8/layout/vList2"/>
    <dgm:cxn modelId="{B15CE0A5-DB87-4DAD-9F6C-C5F1FED38EB5}" type="presParOf" srcId="{9786B2B2-579A-41AD-B0A7-BB937AEBA3DB}" destId="{B9CDE6C1-F686-46A8-A313-4372B948AF3B}" srcOrd="8" destOrd="0" presId="urn:microsoft.com/office/officeart/2005/8/layout/vList2"/>
    <dgm:cxn modelId="{F6D21826-3985-4008-8DC5-F98E16B708FB}" type="presParOf" srcId="{9786B2B2-579A-41AD-B0A7-BB937AEBA3DB}" destId="{65036F21-15C8-4D5B-B4E0-66BCEBB21C99}" srcOrd="9" destOrd="0" presId="urn:microsoft.com/office/officeart/2005/8/layout/vList2"/>
    <dgm:cxn modelId="{578D7C96-5A4C-4B1E-90D3-3E7119DFECC6}" type="presParOf" srcId="{9786B2B2-579A-41AD-B0A7-BB937AEBA3DB}" destId="{351F8613-914D-4B10-BAB6-A782DA3E33A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D7F18D-7E49-480D-92A9-0FD2E6A275AF}">
      <dsp:nvSpPr>
        <dsp:cNvPr id="0" name=""/>
        <dsp:cNvSpPr/>
      </dsp:nvSpPr>
      <dsp:spPr>
        <a:xfrm>
          <a:off x="464338" y="595410"/>
          <a:ext cx="757792" cy="75779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6D4C348-1FAA-4622-928A-11229600D5FA}">
      <dsp:nvSpPr>
        <dsp:cNvPr id="0" name=""/>
        <dsp:cNvSpPr/>
      </dsp:nvSpPr>
      <dsp:spPr>
        <a:xfrm>
          <a:off x="1243" y="1605878"/>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latin typeface="Arial" panose="020B0604020202020204" pitchFamily="34" charset="0"/>
              <a:cs typeface="Arial" panose="020B0604020202020204" pitchFamily="34" charset="0"/>
            </a:rPr>
            <a:t>To briefly introduce what is key logger</a:t>
          </a:r>
        </a:p>
      </dsp:txBody>
      <dsp:txXfrm>
        <a:off x="1243" y="1605878"/>
        <a:ext cx="1683984" cy="673593"/>
      </dsp:txXfrm>
    </dsp:sp>
    <dsp:sp modelId="{7A9AFDE9-EB25-4672-BE42-2D7DC831F30B}">
      <dsp:nvSpPr>
        <dsp:cNvPr id="0" name=""/>
        <dsp:cNvSpPr/>
      </dsp:nvSpPr>
      <dsp:spPr>
        <a:xfrm>
          <a:off x="2443020" y="595410"/>
          <a:ext cx="757792" cy="75779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034CC9-6D66-489B-BA26-C500CE50FD34}">
      <dsp:nvSpPr>
        <dsp:cNvPr id="0" name=""/>
        <dsp:cNvSpPr/>
      </dsp:nvSpPr>
      <dsp:spPr>
        <a:xfrm>
          <a:off x="1979924" y="1605878"/>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IN" sz="1500" b="0" i="0" kern="1200" dirty="0">
              <a:latin typeface="Arial" panose="020B0604020202020204" pitchFamily="34" charset="0"/>
              <a:cs typeface="Arial" panose="020B0604020202020204" pitchFamily="34" charset="0"/>
            </a:rPr>
            <a:t>Monitoring and Surveillance</a:t>
          </a:r>
          <a:r>
            <a:rPr lang="en-IN" sz="1500" b="1" i="0" kern="1200" dirty="0"/>
            <a:t>:</a:t>
          </a:r>
          <a:r>
            <a:rPr lang="en-US" sz="1500" kern="1200" dirty="0"/>
            <a:t>.</a:t>
          </a:r>
        </a:p>
      </dsp:txBody>
      <dsp:txXfrm>
        <a:off x="1979924" y="1605878"/>
        <a:ext cx="1683984" cy="673593"/>
      </dsp:txXfrm>
    </dsp:sp>
    <dsp:sp modelId="{45143CF4-7291-4C22-BF86-39CD3F941D1C}">
      <dsp:nvSpPr>
        <dsp:cNvPr id="0" name=""/>
        <dsp:cNvSpPr/>
      </dsp:nvSpPr>
      <dsp:spPr>
        <a:xfrm>
          <a:off x="4421702" y="595410"/>
          <a:ext cx="757792" cy="75779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49749BA-5CDC-450A-82A1-D6B0B7C46D69}">
      <dsp:nvSpPr>
        <dsp:cNvPr id="0" name=""/>
        <dsp:cNvSpPr/>
      </dsp:nvSpPr>
      <dsp:spPr>
        <a:xfrm>
          <a:off x="3958606" y="1605878"/>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US" sz="1500" kern="1200" dirty="0">
              <a:latin typeface="Arial" panose="020B0604020202020204" pitchFamily="34" charset="0"/>
              <a:cs typeface="Arial" panose="020B0604020202020204" pitchFamily="34" charset="0"/>
            </a:rPr>
            <a:t>To improve </a:t>
          </a:r>
          <a:r>
            <a:rPr lang="en-IN" sz="1500" b="0" i="0" kern="1200" dirty="0">
              <a:latin typeface="Arial" panose="020B0604020202020204" pitchFamily="34" charset="0"/>
              <a:cs typeface="Arial" panose="020B0604020202020204" pitchFamily="34" charset="0"/>
            </a:rPr>
            <a:t>Efficiency and Reliability</a:t>
          </a:r>
          <a:endParaRPr lang="en-US" sz="1500" b="0" kern="1200" dirty="0">
            <a:latin typeface="Arial" panose="020B0604020202020204" pitchFamily="34" charset="0"/>
            <a:cs typeface="Arial" panose="020B0604020202020204" pitchFamily="34" charset="0"/>
          </a:endParaRPr>
        </a:p>
      </dsp:txBody>
      <dsp:txXfrm>
        <a:off x="3958606" y="1605878"/>
        <a:ext cx="1683984" cy="673593"/>
      </dsp:txXfrm>
    </dsp:sp>
    <dsp:sp modelId="{E56B109B-9375-40B1-8EEF-950E7DF23BA4}">
      <dsp:nvSpPr>
        <dsp:cNvPr id="0" name=""/>
        <dsp:cNvSpPr/>
      </dsp:nvSpPr>
      <dsp:spPr>
        <a:xfrm>
          <a:off x="6400383" y="595410"/>
          <a:ext cx="757792" cy="75779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EFE85F-8006-4C90-9A26-D5041205B443}">
      <dsp:nvSpPr>
        <dsp:cNvPr id="0" name=""/>
        <dsp:cNvSpPr/>
      </dsp:nvSpPr>
      <dsp:spPr>
        <a:xfrm>
          <a:off x="5937287" y="1605878"/>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IN" sz="1500" b="0" i="0" kern="1200" dirty="0">
              <a:latin typeface="Arial" panose="020B0604020202020204" pitchFamily="34" charset="0"/>
              <a:cs typeface="Arial" panose="020B0604020202020204" pitchFamily="34" charset="0"/>
            </a:rPr>
            <a:t>Efficiency and Reliability</a:t>
          </a:r>
          <a:endParaRPr lang="en-IN" sz="1500" b="0" kern="1200" dirty="0">
            <a:latin typeface="Arial" panose="020B0604020202020204" pitchFamily="34" charset="0"/>
            <a:cs typeface="Arial" panose="020B0604020202020204" pitchFamily="34" charset="0"/>
          </a:endParaRPr>
        </a:p>
      </dsp:txBody>
      <dsp:txXfrm>
        <a:off x="5937287" y="1605878"/>
        <a:ext cx="1683984" cy="673593"/>
      </dsp:txXfrm>
    </dsp:sp>
    <dsp:sp modelId="{BC06AD47-F1ED-465F-B6C4-A6E6B28B9D37}">
      <dsp:nvSpPr>
        <dsp:cNvPr id="0" name=""/>
        <dsp:cNvSpPr/>
      </dsp:nvSpPr>
      <dsp:spPr>
        <a:xfrm>
          <a:off x="8379065" y="595410"/>
          <a:ext cx="757792" cy="757792"/>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DA96E2-A5FC-44E9-B2CD-D28C61EC988A}">
      <dsp:nvSpPr>
        <dsp:cNvPr id="0" name=""/>
        <dsp:cNvSpPr/>
      </dsp:nvSpPr>
      <dsp:spPr>
        <a:xfrm>
          <a:off x="7915969" y="1605878"/>
          <a:ext cx="1683984" cy="673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pPr>
          <a:r>
            <a:rPr lang="en-IN" sz="1500" b="0" i="0" kern="1200" dirty="0">
              <a:latin typeface="Arial" panose="020B0604020202020204" pitchFamily="34" charset="0"/>
              <a:cs typeface="Arial" panose="020B0604020202020204" pitchFamily="34" charset="0"/>
            </a:rPr>
            <a:t>Privacy Compliance</a:t>
          </a:r>
          <a:endParaRPr lang="en-IN" sz="1500" b="0" kern="1200" dirty="0">
            <a:latin typeface="Arial" panose="020B0604020202020204" pitchFamily="34" charset="0"/>
            <a:cs typeface="Arial" panose="020B0604020202020204" pitchFamily="34" charset="0"/>
          </a:endParaRPr>
        </a:p>
      </dsp:txBody>
      <dsp:txXfrm>
        <a:off x="7915969" y="1605878"/>
        <a:ext cx="1683984" cy="6735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E590DE-90EF-493C-9180-90954F0C74A3}">
      <dsp:nvSpPr>
        <dsp:cNvPr id="0" name=""/>
        <dsp:cNvSpPr/>
      </dsp:nvSpPr>
      <dsp:spPr>
        <a:xfrm>
          <a:off x="0" y="70128"/>
          <a:ext cx="5914209" cy="772200"/>
        </a:xfrm>
        <a:prstGeom prst="roundRect">
          <a:avLst/>
        </a:prstGeom>
        <a:blipFill>
          <a:blip xmlns:r="http://schemas.openxmlformats.org/officeDocument/2006/relationships" r:embed="rId1">
            <a:duotone>
              <a:schemeClr val="accent5">
                <a:hueOff val="0"/>
                <a:satOff val="0"/>
                <a:lumOff val="0"/>
                <a:alphaOff val="0"/>
                <a:shade val="74000"/>
                <a:satMod val="130000"/>
                <a:lumMod val="90000"/>
              </a:schemeClr>
              <a:schemeClr val="accent5">
                <a:hueOff val="0"/>
                <a:satOff val="0"/>
                <a:lumOff val="0"/>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b="0" i="0" kern="1200" dirty="0">
              <a:latin typeface="Arial" panose="020B0604020202020204" pitchFamily="34" charset="0"/>
              <a:cs typeface="Arial" panose="020B0604020202020204" pitchFamily="34" charset="0"/>
            </a:rPr>
            <a:t>Security Monitoring</a:t>
          </a:r>
          <a:endParaRPr lang="en-US" sz="3300" b="0" kern="1200" dirty="0">
            <a:latin typeface="Arial" panose="020B0604020202020204" pitchFamily="34" charset="0"/>
            <a:cs typeface="Arial" panose="020B0604020202020204" pitchFamily="34" charset="0"/>
          </a:endParaRPr>
        </a:p>
      </dsp:txBody>
      <dsp:txXfrm>
        <a:off x="37696" y="107824"/>
        <a:ext cx="5838817" cy="696808"/>
      </dsp:txXfrm>
    </dsp:sp>
    <dsp:sp modelId="{84FBCA23-1C3D-47B8-9860-698731DCF809}">
      <dsp:nvSpPr>
        <dsp:cNvPr id="0" name=""/>
        <dsp:cNvSpPr/>
      </dsp:nvSpPr>
      <dsp:spPr>
        <a:xfrm>
          <a:off x="0" y="916586"/>
          <a:ext cx="5914209" cy="772200"/>
        </a:xfrm>
        <a:prstGeom prst="roundRect">
          <a:avLst/>
        </a:prstGeom>
        <a:blipFill>
          <a:blip xmlns:r="http://schemas.openxmlformats.org/officeDocument/2006/relationships" r:embed="rId1">
            <a:duotone>
              <a:schemeClr val="accent5">
                <a:hueOff val="198633"/>
                <a:satOff val="115"/>
                <a:lumOff val="1137"/>
                <a:alphaOff val="0"/>
                <a:shade val="74000"/>
                <a:satMod val="130000"/>
                <a:lumMod val="90000"/>
              </a:schemeClr>
              <a:schemeClr val="accent5">
                <a:hueOff val="198633"/>
                <a:satOff val="115"/>
                <a:lumOff val="1137"/>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b="0" i="0" kern="1200" dirty="0">
              <a:latin typeface="Arial" panose="020B0604020202020204" pitchFamily="34" charset="0"/>
              <a:cs typeface="Arial" panose="020B0604020202020204" pitchFamily="34" charset="0"/>
            </a:rPr>
            <a:t>Parental Control</a:t>
          </a:r>
          <a:endParaRPr lang="en-US" sz="3300" b="0" kern="1200" dirty="0">
            <a:latin typeface="Arial" panose="020B0604020202020204" pitchFamily="34" charset="0"/>
            <a:cs typeface="Arial" panose="020B0604020202020204" pitchFamily="34" charset="0"/>
          </a:endParaRPr>
        </a:p>
      </dsp:txBody>
      <dsp:txXfrm>
        <a:off x="37696" y="954282"/>
        <a:ext cx="5838817" cy="696808"/>
      </dsp:txXfrm>
    </dsp:sp>
    <dsp:sp modelId="{E0B17D3F-DE53-454F-879F-F276ED93F4AE}">
      <dsp:nvSpPr>
        <dsp:cNvPr id="0" name=""/>
        <dsp:cNvSpPr/>
      </dsp:nvSpPr>
      <dsp:spPr>
        <a:xfrm>
          <a:off x="0" y="1804608"/>
          <a:ext cx="5914209" cy="772200"/>
        </a:xfrm>
        <a:prstGeom prst="roundRect">
          <a:avLst/>
        </a:prstGeom>
        <a:blipFill>
          <a:blip xmlns:r="http://schemas.openxmlformats.org/officeDocument/2006/relationships" r:embed="rId1">
            <a:duotone>
              <a:schemeClr val="accent5">
                <a:hueOff val="397266"/>
                <a:satOff val="230"/>
                <a:lumOff val="2274"/>
                <a:alphaOff val="0"/>
                <a:shade val="74000"/>
                <a:satMod val="130000"/>
                <a:lumMod val="90000"/>
              </a:schemeClr>
              <a:schemeClr val="accent5">
                <a:hueOff val="397266"/>
                <a:satOff val="230"/>
                <a:lumOff val="2274"/>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b="0" i="0" kern="1200" dirty="0">
              <a:latin typeface="Arial" panose="020B0604020202020204" pitchFamily="34" charset="0"/>
              <a:cs typeface="Arial" panose="020B0604020202020204" pitchFamily="34" charset="0"/>
            </a:rPr>
            <a:t>Forensic Investigations</a:t>
          </a:r>
          <a:endParaRPr lang="en-US" sz="3300" b="0" kern="1200" dirty="0">
            <a:latin typeface="Arial" panose="020B0604020202020204" pitchFamily="34" charset="0"/>
            <a:cs typeface="Arial" panose="020B0604020202020204" pitchFamily="34" charset="0"/>
          </a:endParaRPr>
        </a:p>
      </dsp:txBody>
      <dsp:txXfrm>
        <a:off x="37696" y="1842304"/>
        <a:ext cx="5838817" cy="696808"/>
      </dsp:txXfrm>
    </dsp:sp>
    <dsp:sp modelId="{C01ACE3B-1B73-49C0-8798-2AEB4B2A4D0D}">
      <dsp:nvSpPr>
        <dsp:cNvPr id="0" name=""/>
        <dsp:cNvSpPr/>
      </dsp:nvSpPr>
      <dsp:spPr>
        <a:xfrm>
          <a:off x="0" y="2671848"/>
          <a:ext cx="5914209" cy="772200"/>
        </a:xfrm>
        <a:prstGeom prst="roundRect">
          <a:avLst/>
        </a:prstGeom>
        <a:blipFill>
          <a:blip xmlns:r="http://schemas.openxmlformats.org/officeDocument/2006/relationships" r:embed="rId1">
            <a:duotone>
              <a:schemeClr val="accent5">
                <a:hueOff val="595899"/>
                <a:satOff val="346"/>
                <a:lumOff val="3412"/>
                <a:alphaOff val="0"/>
                <a:shade val="74000"/>
                <a:satMod val="130000"/>
                <a:lumMod val="90000"/>
              </a:schemeClr>
              <a:schemeClr val="accent5">
                <a:hueOff val="595899"/>
                <a:satOff val="346"/>
                <a:lumOff val="3412"/>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latin typeface="Arial" panose="020B0604020202020204" pitchFamily="34" charset="0"/>
              <a:cs typeface="Arial" panose="020B0604020202020204" pitchFamily="34" charset="0"/>
            </a:rPr>
            <a:t>Surveillance systems</a:t>
          </a:r>
        </a:p>
      </dsp:txBody>
      <dsp:txXfrm>
        <a:off x="37696" y="2709544"/>
        <a:ext cx="5838817" cy="696808"/>
      </dsp:txXfrm>
    </dsp:sp>
    <dsp:sp modelId="{B9CDE6C1-F686-46A8-A313-4372B948AF3B}">
      <dsp:nvSpPr>
        <dsp:cNvPr id="0" name=""/>
        <dsp:cNvSpPr/>
      </dsp:nvSpPr>
      <dsp:spPr>
        <a:xfrm>
          <a:off x="0" y="3539088"/>
          <a:ext cx="5914209" cy="772200"/>
        </a:xfrm>
        <a:prstGeom prst="roundRect">
          <a:avLst/>
        </a:prstGeom>
        <a:blipFill>
          <a:blip xmlns:r="http://schemas.openxmlformats.org/officeDocument/2006/relationships" r:embed="rId1">
            <a:duotone>
              <a:schemeClr val="accent5">
                <a:hueOff val="794532"/>
                <a:satOff val="461"/>
                <a:lumOff val="4549"/>
                <a:alphaOff val="0"/>
                <a:shade val="74000"/>
                <a:satMod val="130000"/>
                <a:lumMod val="90000"/>
              </a:schemeClr>
              <a:schemeClr val="accent5">
                <a:hueOff val="794532"/>
                <a:satOff val="461"/>
                <a:lumOff val="4549"/>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kern="1200" dirty="0">
              <a:latin typeface="Arial" panose="020B0604020202020204" pitchFamily="34" charset="0"/>
              <a:cs typeface="Arial" panose="020B0604020202020204" pitchFamily="34" charset="0"/>
            </a:rPr>
            <a:t>Intelligence services</a:t>
          </a:r>
        </a:p>
      </dsp:txBody>
      <dsp:txXfrm>
        <a:off x="37696" y="3576784"/>
        <a:ext cx="5838817" cy="696808"/>
      </dsp:txXfrm>
    </dsp:sp>
    <dsp:sp modelId="{351F8613-914D-4B10-BAB6-A782DA3E33A4}">
      <dsp:nvSpPr>
        <dsp:cNvPr id="0" name=""/>
        <dsp:cNvSpPr/>
      </dsp:nvSpPr>
      <dsp:spPr>
        <a:xfrm>
          <a:off x="0" y="4416720"/>
          <a:ext cx="5914209" cy="772200"/>
        </a:xfrm>
        <a:prstGeom prst="roundRect">
          <a:avLst/>
        </a:prstGeom>
        <a:blipFill>
          <a:blip xmlns:r="http://schemas.openxmlformats.org/officeDocument/2006/relationships" r:embed="rId1">
            <a:duotone>
              <a:schemeClr val="accent5">
                <a:hueOff val="993165"/>
                <a:satOff val="576"/>
                <a:lumOff val="5686"/>
                <a:alphaOff val="0"/>
                <a:shade val="74000"/>
                <a:satMod val="130000"/>
                <a:lumMod val="90000"/>
              </a:schemeClr>
              <a:schemeClr val="accent5">
                <a:hueOff val="993165"/>
                <a:satOff val="576"/>
                <a:lumOff val="5686"/>
                <a:alphaOff val="0"/>
                <a:tint val="94000"/>
                <a:satMod val="120000"/>
                <a:lumMod val="104000"/>
              </a:schemeClr>
            </a:duotone>
          </a:blip>
          <a:tile tx="0" ty="0" sx="100000" sy="100000" flip="none" algn="tl"/>
        </a:blipFill>
        <a:ln>
          <a:noFill/>
        </a:ln>
        <a:effectLst>
          <a:innerShdw blurRad="25400" dist="12700" dir="13500000">
            <a:srgbClr val="000000">
              <a:alpha val="45000"/>
            </a:srgbClr>
          </a:inn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IN" sz="3300" b="0" i="0" kern="1200" dirty="0">
              <a:latin typeface="Arial" panose="020B0604020202020204" pitchFamily="34" charset="0"/>
              <a:cs typeface="Arial" panose="020B0604020202020204" pitchFamily="34" charset="0"/>
            </a:rPr>
            <a:t>Personal Use</a:t>
          </a:r>
          <a:endParaRPr lang="en-US" sz="3300" b="0" kern="1200" dirty="0">
            <a:latin typeface="Arial" panose="020B0604020202020204" pitchFamily="34" charset="0"/>
            <a:cs typeface="Arial" panose="020B0604020202020204" pitchFamily="34" charset="0"/>
          </a:endParaRPr>
        </a:p>
      </dsp:txBody>
      <dsp:txXfrm>
        <a:off x="37696" y="4454416"/>
        <a:ext cx="5838817" cy="69680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DBE8D19-1EB0-4DCE-98C1-BA8473D89713}" type="datetimeFigureOut">
              <a:rPr lang="en-US" smtClean="0"/>
              <a:t>2/25/2024</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6AE4C302-F544-46EC-A580-A2CAAD3A5CAE}"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9951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BE8D19-1EB0-4DCE-98C1-BA8473D89713}"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4C302-F544-46EC-A580-A2CAAD3A5CAE}" type="slidenum">
              <a:rPr lang="en-US" smtClean="0"/>
              <a:t>‹#›</a:t>
            </a:fld>
            <a:endParaRPr lang="en-US"/>
          </a:p>
        </p:txBody>
      </p:sp>
    </p:spTree>
    <p:extLst>
      <p:ext uri="{BB962C8B-B14F-4D97-AF65-F5344CB8AC3E}">
        <p14:creationId xmlns:p14="http://schemas.microsoft.com/office/powerpoint/2010/main" val="2748240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BE8D19-1EB0-4DCE-98C1-BA8473D8971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4C302-F544-46EC-A580-A2CAAD3A5CAE}"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835653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BE8D19-1EB0-4DCE-98C1-BA8473D8971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4C302-F544-46EC-A580-A2CAAD3A5CAE}"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1147666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BE8D19-1EB0-4DCE-98C1-BA8473D8971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4C302-F544-46EC-A580-A2CAAD3A5CAE}" type="slidenum">
              <a:rPr lang="en-US" smtClean="0"/>
              <a:t>‹#›</a:t>
            </a:fld>
            <a:endParaRPr lang="en-US"/>
          </a:p>
        </p:txBody>
      </p:sp>
    </p:spTree>
    <p:extLst>
      <p:ext uri="{BB962C8B-B14F-4D97-AF65-F5344CB8AC3E}">
        <p14:creationId xmlns:p14="http://schemas.microsoft.com/office/powerpoint/2010/main" val="8804240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BE8D19-1EB0-4DCE-98C1-BA8473D8971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4C302-F544-46EC-A580-A2CAAD3A5CAE}"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342312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BE8D19-1EB0-4DCE-98C1-BA8473D8971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4C302-F544-46EC-A580-A2CAAD3A5CAE}"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26625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BE8D19-1EB0-4DCE-98C1-BA8473D8971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4C302-F544-46EC-A580-A2CAAD3A5C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9777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BE8D19-1EB0-4DCE-98C1-BA8473D8971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4C302-F544-46EC-A580-A2CAAD3A5CAE}"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062820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DBE8D19-1EB0-4DCE-98C1-BA8473D8971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4C302-F544-46EC-A580-A2CAAD3A5CAE}" type="slidenum">
              <a:rPr lang="en-US" smtClean="0"/>
              <a:t>‹#›</a:t>
            </a:fld>
            <a:endParaRPr lang="en-US"/>
          </a:p>
        </p:txBody>
      </p:sp>
    </p:spTree>
    <p:extLst>
      <p:ext uri="{BB962C8B-B14F-4D97-AF65-F5344CB8AC3E}">
        <p14:creationId xmlns:p14="http://schemas.microsoft.com/office/powerpoint/2010/main" val="30705692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BE8D19-1EB0-4DCE-98C1-BA8473D89713}"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AE4C302-F544-46EC-A580-A2CAAD3A5CAE}"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20664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DBE8D19-1EB0-4DCE-98C1-BA8473D89713}"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4C302-F544-46EC-A580-A2CAAD3A5CAE}" type="slidenum">
              <a:rPr lang="en-US" smtClean="0"/>
              <a:t>‹#›</a:t>
            </a:fld>
            <a:endParaRPr lang="en-US"/>
          </a:p>
        </p:txBody>
      </p:sp>
    </p:spTree>
    <p:extLst>
      <p:ext uri="{BB962C8B-B14F-4D97-AF65-F5344CB8AC3E}">
        <p14:creationId xmlns:p14="http://schemas.microsoft.com/office/powerpoint/2010/main" val="33234355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DBE8D19-1EB0-4DCE-98C1-BA8473D89713}"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AE4C302-F544-46EC-A580-A2CAAD3A5CAE}"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95103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BE8D19-1EB0-4DCE-98C1-BA8473D89713}"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AE4C302-F544-46EC-A580-A2CAAD3A5CAE}"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43944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BE8D19-1EB0-4DCE-98C1-BA8473D89713}"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AE4C302-F544-46EC-A580-A2CAAD3A5CAE}" type="slidenum">
              <a:rPr lang="en-US" smtClean="0"/>
              <a:t>‹#›</a:t>
            </a:fld>
            <a:endParaRPr lang="en-US"/>
          </a:p>
        </p:txBody>
      </p:sp>
    </p:spTree>
    <p:extLst>
      <p:ext uri="{BB962C8B-B14F-4D97-AF65-F5344CB8AC3E}">
        <p14:creationId xmlns:p14="http://schemas.microsoft.com/office/powerpoint/2010/main" val="837236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BE8D19-1EB0-4DCE-98C1-BA8473D89713}"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4C302-F544-46EC-A580-A2CAAD3A5CAE}"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38900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DBE8D19-1EB0-4DCE-98C1-BA8473D89713}"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AE4C302-F544-46EC-A580-A2CAAD3A5CAE}" type="slidenum">
              <a:rPr lang="en-US" smtClean="0"/>
              <a:t>‹#›</a:t>
            </a:fld>
            <a:endParaRPr lang="en-US"/>
          </a:p>
        </p:txBody>
      </p:sp>
    </p:spTree>
    <p:extLst>
      <p:ext uri="{BB962C8B-B14F-4D97-AF65-F5344CB8AC3E}">
        <p14:creationId xmlns:p14="http://schemas.microsoft.com/office/powerpoint/2010/main" val="3427527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BE8D19-1EB0-4DCE-98C1-BA8473D89713}" type="datetimeFigureOut">
              <a:rPr lang="en-US" smtClean="0"/>
              <a:t>2/25/2024</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AE4C302-F544-46EC-A580-A2CAAD3A5CAE}" type="slidenum">
              <a:rPr lang="en-US" smtClean="0"/>
              <a:t>‹#›</a:t>
            </a:fld>
            <a:endParaRPr lang="en-US"/>
          </a:p>
        </p:txBody>
      </p:sp>
    </p:spTree>
    <p:extLst>
      <p:ext uri="{BB962C8B-B14F-4D97-AF65-F5344CB8AC3E}">
        <p14:creationId xmlns:p14="http://schemas.microsoft.com/office/powerpoint/2010/main" val="393798737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7576E5-E7DB-46C7-B0D9-A0AB1878730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0" name="Picture 19">
              <a:extLst>
                <a:ext uri="{FF2B5EF4-FFF2-40B4-BE49-F238E27FC236}">
                  <a16:creationId xmlns:a16="http://schemas.microsoft.com/office/drawing/2014/main" id="{A2C244BC-AB19-460B-9A7B-5BAFE9DEAB0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1" name="Rectangle 20">
              <a:extLst>
                <a:ext uri="{FF2B5EF4-FFF2-40B4-BE49-F238E27FC236}">
                  <a16:creationId xmlns:a16="http://schemas.microsoft.com/office/drawing/2014/main" id="{C2D7728D-2CB0-4ADE-B6BF-4BA8ED772A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2" name="Picture 21">
              <a:extLst>
                <a:ext uri="{FF2B5EF4-FFF2-40B4-BE49-F238E27FC236}">
                  <a16:creationId xmlns:a16="http://schemas.microsoft.com/office/drawing/2014/main" id="{A3E0EDB8-8162-4D16-9521-52415777B0B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3" name="Picture 22">
              <a:extLst>
                <a:ext uri="{FF2B5EF4-FFF2-40B4-BE49-F238E27FC236}">
                  <a16:creationId xmlns:a16="http://schemas.microsoft.com/office/drawing/2014/main" id="{27060CB3-C139-4548-A73F-74689C9292D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useBgFill="1">
        <p:nvSpPr>
          <p:cNvPr id="25" name="Rectangle 24">
            <a:extLst>
              <a:ext uri="{FF2B5EF4-FFF2-40B4-BE49-F238E27FC236}">
                <a16:creationId xmlns:a16="http://schemas.microsoft.com/office/drawing/2014/main" id="{DEB4B82D-A989-40D8-A457-F1D9C0345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14E99EC7-4ECA-46FD-A4EE-C28A8AC673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5736" y="28937"/>
            <a:ext cx="12188825" cy="6856214"/>
          </a:xfrm>
          <a:prstGeom prst="rect">
            <a:avLst/>
          </a:prstGeom>
        </p:spPr>
      </p:pic>
      <p:grpSp>
        <p:nvGrpSpPr>
          <p:cNvPr id="29" name="Group 28">
            <a:extLst>
              <a:ext uri="{FF2B5EF4-FFF2-40B4-BE49-F238E27FC236}">
                <a16:creationId xmlns:a16="http://schemas.microsoft.com/office/drawing/2014/main" id="{67034349-EB95-4DEC-941A-A5BEB23CC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30" name="Rounded Rectangle 21">
              <a:extLst>
                <a:ext uri="{FF2B5EF4-FFF2-40B4-BE49-F238E27FC236}">
                  <a16:creationId xmlns:a16="http://schemas.microsoft.com/office/drawing/2014/main" id="{4ED14EF1-39B3-426A-842A-CEA137A6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31" name="Picture 30">
              <a:extLst>
                <a:ext uri="{FF2B5EF4-FFF2-40B4-BE49-F238E27FC236}">
                  <a16:creationId xmlns:a16="http://schemas.microsoft.com/office/drawing/2014/main" id="{20BA46E3-54EA-491A-BDC2-C9A945118E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32" name="Rounded Rectangle 27">
              <a:extLst>
                <a:ext uri="{FF2B5EF4-FFF2-40B4-BE49-F238E27FC236}">
                  <a16:creationId xmlns:a16="http://schemas.microsoft.com/office/drawing/2014/main" id="{BC6C1592-02CC-4EA4-9A0E-7BE7C1ED8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srgbClr val="171717">
                  <a:alpha val="82745"/>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33" name="Picture 32">
              <a:extLst>
                <a:ext uri="{FF2B5EF4-FFF2-40B4-BE49-F238E27FC236}">
                  <a16:creationId xmlns:a16="http://schemas.microsoft.com/office/drawing/2014/main" id="{367E44A5-FAF8-4D81-90C9-CFD68F1A13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pic>
        <p:nvPicPr>
          <p:cNvPr id="4" name="image8.png" descr="C:\Users\sony\Desktop\MITADT.png">
            <a:extLst>
              <a:ext uri="{FF2B5EF4-FFF2-40B4-BE49-F238E27FC236}">
                <a16:creationId xmlns:a16="http://schemas.microsoft.com/office/drawing/2014/main" id="{7CC96B80-E7AF-CD7E-1827-4E1E4B22684F}"/>
              </a:ext>
            </a:extLst>
          </p:cNvPr>
          <p:cNvPicPr/>
          <p:nvPr/>
        </p:nvPicPr>
        <p:blipFill>
          <a:blip r:embed="rId5"/>
          <a:srcRect/>
          <a:stretch>
            <a:fillRect/>
          </a:stretch>
        </p:blipFill>
        <p:spPr>
          <a:xfrm>
            <a:off x="4687287" y="1149305"/>
            <a:ext cx="2409388" cy="1035760"/>
          </a:xfrm>
          <a:prstGeom prst="rect">
            <a:avLst/>
          </a:prstGeom>
          <a:ln/>
        </p:spPr>
      </p:pic>
      <p:sp>
        <p:nvSpPr>
          <p:cNvPr id="10" name="Subtitle 2">
            <a:extLst>
              <a:ext uri="{FF2B5EF4-FFF2-40B4-BE49-F238E27FC236}">
                <a16:creationId xmlns:a16="http://schemas.microsoft.com/office/drawing/2014/main" id="{9C42488F-DDF9-0420-0FF1-36DAC5A0AB31}"/>
              </a:ext>
            </a:extLst>
          </p:cNvPr>
          <p:cNvSpPr>
            <a:spLocks noGrp="1"/>
          </p:cNvSpPr>
          <p:nvPr>
            <p:ph type="ctrTitle"/>
          </p:nvPr>
        </p:nvSpPr>
        <p:spPr>
          <a:xfrm>
            <a:off x="2068371" y="3021201"/>
            <a:ext cx="7975906" cy="1189241"/>
          </a:xfrm>
        </p:spPr>
        <p:txBody>
          <a:bodyPr>
            <a:noAutofit/>
          </a:bodyPr>
          <a:lstStyle/>
          <a:p>
            <a:pPr defTabSz="397764"/>
            <a:r>
              <a:rPr lang="en-US" sz="2436" b="1" i="1" dirty="0">
                <a:latin typeface="Times New Roman" panose="02020603050405020304" pitchFamily="18" charset="0"/>
                <a:cs typeface="Times New Roman" panose="02020603050405020304" pitchFamily="18" charset="0"/>
              </a:rPr>
              <a:t>Keylogger</a:t>
            </a:r>
            <a:endParaRPr lang="en-US" sz="2436" b="1" i="1" kern="1200" cap="none" dirty="0">
              <a:ln w="3175" cmpd="sng">
                <a:noFill/>
              </a:ln>
              <a:solidFill>
                <a:schemeClr val="tx1">
                  <a:lumMod val="85000"/>
                  <a:lumOff val="15000"/>
                </a:schemeClr>
              </a:solidFill>
              <a:effectLst/>
              <a:latin typeface="Times New Roman" panose="02020603050405020304" pitchFamily="18" charset="0"/>
              <a:ea typeface="+mj-ea"/>
              <a:cs typeface="Times New Roman" panose="02020603050405020304" pitchFamily="18" charset="0"/>
            </a:endParaRPr>
          </a:p>
        </p:txBody>
      </p:sp>
      <p:sp>
        <p:nvSpPr>
          <p:cNvPr id="7" name="Title 1">
            <a:extLst>
              <a:ext uri="{FF2B5EF4-FFF2-40B4-BE49-F238E27FC236}">
                <a16:creationId xmlns:a16="http://schemas.microsoft.com/office/drawing/2014/main" id="{1BD0E858-4FE9-F505-485F-39C812770C4E}"/>
              </a:ext>
            </a:extLst>
          </p:cNvPr>
          <p:cNvSpPr>
            <a:spLocks noGrp="1"/>
          </p:cNvSpPr>
          <p:nvPr>
            <p:ph type="subTitle" idx="1"/>
          </p:nvPr>
        </p:nvSpPr>
        <p:spPr>
          <a:xfrm>
            <a:off x="2109912" y="2085253"/>
            <a:ext cx="7934365" cy="935949"/>
          </a:xfrm>
        </p:spPr>
        <p:txBody>
          <a:bodyPr>
            <a:noAutofit/>
          </a:bodyPr>
          <a:lstStyle/>
          <a:p>
            <a:pPr defTabSz="397764">
              <a:spcAft>
                <a:spcPts val="522"/>
              </a:spcAft>
            </a:pPr>
            <a:br>
              <a:rPr lang="en-IN" sz="1392" kern="1200" cap="none">
                <a:solidFill>
                  <a:schemeClr val="tx1"/>
                </a:solidFill>
                <a:effectLst/>
                <a:latin typeface="+mn-lt"/>
                <a:ea typeface="+mn-ea"/>
                <a:cs typeface="+mn-cs"/>
              </a:rPr>
            </a:br>
            <a:r>
              <a:rPr lang="en-IN" sz="1392" kern="1200" cap="none">
                <a:solidFill>
                  <a:schemeClr val="tx1"/>
                </a:solidFill>
                <a:effectLst/>
                <a:latin typeface="+mn-lt"/>
                <a:ea typeface="+mn-ea"/>
                <a:cs typeface="+mn-cs"/>
              </a:rPr>
              <a:t>DEPARTMENT OF COMPUTER SCIENCE &amp; ENGINEERING</a:t>
            </a:r>
            <a:br>
              <a:rPr lang="en-IN" sz="1392" kern="1200" cap="none">
                <a:solidFill>
                  <a:schemeClr val="tx1"/>
                </a:solidFill>
                <a:effectLst/>
                <a:latin typeface="+mn-lt"/>
                <a:ea typeface="+mn-ea"/>
                <a:cs typeface="+mn-cs"/>
              </a:rPr>
            </a:br>
            <a:r>
              <a:rPr lang="en-IN" sz="1392" kern="1200" cap="none">
                <a:solidFill>
                  <a:schemeClr val="tx1"/>
                </a:solidFill>
                <a:effectLst/>
                <a:latin typeface="+mn-lt"/>
                <a:ea typeface="+mn-ea"/>
                <a:cs typeface="+mn-cs"/>
              </a:rPr>
              <a:t>MIT SCHOOL OF COMPUTING, </a:t>
            </a:r>
            <a:r>
              <a:rPr lang="en-IN" sz="1566" kern="1200" cap="none">
                <a:solidFill>
                  <a:schemeClr val="tx1"/>
                </a:solidFill>
                <a:effectLst/>
                <a:latin typeface="+mn-lt"/>
                <a:ea typeface="+mn-ea"/>
                <a:cs typeface="+mn-cs"/>
              </a:rPr>
              <a:t>MIT</a:t>
            </a:r>
            <a:r>
              <a:rPr lang="en-IN" sz="1392" kern="1200" cap="none">
                <a:solidFill>
                  <a:schemeClr val="tx1"/>
                </a:solidFill>
                <a:effectLst/>
                <a:latin typeface="+mn-lt"/>
                <a:ea typeface="+mn-ea"/>
                <a:cs typeface="+mn-cs"/>
              </a:rPr>
              <a:t> ADT UNIVERSITY</a:t>
            </a:r>
            <a:br>
              <a:rPr lang="en-IN" sz="1392" kern="1200" cap="none">
                <a:solidFill>
                  <a:schemeClr val="tx1"/>
                </a:solidFill>
                <a:effectLst/>
                <a:latin typeface="+mn-lt"/>
                <a:ea typeface="+mn-ea"/>
                <a:cs typeface="+mn-cs"/>
              </a:rPr>
            </a:br>
            <a:r>
              <a:rPr lang="en-IN" sz="1392" kern="1200" cap="none">
                <a:solidFill>
                  <a:schemeClr val="tx1"/>
                </a:solidFill>
                <a:effectLst/>
                <a:latin typeface="+mn-lt"/>
                <a:ea typeface="+mn-ea"/>
                <a:cs typeface="+mn-cs"/>
              </a:rPr>
              <a:t>RAJBAUG, LONI KALBHOR, PUNE – 412201</a:t>
            </a:r>
            <a:endParaRPr lang="en-US" sz="1600" b="0"/>
          </a:p>
        </p:txBody>
      </p:sp>
      <p:sp>
        <p:nvSpPr>
          <p:cNvPr id="12" name="TextBox 11">
            <a:extLst>
              <a:ext uri="{FF2B5EF4-FFF2-40B4-BE49-F238E27FC236}">
                <a16:creationId xmlns:a16="http://schemas.microsoft.com/office/drawing/2014/main" id="{A7A0BD06-9443-C593-2AEF-A81819F9C336}"/>
              </a:ext>
            </a:extLst>
          </p:cNvPr>
          <p:cNvSpPr txBox="1"/>
          <p:nvPr/>
        </p:nvSpPr>
        <p:spPr>
          <a:xfrm>
            <a:off x="1379227" y="4395639"/>
            <a:ext cx="2035954" cy="1507207"/>
          </a:xfrm>
          <a:prstGeom prst="rect">
            <a:avLst/>
          </a:prstGeom>
          <a:noFill/>
        </p:spPr>
        <p:txBody>
          <a:bodyPr wrap="square" rtlCol="0">
            <a:spAutoFit/>
          </a:bodyPr>
          <a:lstStyle/>
          <a:p>
            <a:pPr defTabSz="397764">
              <a:spcAft>
                <a:spcPts val="600"/>
              </a:spcAft>
            </a:pPr>
            <a:r>
              <a:rPr lang="en-US" altLang="ar-IQ" sz="1218" kern="1200" dirty="0">
                <a:solidFill>
                  <a:schemeClr val="tx1"/>
                </a:solidFill>
                <a:latin typeface="+mj-lt"/>
                <a:ea typeface="+mn-ea"/>
                <a:cs typeface="Times New Roman" panose="02020603050405020304" pitchFamily="18" charset="0"/>
              </a:rPr>
              <a:t>Submitted By:</a:t>
            </a:r>
          </a:p>
          <a:p>
            <a:pPr defTabSz="397764">
              <a:spcAft>
                <a:spcPts val="600"/>
              </a:spcAft>
            </a:pPr>
            <a:r>
              <a:rPr lang="en-US" sz="1392" b="1" kern="1200" dirty="0" err="1">
                <a:solidFill>
                  <a:schemeClr val="tx1"/>
                </a:solidFill>
                <a:latin typeface="+mj-lt"/>
                <a:ea typeface="+mn-ea"/>
                <a:cs typeface="Times New Roman" panose="02020603050405020304" pitchFamily="18" charset="0"/>
              </a:rPr>
              <a:t>Hemanshu</a:t>
            </a:r>
            <a:r>
              <a:rPr lang="en-US" sz="1392" b="1" kern="1200" dirty="0">
                <a:solidFill>
                  <a:schemeClr val="tx1"/>
                </a:solidFill>
                <a:latin typeface="+mj-lt"/>
                <a:ea typeface="+mn-ea"/>
                <a:cs typeface="Times New Roman" panose="02020603050405020304" pitchFamily="18" charset="0"/>
              </a:rPr>
              <a:t> </a:t>
            </a:r>
            <a:r>
              <a:rPr lang="en-US" sz="1392" b="1" kern="1200" dirty="0" err="1">
                <a:solidFill>
                  <a:schemeClr val="tx1"/>
                </a:solidFill>
                <a:latin typeface="+mj-lt"/>
                <a:ea typeface="+mn-ea"/>
                <a:cs typeface="Times New Roman" panose="02020603050405020304" pitchFamily="18" charset="0"/>
              </a:rPr>
              <a:t>Moundekar</a:t>
            </a:r>
            <a:endParaRPr lang="en-US" sz="1392" b="1" kern="1200" dirty="0">
              <a:solidFill>
                <a:schemeClr val="tx1"/>
              </a:solidFill>
              <a:latin typeface="+mj-lt"/>
              <a:ea typeface="+mn-ea"/>
              <a:cs typeface="Times New Roman" panose="02020603050405020304" pitchFamily="18" charset="0"/>
            </a:endParaRPr>
          </a:p>
          <a:p>
            <a:pPr defTabSz="397764">
              <a:spcAft>
                <a:spcPts val="600"/>
              </a:spcAft>
            </a:pPr>
            <a:r>
              <a:rPr lang="en-US" sz="1392" b="1" kern="1200" dirty="0">
                <a:solidFill>
                  <a:schemeClr val="tx1"/>
                </a:solidFill>
                <a:latin typeface="+mj-lt"/>
                <a:ea typeface="+mn-ea"/>
                <a:cs typeface="Times New Roman" panose="02020603050405020304" pitchFamily="18" charset="0"/>
              </a:rPr>
              <a:t>Durgesh Borse</a:t>
            </a:r>
          </a:p>
          <a:p>
            <a:pPr defTabSz="397764">
              <a:spcAft>
                <a:spcPts val="600"/>
              </a:spcAft>
            </a:pPr>
            <a:r>
              <a:rPr lang="en-US" sz="1392" b="1" kern="1200" dirty="0">
                <a:solidFill>
                  <a:schemeClr val="tx1"/>
                </a:solidFill>
                <a:latin typeface="+mj-lt"/>
                <a:ea typeface="+mn-ea"/>
                <a:cs typeface="Times New Roman" panose="02020603050405020304" pitchFamily="18" charset="0"/>
              </a:rPr>
              <a:t>Sourabh </a:t>
            </a:r>
            <a:r>
              <a:rPr lang="en-US" sz="1392" b="1" kern="1200" dirty="0" err="1">
                <a:solidFill>
                  <a:schemeClr val="tx1"/>
                </a:solidFill>
                <a:latin typeface="+mj-lt"/>
                <a:ea typeface="+mn-ea"/>
                <a:cs typeface="Times New Roman" panose="02020603050405020304" pitchFamily="18" charset="0"/>
              </a:rPr>
              <a:t>Karmakar</a:t>
            </a:r>
            <a:endParaRPr lang="en-IN" sz="1392" b="1" kern="1200" dirty="0">
              <a:solidFill>
                <a:schemeClr val="tx1"/>
              </a:solidFill>
              <a:latin typeface="+mj-lt"/>
              <a:ea typeface="+mn-ea"/>
              <a:cs typeface="+mn-cs"/>
            </a:endParaRPr>
          </a:p>
          <a:p>
            <a:pPr>
              <a:spcAft>
                <a:spcPts val="600"/>
              </a:spcAft>
            </a:pPr>
            <a:endParaRPr lang="en-IN" dirty="0"/>
          </a:p>
        </p:txBody>
      </p:sp>
      <p:sp>
        <p:nvSpPr>
          <p:cNvPr id="14" name="TextBox 13">
            <a:extLst>
              <a:ext uri="{FF2B5EF4-FFF2-40B4-BE49-F238E27FC236}">
                <a16:creationId xmlns:a16="http://schemas.microsoft.com/office/drawing/2014/main" id="{D72AAC2D-8F98-0E65-96C7-FC3391671EA9}"/>
              </a:ext>
            </a:extLst>
          </p:cNvPr>
          <p:cNvSpPr txBox="1"/>
          <p:nvPr/>
        </p:nvSpPr>
        <p:spPr>
          <a:xfrm>
            <a:off x="8694063" y="4621145"/>
            <a:ext cx="2103204" cy="1188659"/>
          </a:xfrm>
          <a:prstGeom prst="rect">
            <a:avLst/>
          </a:prstGeom>
          <a:noFill/>
        </p:spPr>
        <p:txBody>
          <a:bodyPr wrap="none" rtlCol="0">
            <a:spAutoFit/>
          </a:bodyPr>
          <a:lstStyle/>
          <a:p>
            <a:pPr algn="ctr" defTabSz="397764">
              <a:spcBef>
                <a:spcPct val="20000"/>
              </a:spcBef>
              <a:defRPr/>
            </a:pPr>
            <a:r>
              <a:rPr lang="en-US" sz="1566" b="1" kern="1200">
                <a:solidFill>
                  <a:schemeClr val="tx1"/>
                </a:solidFill>
                <a:latin typeface="Times New Roman" pitchFamily="18" charset="0"/>
                <a:ea typeface="+mn-ea"/>
                <a:cs typeface="Times New Roman" pitchFamily="18" charset="0"/>
              </a:rPr>
              <a:t>Under the guidance of</a:t>
            </a:r>
          </a:p>
          <a:p>
            <a:pPr algn="ctr" defTabSz="397764">
              <a:spcBef>
                <a:spcPct val="20000"/>
              </a:spcBef>
              <a:defRPr/>
            </a:pPr>
            <a:r>
              <a:rPr lang="en-US" sz="1566" b="1" kern="1200">
                <a:solidFill>
                  <a:schemeClr val="tx1"/>
                </a:solidFill>
                <a:latin typeface="Times New Roman" pitchFamily="18" charset="0"/>
                <a:ea typeface="+mn-ea"/>
                <a:cs typeface="Times New Roman" pitchFamily="18" charset="0"/>
              </a:rPr>
              <a:t>Prof. </a:t>
            </a:r>
            <a:r>
              <a:rPr lang="en-US" sz="1566" b="1" kern="1200" err="1">
                <a:solidFill>
                  <a:schemeClr val="tx1"/>
                </a:solidFill>
                <a:latin typeface="Times New Roman" pitchFamily="18" charset="0"/>
                <a:ea typeface="+mn-ea"/>
                <a:cs typeface="Times New Roman" pitchFamily="18" charset="0"/>
              </a:rPr>
              <a:t>Uday</a:t>
            </a:r>
            <a:r>
              <a:rPr lang="en-US" sz="1566" b="1" kern="1200">
                <a:solidFill>
                  <a:schemeClr val="tx1"/>
                </a:solidFill>
                <a:latin typeface="Times New Roman" pitchFamily="18" charset="0"/>
                <a:ea typeface="+mn-ea"/>
                <a:cs typeface="Times New Roman" pitchFamily="18" charset="0"/>
              </a:rPr>
              <a:t> Mande</a:t>
            </a:r>
          </a:p>
          <a:p>
            <a:pPr algn="ctr" defTabSz="397764">
              <a:spcBef>
                <a:spcPct val="20000"/>
              </a:spcBef>
              <a:defRPr/>
            </a:pPr>
            <a:r>
              <a:rPr lang="en-US" sz="1566" b="1" kern="1200">
                <a:solidFill>
                  <a:schemeClr val="tx1"/>
                </a:solidFill>
                <a:latin typeface="Times New Roman" pitchFamily="18" charset="0"/>
                <a:ea typeface="+mn-ea"/>
                <a:cs typeface="Times New Roman" pitchFamily="18" charset="0"/>
              </a:rPr>
              <a:t>MIT, Pune</a:t>
            </a:r>
          </a:p>
          <a:p>
            <a:endParaRPr lang="en-IN" dirty="0"/>
          </a:p>
        </p:txBody>
      </p:sp>
    </p:spTree>
    <p:extLst>
      <p:ext uri="{BB962C8B-B14F-4D97-AF65-F5344CB8AC3E}">
        <p14:creationId xmlns:p14="http://schemas.microsoft.com/office/powerpoint/2010/main" val="2285543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6F8A89-16AA-E367-8B8D-0CE9DCB1BB1C}"/>
              </a:ext>
            </a:extLst>
          </p:cNvPr>
          <p:cNvSpPr>
            <a:spLocks noGrp="1"/>
          </p:cNvSpPr>
          <p:nvPr>
            <p:ph idx="1"/>
          </p:nvPr>
        </p:nvSpPr>
        <p:spPr>
          <a:xfrm>
            <a:off x="1295404" y="2607541"/>
            <a:ext cx="9601196" cy="3318936"/>
          </a:xfrm>
        </p:spPr>
        <p:txBody>
          <a:bodyPr>
            <a:normAutofit/>
          </a:bodyPr>
          <a:lstStyle/>
          <a:p>
            <a:r>
              <a:rPr lang="en-US" dirty="0">
                <a:solidFill>
                  <a:schemeClr val="tx1"/>
                </a:solidFill>
                <a:latin typeface="Arial" panose="020B0604020202020204" pitchFamily="34" charset="0"/>
                <a:cs typeface="Arial" panose="020B0604020202020204" pitchFamily="34" charset="0"/>
              </a:rPr>
              <a:t>Introduction</a:t>
            </a:r>
          </a:p>
          <a:p>
            <a:r>
              <a:rPr lang="en-US" dirty="0">
                <a:solidFill>
                  <a:schemeClr val="tx1"/>
                </a:solidFill>
                <a:latin typeface="Arial" panose="020B0604020202020204" pitchFamily="34" charset="0"/>
                <a:cs typeface="Arial" panose="020B0604020202020204" pitchFamily="34" charset="0"/>
              </a:rPr>
              <a:t>Keylogger</a:t>
            </a:r>
          </a:p>
          <a:p>
            <a:r>
              <a:rPr lang="en-US" dirty="0">
                <a:solidFill>
                  <a:schemeClr val="tx1"/>
                </a:solidFill>
                <a:latin typeface="Arial" panose="020B0604020202020204" pitchFamily="34" charset="0"/>
                <a:cs typeface="Arial" panose="020B0604020202020204" pitchFamily="34" charset="0"/>
              </a:rPr>
              <a:t>Problem statement</a:t>
            </a:r>
          </a:p>
          <a:p>
            <a:r>
              <a:rPr lang="en-US" dirty="0">
                <a:solidFill>
                  <a:schemeClr val="tx1"/>
                </a:solidFill>
                <a:latin typeface="Arial" panose="020B0604020202020204" pitchFamily="34" charset="0"/>
                <a:cs typeface="Arial" panose="020B0604020202020204" pitchFamily="34" charset="0"/>
              </a:rPr>
              <a:t>Goals</a:t>
            </a:r>
          </a:p>
          <a:p>
            <a:r>
              <a:rPr lang="en-US" dirty="0">
                <a:solidFill>
                  <a:schemeClr val="tx1"/>
                </a:solidFill>
                <a:latin typeface="Arial" panose="020B0604020202020204" pitchFamily="34" charset="0"/>
                <a:cs typeface="Arial" panose="020B0604020202020204" pitchFamily="34" charset="0"/>
              </a:rPr>
              <a:t>Application</a:t>
            </a:r>
          </a:p>
          <a:p>
            <a:r>
              <a:rPr lang="en-US" dirty="0">
                <a:solidFill>
                  <a:schemeClr val="tx1"/>
                </a:solidFill>
                <a:latin typeface="Arial" panose="020B0604020202020204" pitchFamily="34" charset="0"/>
                <a:cs typeface="Arial" panose="020B0604020202020204" pitchFamily="34" charset="0"/>
              </a:rPr>
              <a:t>Conclusion and future direction </a:t>
            </a:r>
          </a:p>
        </p:txBody>
      </p:sp>
      <p:sp>
        <p:nvSpPr>
          <p:cNvPr id="4" name="Title 1">
            <a:extLst>
              <a:ext uri="{FF2B5EF4-FFF2-40B4-BE49-F238E27FC236}">
                <a16:creationId xmlns:a16="http://schemas.microsoft.com/office/drawing/2014/main" id="{97BF08FD-E2B6-F1E6-669F-4EDB70FC0535}"/>
              </a:ext>
            </a:extLst>
          </p:cNvPr>
          <p:cNvSpPr>
            <a:spLocks noGrp="1"/>
          </p:cNvSpPr>
          <p:nvPr>
            <p:ph type="title"/>
          </p:nvPr>
        </p:nvSpPr>
        <p:spPr>
          <a:xfrm>
            <a:off x="1295400" y="982663"/>
            <a:ext cx="9601200" cy="1303337"/>
          </a:xfrm>
        </p:spPr>
        <p:txBody>
          <a:bodyPr>
            <a:normAutofit/>
          </a:bodyPr>
          <a:lstStyle/>
          <a:p>
            <a:r>
              <a:rPr lang="en-US" dirty="0"/>
              <a:t> CONTENTS</a:t>
            </a:r>
            <a:endParaRPr lang="en-US" b="1" dirty="0"/>
          </a:p>
        </p:txBody>
      </p:sp>
    </p:spTree>
    <p:extLst>
      <p:ext uri="{BB962C8B-B14F-4D97-AF65-F5344CB8AC3E}">
        <p14:creationId xmlns:p14="http://schemas.microsoft.com/office/powerpoint/2010/main" val="14892911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116F9-6956-45CA-118B-B5FF275761F1}"/>
              </a:ext>
            </a:extLst>
          </p:cNvPr>
          <p:cNvSpPr>
            <a:spLocks noGrp="1"/>
          </p:cNvSpPr>
          <p:nvPr>
            <p:ph type="title"/>
          </p:nvPr>
        </p:nvSpPr>
        <p:spPr/>
        <p:txBody>
          <a:bodyPr/>
          <a:lstStyle/>
          <a:p>
            <a:r>
              <a:rPr lang="en-US" dirty="0"/>
              <a:t> </a:t>
            </a:r>
            <a:r>
              <a:rPr lang="en-US" dirty="0">
                <a:latin typeface="Arial" panose="020B0604020202020204" pitchFamily="34" charset="0"/>
                <a:cs typeface="Arial" panose="020B0604020202020204" pitchFamily="34" charset="0"/>
              </a:rPr>
              <a:t>INTRODUCTION</a:t>
            </a:r>
          </a:p>
        </p:txBody>
      </p:sp>
      <p:sp>
        <p:nvSpPr>
          <p:cNvPr id="3" name="Content Placeholder 2">
            <a:extLst>
              <a:ext uri="{FF2B5EF4-FFF2-40B4-BE49-F238E27FC236}">
                <a16:creationId xmlns:a16="http://schemas.microsoft.com/office/drawing/2014/main" id="{2C1F9418-F38F-2002-670F-30C3DB33D2F5}"/>
              </a:ext>
            </a:extLst>
          </p:cNvPr>
          <p:cNvSpPr>
            <a:spLocks noGrp="1"/>
          </p:cNvSpPr>
          <p:nvPr>
            <p:ph idx="1"/>
          </p:nvPr>
        </p:nvSpPr>
        <p:spPr/>
        <p:txBody>
          <a:bodyPr>
            <a:normAutofit/>
          </a:bodyPr>
          <a:lstStyle/>
          <a:p>
            <a:r>
              <a:rPr lang="en-US" b="0" i="0" dirty="0">
                <a:solidFill>
                  <a:srgbClr val="0D0D0D"/>
                </a:solidFill>
                <a:effectLst/>
                <a:latin typeface="Arial" panose="020B0604020202020204" pitchFamily="34" charset="0"/>
                <a:cs typeface="Arial" panose="020B0604020202020204" pitchFamily="34" charset="0"/>
              </a:rPr>
              <a:t>A keylogger is a type of surveillance software designed to record keystrokes made by a user on a keyboard. It can operate in the background without the user's knowledge, capturing everything typed including passwords, messages, emails, and other sensitive information.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2632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C878D9A-77BE-4701-AE3D-EEFC53CD5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643BE08-0ED1-4B73-AC6D-B7E26A59C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4663" y="469900"/>
            <a:ext cx="3695002" cy="5918200"/>
          </a:xfrm>
          <a:prstGeom prst="rect">
            <a:avLst/>
          </a:prstGeom>
          <a:solidFill>
            <a:schemeClr val="tx2">
              <a:lumMod val="90000"/>
              <a:lumOff val="10000"/>
            </a:schemeClr>
          </a:solidFill>
          <a:ln>
            <a:noFill/>
          </a:ln>
          <a:effectLst>
            <a:outerShdw blurRad="50800" dist="38100" dir="5400000" algn="t" rotWithShape="0">
              <a:prstClr val="black">
                <a:alpha val="40000"/>
              </a:prstClr>
            </a:outerShdw>
          </a:effectLst>
          <a:scene3d>
            <a:camera prst="orthographicFront"/>
            <a:lightRig rig="balanced" dir="t"/>
          </a:scene3d>
          <a:sp3d>
            <a:bevelT w="6350" h="63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56B2094-7FC0-45FC-BFED-3CB88CEE63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668" y="635508"/>
            <a:ext cx="3364992" cy="5586984"/>
          </a:xfrm>
          <a:prstGeom prst="rect">
            <a:avLst/>
          </a:prstGeom>
          <a:noFill/>
          <a:ln w="15875" cap="flat">
            <a:solidFill>
              <a:schemeClr val="accent1"/>
            </a:solidFill>
            <a:miter lim="800000"/>
          </a:ln>
          <a:effectLst/>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D7450223-2897-7F22-1F20-76EB55B906AE}"/>
              </a:ext>
            </a:extLst>
          </p:cNvPr>
          <p:cNvSpPr>
            <a:spLocks noGrp="1"/>
          </p:cNvSpPr>
          <p:nvPr>
            <p:ph type="title"/>
          </p:nvPr>
        </p:nvSpPr>
        <p:spPr>
          <a:xfrm>
            <a:off x="952108" y="954756"/>
            <a:ext cx="2730414" cy="4946003"/>
          </a:xfrm>
        </p:spPr>
        <p:txBody>
          <a:bodyPr>
            <a:normAutofit/>
          </a:bodyPr>
          <a:lstStyle/>
          <a:p>
            <a:r>
              <a:rPr lang="en-US" sz="3400">
                <a:solidFill>
                  <a:srgbClr val="FFFFFF"/>
                </a:solidFill>
              </a:rPr>
              <a:t>PROBLEM STATEMENT</a:t>
            </a:r>
          </a:p>
        </p:txBody>
      </p:sp>
      <p:sp>
        <p:nvSpPr>
          <p:cNvPr id="14" name="Rectangle 13">
            <a:extLst>
              <a:ext uri="{FF2B5EF4-FFF2-40B4-BE49-F238E27FC236}">
                <a16:creationId xmlns:a16="http://schemas.microsoft.com/office/drawing/2014/main" id="{07A4B640-BB7F-4272-A710-068DBA9F9A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0"/>
            <a:ext cx="7537704" cy="6858000"/>
          </a:xfrm>
          <a:prstGeom prst="rect">
            <a:avLst/>
          </a:prstGeom>
          <a:gradFill>
            <a:gsLst>
              <a:gs pos="0">
                <a:schemeClr val="bg1"/>
              </a:gs>
              <a:gs pos="30000">
                <a:schemeClr val="bg1"/>
              </a:gs>
              <a:gs pos="61000">
                <a:schemeClr val="bg2">
                  <a:lumMod val="20000"/>
                  <a:lumOff val="80000"/>
                </a:schemeClr>
              </a:gs>
              <a:gs pos="97000">
                <a:schemeClr val="bg2">
                  <a:lumMod val="70000"/>
                  <a:lumOff val="30000"/>
                </a:schemeClr>
              </a:gs>
            </a:gsLst>
            <a:path path="circle">
              <a:fillToRect l="50000" t="50000" r="50000" b="50000"/>
            </a:path>
          </a:gradFill>
          <a:ln>
            <a:noFill/>
          </a:ln>
          <a:effectLst>
            <a:innerShdw blurRad="63500" dist="50800" dir="108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C913BD78-93B9-C077-B821-73CBB250A892}"/>
              </a:ext>
            </a:extLst>
          </p:cNvPr>
          <p:cNvSpPr>
            <a:spLocks noGrp="1"/>
          </p:cNvSpPr>
          <p:nvPr>
            <p:ph idx="1"/>
          </p:nvPr>
        </p:nvSpPr>
        <p:spPr>
          <a:xfrm>
            <a:off x="5140934" y="469900"/>
            <a:ext cx="5953630" cy="5405968"/>
          </a:xfrm>
        </p:spPr>
        <p:txBody>
          <a:bodyPr anchor="ctr">
            <a:normAutofit/>
          </a:bodyPr>
          <a:lstStyle/>
          <a:p>
            <a:pPr marL="0" indent="0">
              <a:buNone/>
            </a:pPr>
            <a:r>
              <a:rPr lang="en-US" b="0" i="0" dirty="0">
                <a:solidFill>
                  <a:srgbClr val="0D0D0D"/>
                </a:solidFill>
                <a:effectLst/>
                <a:latin typeface="Söhne"/>
              </a:rPr>
              <a:t>The need for keyloggers arises primarily in security-related scenarios such as monitoring employee activity, parental control, or investigating unauthorized access. However, keyloggers also pose significant ethical and privacy concerns when used without consent, leading to potential misuse, data breaches, and legal implications.</a:t>
            </a:r>
            <a:endParaRPr lang="en-US" dirty="0"/>
          </a:p>
        </p:txBody>
      </p:sp>
    </p:spTree>
    <p:extLst>
      <p:ext uri="{BB962C8B-B14F-4D97-AF65-F5344CB8AC3E}">
        <p14:creationId xmlns:p14="http://schemas.microsoft.com/office/powerpoint/2010/main" val="3948664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2C214-8E67-BC9B-04BA-37F37E6690B5}"/>
              </a:ext>
            </a:extLst>
          </p:cNvPr>
          <p:cNvSpPr>
            <a:spLocks noGrp="1"/>
          </p:cNvSpPr>
          <p:nvPr>
            <p:ph type="title"/>
          </p:nvPr>
        </p:nvSpPr>
        <p:spPr>
          <a:xfrm>
            <a:off x="1295402" y="982132"/>
            <a:ext cx="9601196" cy="1303867"/>
          </a:xfrm>
        </p:spPr>
        <p:txBody>
          <a:bodyPr>
            <a:normAutofit/>
          </a:bodyPr>
          <a:lstStyle/>
          <a:p>
            <a:r>
              <a:rPr lang="en-US">
                <a:solidFill>
                  <a:srgbClr val="262626"/>
                </a:solidFill>
              </a:rPr>
              <a:t>GOALS</a:t>
            </a:r>
          </a:p>
        </p:txBody>
      </p:sp>
      <p:graphicFrame>
        <p:nvGraphicFramePr>
          <p:cNvPr id="17" name="Content Placeholder 2">
            <a:extLst>
              <a:ext uri="{FF2B5EF4-FFF2-40B4-BE49-F238E27FC236}">
                <a16:creationId xmlns:a16="http://schemas.microsoft.com/office/drawing/2014/main" id="{C0996CFA-A31D-0663-3C0C-A2D091B0ABB2}"/>
              </a:ext>
            </a:extLst>
          </p:cNvPr>
          <p:cNvGraphicFramePr>
            <a:graphicFrameLocks noGrp="1"/>
          </p:cNvGraphicFramePr>
          <p:nvPr>
            <p:ph idx="1"/>
            <p:extLst>
              <p:ext uri="{D42A27DB-BD31-4B8C-83A1-F6EECF244321}">
                <p14:modId xmlns:p14="http://schemas.microsoft.com/office/powerpoint/2010/main" val="1218963912"/>
              </p:ext>
            </p:extLst>
          </p:nvPr>
        </p:nvGraphicFramePr>
        <p:xfrm>
          <a:off x="1295400" y="2772384"/>
          <a:ext cx="9601197" cy="28748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0292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2BE4420-3B5F-4549-8B4A-77855B8215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5876F6-95D4-48CB-8E3E-4401A96E25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88"/>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B84719-90BB-4D0C-92D8-61DC5512B3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0"/>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6975068A-F369-A6FF-46ED-6F093D5F5FC4}"/>
              </a:ext>
            </a:extLst>
          </p:cNvPr>
          <p:cNvSpPr>
            <a:spLocks noGrp="1"/>
          </p:cNvSpPr>
          <p:nvPr>
            <p:ph type="title"/>
          </p:nvPr>
        </p:nvSpPr>
        <p:spPr>
          <a:xfrm>
            <a:off x="1055599" y="1055077"/>
            <a:ext cx="2532909" cy="4794578"/>
          </a:xfrm>
        </p:spPr>
        <p:txBody>
          <a:bodyPr>
            <a:normAutofit/>
          </a:bodyPr>
          <a:lstStyle/>
          <a:p>
            <a:r>
              <a:rPr lang="en-US" sz="2800">
                <a:solidFill>
                  <a:srgbClr val="262626"/>
                </a:solidFill>
              </a:rPr>
              <a:t>APPLICATION</a:t>
            </a:r>
          </a:p>
        </p:txBody>
      </p:sp>
      <p:sp useBgFill="1">
        <p:nvSpPr>
          <p:cNvPr id="15" name="Rectangle 14">
            <a:extLst>
              <a:ext uri="{FF2B5EF4-FFF2-40B4-BE49-F238E27FC236}">
                <a16:creationId xmlns:a16="http://schemas.microsoft.com/office/drawing/2014/main" id="{7B407EC4-5D16-4845-9840-4E28622B65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2053" y="-2"/>
            <a:ext cx="7539947"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64A27E8D-DD06-35D2-D074-23EFD824DA60}"/>
              </a:ext>
            </a:extLst>
          </p:cNvPr>
          <p:cNvGraphicFramePr>
            <a:graphicFrameLocks noGrp="1"/>
          </p:cNvGraphicFramePr>
          <p:nvPr>
            <p:ph idx="1"/>
            <p:extLst>
              <p:ext uri="{D42A27DB-BD31-4B8C-83A1-F6EECF244321}">
                <p14:modId xmlns:p14="http://schemas.microsoft.com/office/powerpoint/2010/main" val="1315410443"/>
              </p:ext>
            </p:extLst>
          </p:nvPr>
        </p:nvGraphicFramePr>
        <p:xfrm>
          <a:off x="5470072" y="804670"/>
          <a:ext cx="5914209" cy="52486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979569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7B147-081B-E657-FC5D-77940BA09BDA}"/>
              </a:ext>
            </a:extLst>
          </p:cNvPr>
          <p:cNvSpPr>
            <a:spLocks noGrp="1"/>
          </p:cNvSpPr>
          <p:nvPr>
            <p:ph type="title"/>
          </p:nvPr>
        </p:nvSpPr>
        <p:spPr>
          <a:xfrm>
            <a:off x="1295402" y="982132"/>
            <a:ext cx="9601196" cy="1303867"/>
          </a:xfrm>
        </p:spPr>
        <p:txBody>
          <a:bodyPr>
            <a:normAutofit/>
          </a:bodyPr>
          <a:lstStyle/>
          <a:p>
            <a:r>
              <a:rPr lang="en-US" sz="4100" dirty="0">
                <a:solidFill>
                  <a:srgbClr val="262626"/>
                </a:solidFill>
              </a:rPr>
              <a:t> CONCLUSION &amp; FUTURE DIRECTION</a:t>
            </a:r>
          </a:p>
        </p:txBody>
      </p:sp>
      <p:sp>
        <p:nvSpPr>
          <p:cNvPr id="8" name="Content Placeholder 7">
            <a:extLst>
              <a:ext uri="{FF2B5EF4-FFF2-40B4-BE49-F238E27FC236}">
                <a16:creationId xmlns:a16="http://schemas.microsoft.com/office/drawing/2014/main" id="{2F8EBD5A-27F5-A474-4F4D-74872DAEFCD0}"/>
              </a:ext>
            </a:extLst>
          </p:cNvPr>
          <p:cNvSpPr>
            <a:spLocks noGrp="1"/>
          </p:cNvSpPr>
          <p:nvPr>
            <p:ph idx="1"/>
          </p:nvPr>
        </p:nvSpPr>
        <p:spPr/>
        <p:txBody>
          <a:bodyPr>
            <a:normAutofit lnSpcReduction="10000"/>
          </a:bodyPr>
          <a:lstStyle/>
          <a:p>
            <a:r>
              <a:rPr lang="en-US" dirty="0">
                <a:latin typeface="Arial" panose="020B0604020202020204" pitchFamily="34" charset="0"/>
                <a:cs typeface="Arial" panose="020B0604020202020204" pitchFamily="34" charset="0"/>
              </a:rPr>
              <a:t>In conclusion, keyloggers serve as powerful tools for monitoring and surveillance in certain contexts but raise significant ethical and privacy concerns. Moving forward, it's essential to strike a balance between security needs and respecting individuals' privacy rights. Future directions may involve developing more sophisticated detection mechanisms to prevent unauthorized use of keyloggers, enhancing encryption methods to protect captured data, and exploring alternatives to invasive monitoring techniques that prioritize user consent and privacy.</a:t>
            </a:r>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351188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575D7A7-3C36-4508-9BC6-70A93BD3C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8" name="Picture 7">
              <a:extLst>
                <a:ext uri="{FF2B5EF4-FFF2-40B4-BE49-F238E27FC236}">
                  <a16:creationId xmlns:a16="http://schemas.microsoft.com/office/drawing/2014/main" id="{BC964A0D-06B7-4C16-AC9F-20ADDA8059E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a:extLst>
                <a:ext uri="{FF2B5EF4-FFF2-40B4-BE49-F238E27FC236}">
                  <a16:creationId xmlns:a16="http://schemas.microsoft.com/office/drawing/2014/main" id="{F5703F5C-55DF-45CD-BC3F-3BE8F1033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0" name="Picture 9">
              <a:extLst>
                <a:ext uri="{FF2B5EF4-FFF2-40B4-BE49-F238E27FC236}">
                  <a16:creationId xmlns:a16="http://schemas.microsoft.com/office/drawing/2014/main" id="{A8C7134F-70F9-4826-A97E-9B39AEA08F5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1" name="Picture 10">
              <a:extLst>
                <a:ext uri="{FF2B5EF4-FFF2-40B4-BE49-F238E27FC236}">
                  <a16:creationId xmlns:a16="http://schemas.microsoft.com/office/drawing/2014/main" id="{39351E73-B6DD-4B56-8EE9-C16B5711C46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3" name="Straight Connector 12">
            <a:extLst>
              <a:ext uri="{FF2B5EF4-FFF2-40B4-BE49-F238E27FC236}">
                <a16:creationId xmlns:a16="http://schemas.microsoft.com/office/drawing/2014/main" id="{AE446D0E-6531-40B7-A182-FB860243977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5" name="Rectangle 14">
            <a:extLst>
              <a:ext uri="{FF2B5EF4-FFF2-40B4-BE49-F238E27FC236}">
                <a16:creationId xmlns:a16="http://schemas.microsoft.com/office/drawing/2014/main" id="{D59C2C63-D709-4949-9465-29A52CBEDD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EFD2038-15D6-4003-8350-AFEC394EEF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91920" y="1399880"/>
            <a:ext cx="7808159" cy="4103960"/>
          </a:xfrm>
          <a:prstGeom prst="rect">
            <a:avLst/>
          </a:prstGeom>
          <a:solidFill>
            <a:schemeClr val="tx2">
              <a:lumMod val="90000"/>
              <a:lumOff val="10000"/>
            </a:schemeClr>
          </a:solid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tx2">
                <a:lumMod val="75000"/>
                <a:lumOff val="25000"/>
              </a:schemeClr>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8CF519C2-F6BE-41BE-A50E-54B98359C9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solidFill>
              <a:schemeClr val="accent1"/>
            </a:solidFill>
            <a:miter lim="800000"/>
          </a:ln>
        </p:spPr>
        <p:style>
          <a:lnRef idx="1">
            <a:schemeClr val="accent1"/>
          </a:lnRef>
          <a:fillRef idx="3">
            <a:schemeClr val="accent1"/>
          </a:fillRef>
          <a:effectRef idx="2">
            <a:schemeClr val="accent1"/>
          </a:effectRef>
          <a:fontRef idx="minor">
            <a:schemeClr val="lt1"/>
          </a:fontRef>
        </p:style>
      </p:sp>
      <p:grpSp>
        <p:nvGrpSpPr>
          <p:cNvPr id="21" name="Group 20">
            <a:extLst>
              <a:ext uri="{FF2B5EF4-FFF2-40B4-BE49-F238E27FC236}">
                <a16:creationId xmlns:a16="http://schemas.microsoft.com/office/drawing/2014/main" id="{7767AD93-AD3E-4C62-97D5-E54E14B2EAD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3631"/>
            <a:ext cx="12231160" cy="659658"/>
            <a:chOff x="-16934" y="3123631"/>
            <a:chExt cx="12231160" cy="659658"/>
          </a:xfrm>
        </p:grpSpPr>
        <p:sp>
          <p:nvSpPr>
            <p:cNvPr id="22" name="Rounded Rectangle 17">
              <a:extLst>
                <a:ext uri="{FF2B5EF4-FFF2-40B4-BE49-F238E27FC236}">
                  <a16:creationId xmlns:a16="http://schemas.microsoft.com/office/drawing/2014/main" id="{AA443E8D-EC07-4B8F-B370-2A1153F350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430976" y="312363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a:extLst>
                <a:ext uri="{FF2B5EF4-FFF2-40B4-BE49-F238E27FC236}">
                  <a16:creationId xmlns:a16="http://schemas.microsoft.com/office/drawing/2014/main" id="{841F0AA1-D12D-4FDB-BF66-D9398ED9303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5536"/>
              <a:ext cx="2478024" cy="612648"/>
            </a:xfrm>
            <a:prstGeom prst="rect">
              <a:avLst/>
            </a:prstGeom>
          </p:spPr>
        </p:pic>
        <p:sp>
          <p:nvSpPr>
            <p:cNvPr id="24" name="Rounded Rectangle 20">
              <a:extLst>
                <a:ext uri="{FF2B5EF4-FFF2-40B4-BE49-F238E27FC236}">
                  <a16:creationId xmlns:a16="http://schemas.microsoft.com/office/drawing/2014/main" id="{E2B949DE-0178-4942-80DE-811C1AA4FC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17803" y="3124921"/>
              <a:ext cx="45720" cy="658368"/>
            </a:xfrm>
            <a:prstGeom prst="roundRect">
              <a:avLst>
                <a:gd name="adj" fmla="val 50000"/>
              </a:avLst>
            </a:prstGeom>
            <a:solidFill>
              <a:schemeClr val="tx2">
                <a:alpha val="55000"/>
              </a:schemeClr>
            </a:solidFill>
            <a:ln w="9525">
              <a:noFill/>
            </a:ln>
            <a:effectLst>
              <a:innerShdw blurRad="114300">
                <a:prstClr val="black">
                  <a:alpha val="48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84AA86D-EAE1-4E3F-A54C-7F1E390B6DF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5536"/>
              <a:ext cx="2478024" cy="612648"/>
            </a:xfrm>
            <a:prstGeom prst="rect">
              <a:avLst/>
            </a:prstGeom>
          </p:spPr>
        </p:pic>
      </p:grpSp>
      <p:sp>
        <p:nvSpPr>
          <p:cNvPr id="2" name="Title 1">
            <a:extLst>
              <a:ext uri="{FF2B5EF4-FFF2-40B4-BE49-F238E27FC236}">
                <a16:creationId xmlns:a16="http://schemas.microsoft.com/office/drawing/2014/main" id="{DCE874E9-4BA5-C8E9-5DE2-67C6A0472AAA}"/>
              </a:ext>
            </a:extLst>
          </p:cNvPr>
          <p:cNvSpPr>
            <a:spLocks noGrp="1"/>
          </p:cNvSpPr>
          <p:nvPr>
            <p:ph type="title"/>
          </p:nvPr>
        </p:nvSpPr>
        <p:spPr>
          <a:xfrm>
            <a:off x="2692398" y="1871131"/>
            <a:ext cx="6815669" cy="1515533"/>
          </a:xfrm>
        </p:spPr>
        <p:txBody>
          <a:bodyPr vert="horz" lIns="91440" tIns="45720" rIns="91440" bIns="45720" rtlCol="0" anchor="b">
            <a:normAutofit/>
          </a:bodyPr>
          <a:lstStyle/>
          <a:p>
            <a:r>
              <a:rPr lang="en-US" sz="5400">
                <a:solidFill>
                  <a:schemeClr val="bg1"/>
                </a:solidFill>
              </a:rPr>
              <a:t>Thank You.</a:t>
            </a:r>
            <a:endParaRPr lang="en-US" sz="5400" b="1">
              <a:solidFill>
                <a:schemeClr val="bg1"/>
              </a:solidFill>
            </a:endParaRPr>
          </a:p>
        </p:txBody>
      </p:sp>
      <p:cxnSp>
        <p:nvCxnSpPr>
          <p:cNvPr id="27" name="Straight Connector 26">
            <a:extLst>
              <a:ext uri="{FF2B5EF4-FFF2-40B4-BE49-F238E27FC236}">
                <a16:creationId xmlns:a16="http://schemas.microsoft.com/office/drawing/2014/main" id="{0772CE55-4C36-44F1-A9BD-379BEB8431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a:ln>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8396657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60</TotalTime>
  <Words>282</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Garamond</vt:lpstr>
      <vt:lpstr>Söhne</vt:lpstr>
      <vt:lpstr>Times New Roman</vt:lpstr>
      <vt:lpstr>Organic</vt:lpstr>
      <vt:lpstr>Keylogger</vt:lpstr>
      <vt:lpstr> CONTENTS</vt:lpstr>
      <vt:lpstr> INTRODUCTION</vt:lpstr>
      <vt:lpstr>PROBLEM STATEMENT</vt:lpstr>
      <vt:lpstr>GOALS</vt:lpstr>
      <vt:lpstr>APPLICATION</vt:lpstr>
      <vt:lpstr> CONCLUSION &amp; FUTURE DIRECTION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Image forgery detection using Django As a framework and python as a programming language. </dc:title>
  <dc:creator>Hemanshu Moundekar</dc:creator>
  <cp:lastModifiedBy>Durgesh Borse</cp:lastModifiedBy>
  <cp:revision>4</cp:revision>
  <dcterms:created xsi:type="dcterms:W3CDTF">2023-08-11T06:29:26Z</dcterms:created>
  <dcterms:modified xsi:type="dcterms:W3CDTF">2024-02-25T17:45:04Z</dcterms:modified>
</cp:coreProperties>
</file>