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p:sldMasterIdLst>
    <p:sldMasterId id="2147483648" r:id="rId1"/>
    <p:sldMasterId id="2147483840" r:id="rId2"/>
  </p:sldMasterIdLst>
  <p:notesMasterIdLst>
    <p:notesMasterId r:id="rId34"/>
  </p:notesMasterIdLst>
  <p:handoutMasterIdLst>
    <p:handoutMasterId r:id="rId35"/>
  </p:handoutMasterIdLst>
  <p:sldIdLst>
    <p:sldId id="688" r:id="rId3"/>
    <p:sldId id="730" r:id="rId4"/>
    <p:sldId id="723" r:id="rId5"/>
    <p:sldId id="736" r:id="rId6"/>
    <p:sldId id="737" r:id="rId7"/>
    <p:sldId id="734" r:id="rId8"/>
    <p:sldId id="735" r:id="rId9"/>
    <p:sldId id="728" r:id="rId10"/>
    <p:sldId id="741" r:id="rId11"/>
    <p:sldId id="727" r:id="rId12"/>
    <p:sldId id="720" r:id="rId13"/>
    <p:sldId id="714" r:id="rId14"/>
    <p:sldId id="722" r:id="rId15"/>
    <p:sldId id="713" r:id="rId16"/>
    <p:sldId id="716" r:id="rId17"/>
    <p:sldId id="705" r:id="rId18"/>
    <p:sldId id="717" r:id="rId19"/>
    <p:sldId id="719" r:id="rId20"/>
    <p:sldId id="738" r:id="rId21"/>
    <p:sldId id="739" r:id="rId22"/>
    <p:sldId id="729" r:id="rId23"/>
    <p:sldId id="731" r:id="rId24"/>
    <p:sldId id="708" r:id="rId25"/>
    <p:sldId id="732" r:id="rId26"/>
    <p:sldId id="707" r:id="rId27"/>
    <p:sldId id="724" r:id="rId28"/>
    <p:sldId id="733" r:id="rId29"/>
    <p:sldId id="725" r:id="rId30"/>
    <p:sldId id="740" r:id="rId31"/>
    <p:sldId id="699" r:id="rId32"/>
    <p:sldId id="718" r:id="rId33"/>
  </p:sldIdLst>
  <p:sldSz cx="9144000" cy="6858000" type="screen4x3"/>
  <p:notesSz cx="7023100" cy="9309100"/>
  <p:defaultTextStyle>
    <a:defPPr>
      <a:defRPr lang="en-US"/>
    </a:defPPr>
    <a:lvl1pPr algn="l" rtl="0" fontAlgn="base">
      <a:spcBef>
        <a:spcPct val="0"/>
      </a:spcBef>
      <a:spcAft>
        <a:spcPct val="0"/>
      </a:spcAft>
      <a:defRPr sz="1600" kern="1200">
        <a:solidFill>
          <a:srgbClr val="333333"/>
        </a:solidFill>
        <a:latin typeface="Arial" pitchFamily="34" charset="0"/>
        <a:ea typeface="Arial Unicode MS" pitchFamily="34" charset="-128"/>
        <a:cs typeface="Arial Unicode MS" pitchFamily="34" charset="-128"/>
      </a:defRPr>
    </a:lvl1pPr>
    <a:lvl2pPr marL="457200" algn="l" rtl="0" fontAlgn="base">
      <a:spcBef>
        <a:spcPct val="0"/>
      </a:spcBef>
      <a:spcAft>
        <a:spcPct val="0"/>
      </a:spcAft>
      <a:defRPr sz="1600" kern="1200">
        <a:solidFill>
          <a:srgbClr val="333333"/>
        </a:solidFill>
        <a:latin typeface="Arial" pitchFamily="34" charset="0"/>
        <a:ea typeface="Arial Unicode MS" pitchFamily="34" charset="-128"/>
        <a:cs typeface="Arial Unicode MS" pitchFamily="34" charset="-128"/>
      </a:defRPr>
    </a:lvl2pPr>
    <a:lvl3pPr marL="914400" algn="l" rtl="0" fontAlgn="base">
      <a:spcBef>
        <a:spcPct val="0"/>
      </a:spcBef>
      <a:spcAft>
        <a:spcPct val="0"/>
      </a:spcAft>
      <a:defRPr sz="1600" kern="1200">
        <a:solidFill>
          <a:srgbClr val="333333"/>
        </a:solidFill>
        <a:latin typeface="Arial" pitchFamily="34" charset="0"/>
        <a:ea typeface="Arial Unicode MS" pitchFamily="34" charset="-128"/>
        <a:cs typeface="Arial Unicode MS" pitchFamily="34" charset="-128"/>
      </a:defRPr>
    </a:lvl3pPr>
    <a:lvl4pPr marL="1371600" algn="l" rtl="0" fontAlgn="base">
      <a:spcBef>
        <a:spcPct val="0"/>
      </a:spcBef>
      <a:spcAft>
        <a:spcPct val="0"/>
      </a:spcAft>
      <a:defRPr sz="1600" kern="1200">
        <a:solidFill>
          <a:srgbClr val="333333"/>
        </a:solidFill>
        <a:latin typeface="Arial" pitchFamily="34" charset="0"/>
        <a:ea typeface="Arial Unicode MS" pitchFamily="34" charset="-128"/>
        <a:cs typeface="Arial Unicode MS" pitchFamily="34" charset="-128"/>
      </a:defRPr>
    </a:lvl4pPr>
    <a:lvl5pPr marL="1828800" algn="l" rtl="0" fontAlgn="base">
      <a:spcBef>
        <a:spcPct val="0"/>
      </a:spcBef>
      <a:spcAft>
        <a:spcPct val="0"/>
      </a:spcAft>
      <a:defRPr sz="1600" kern="1200">
        <a:solidFill>
          <a:srgbClr val="333333"/>
        </a:solidFill>
        <a:latin typeface="Arial" pitchFamily="34" charset="0"/>
        <a:ea typeface="Arial Unicode MS" pitchFamily="34" charset="-128"/>
        <a:cs typeface="Arial Unicode MS" pitchFamily="34" charset="-128"/>
      </a:defRPr>
    </a:lvl5pPr>
    <a:lvl6pPr marL="2286000" algn="l" defTabSz="914400" rtl="0" eaLnBrk="1" latinLnBrk="0" hangingPunct="1">
      <a:defRPr sz="1600" kern="1200">
        <a:solidFill>
          <a:srgbClr val="333333"/>
        </a:solidFill>
        <a:latin typeface="Arial" pitchFamily="34" charset="0"/>
        <a:ea typeface="Arial Unicode MS" pitchFamily="34" charset="-128"/>
        <a:cs typeface="Arial Unicode MS" pitchFamily="34" charset="-128"/>
      </a:defRPr>
    </a:lvl6pPr>
    <a:lvl7pPr marL="2743200" algn="l" defTabSz="914400" rtl="0" eaLnBrk="1" latinLnBrk="0" hangingPunct="1">
      <a:defRPr sz="1600" kern="1200">
        <a:solidFill>
          <a:srgbClr val="333333"/>
        </a:solidFill>
        <a:latin typeface="Arial" pitchFamily="34" charset="0"/>
        <a:ea typeface="Arial Unicode MS" pitchFamily="34" charset="-128"/>
        <a:cs typeface="Arial Unicode MS" pitchFamily="34" charset="-128"/>
      </a:defRPr>
    </a:lvl7pPr>
    <a:lvl8pPr marL="3200400" algn="l" defTabSz="914400" rtl="0" eaLnBrk="1" latinLnBrk="0" hangingPunct="1">
      <a:defRPr sz="1600" kern="1200">
        <a:solidFill>
          <a:srgbClr val="333333"/>
        </a:solidFill>
        <a:latin typeface="Arial" pitchFamily="34" charset="0"/>
        <a:ea typeface="Arial Unicode MS" pitchFamily="34" charset="-128"/>
        <a:cs typeface="Arial Unicode MS" pitchFamily="34" charset="-128"/>
      </a:defRPr>
    </a:lvl8pPr>
    <a:lvl9pPr marL="3657600" algn="l" defTabSz="914400" rtl="0" eaLnBrk="1" latinLnBrk="0" hangingPunct="1">
      <a:defRPr sz="1600" kern="1200">
        <a:solidFill>
          <a:srgbClr val="333333"/>
        </a:solidFill>
        <a:latin typeface="Arial" pitchFamily="34" charset="0"/>
        <a:ea typeface="Arial Unicode MS" pitchFamily="34" charset="-128"/>
        <a:cs typeface="Arial Unicode MS" pitchFamily="34" charset="-128"/>
      </a:defRPr>
    </a:lvl9pPr>
  </p:defaultTextStyle>
  <p:extLst>
    <p:ext uri="{EFAFB233-063F-42B5-8137-9DF3F51BA10A}">
      <p15:sldGuideLst xmlns:p15="http://schemas.microsoft.com/office/powerpoint/2012/main">
        <p15:guide id="1" orient="horz" pos="384">
          <p15:clr>
            <a:srgbClr val="A4A3A4"/>
          </p15:clr>
        </p15:guide>
        <p15:guide id="2" pos="2880">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99"/>
    <a:srgbClr val="003366"/>
    <a:srgbClr val="800000"/>
    <a:srgbClr val="5B7893"/>
    <a:srgbClr val="CC9933"/>
    <a:srgbClr val="003300"/>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7E3481-4E86-4E67-BDB5-3B98161DFDA1}" v="116" dt="2022-05-31T19:40:12.9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59" autoAdjust="0"/>
    <p:restoredTop sz="86470" autoAdjust="0"/>
  </p:normalViewPr>
  <p:slideViewPr>
    <p:cSldViewPr>
      <p:cViewPr varScale="1">
        <p:scale>
          <a:sx n="59" d="100"/>
          <a:sy n="59" d="100"/>
        </p:scale>
        <p:origin x="432" y="72"/>
      </p:cViewPr>
      <p:guideLst>
        <p:guide orient="horz" pos="384"/>
        <p:guide pos="2880"/>
      </p:guideLst>
    </p:cSldViewPr>
  </p:slideViewPr>
  <p:outlineViewPr>
    <p:cViewPr>
      <p:scale>
        <a:sx n="33" d="100"/>
        <a:sy n="33" d="100"/>
      </p:scale>
      <p:origin x="0" y="-1434"/>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54" d="100"/>
          <a:sy n="54" d="100"/>
        </p:scale>
        <p:origin x="-1776" y="-90"/>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uck Brooks" userId="fffd42b5ec51573b" providerId="LiveId" clId="{EB7E3481-4E86-4E67-BDB5-3B98161DFDA1}"/>
    <pc:docChg chg="custSel addSld delSld modSld sldOrd">
      <pc:chgData name="Chuck Brooks" userId="fffd42b5ec51573b" providerId="LiveId" clId="{EB7E3481-4E86-4E67-BDB5-3B98161DFDA1}" dt="2022-05-31T19:41:48.839" v="1631" actId="20577"/>
      <pc:docMkLst>
        <pc:docMk/>
      </pc:docMkLst>
      <pc:sldChg chg="addSp delSp modSp mod">
        <pc:chgData name="Chuck Brooks" userId="fffd42b5ec51573b" providerId="LiveId" clId="{EB7E3481-4E86-4E67-BDB5-3B98161DFDA1}" dt="2022-05-31T17:45:47.787" v="77" actId="14100"/>
        <pc:sldMkLst>
          <pc:docMk/>
          <pc:sldMk cId="312269148" sldId="688"/>
        </pc:sldMkLst>
        <pc:spChg chg="mod">
          <ac:chgData name="Chuck Brooks" userId="fffd42b5ec51573b" providerId="LiveId" clId="{EB7E3481-4E86-4E67-BDB5-3B98161DFDA1}" dt="2022-05-31T17:45:28.960" v="73" actId="14100"/>
          <ac:spMkLst>
            <pc:docMk/>
            <pc:sldMk cId="312269148" sldId="688"/>
            <ac:spMk id="2" creationId="{00000000-0000-0000-0000-000000000000}"/>
          </ac:spMkLst>
        </pc:spChg>
        <pc:picChg chg="del">
          <ac:chgData name="Chuck Brooks" userId="fffd42b5ec51573b" providerId="LiveId" clId="{EB7E3481-4E86-4E67-BDB5-3B98161DFDA1}" dt="2022-05-31T17:44:43.487" v="68" actId="478"/>
          <ac:picMkLst>
            <pc:docMk/>
            <pc:sldMk cId="312269148" sldId="688"/>
            <ac:picMk id="4" creationId="{6428E76A-F834-4740-833F-4C0F8AF4DC14}"/>
          </ac:picMkLst>
        </pc:picChg>
        <pc:picChg chg="add mod">
          <ac:chgData name="Chuck Brooks" userId="fffd42b5ec51573b" providerId="LiveId" clId="{EB7E3481-4E86-4E67-BDB5-3B98161DFDA1}" dt="2022-05-31T17:45:47.787" v="77" actId="14100"/>
          <ac:picMkLst>
            <pc:docMk/>
            <pc:sldMk cId="312269148" sldId="688"/>
            <ac:picMk id="5" creationId="{CDAC077B-779A-2E95-DE61-36A20C8BD719}"/>
          </ac:picMkLst>
        </pc:picChg>
      </pc:sldChg>
      <pc:sldChg chg="del ord">
        <pc:chgData name="Chuck Brooks" userId="fffd42b5ec51573b" providerId="LiveId" clId="{EB7E3481-4E86-4E67-BDB5-3B98161DFDA1}" dt="2022-05-31T17:48:38.772" v="111" actId="47"/>
        <pc:sldMkLst>
          <pc:docMk/>
          <pc:sldMk cId="2198766642" sldId="689"/>
        </pc:sldMkLst>
      </pc:sldChg>
      <pc:sldChg chg="del">
        <pc:chgData name="Chuck Brooks" userId="fffd42b5ec51573b" providerId="LiveId" clId="{EB7E3481-4E86-4E67-BDB5-3B98161DFDA1}" dt="2022-05-31T17:37:25.792" v="16" actId="47"/>
        <pc:sldMkLst>
          <pc:docMk/>
          <pc:sldMk cId="4189795263" sldId="698"/>
        </pc:sldMkLst>
      </pc:sldChg>
      <pc:sldChg chg="modSp mod ord">
        <pc:chgData name="Chuck Brooks" userId="fffd42b5ec51573b" providerId="LiveId" clId="{EB7E3481-4E86-4E67-BDB5-3B98161DFDA1}" dt="2022-05-31T18:33:49.368" v="784" actId="13926"/>
        <pc:sldMkLst>
          <pc:docMk/>
          <pc:sldMk cId="4152842461" sldId="705"/>
        </pc:sldMkLst>
        <pc:spChg chg="mod">
          <ac:chgData name="Chuck Brooks" userId="fffd42b5ec51573b" providerId="LiveId" clId="{EB7E3481-4E86-4E67-BDB5-3B98161DFDA1}" dt="2022-05-31T18:33:49.368" v="784" actId="13926"/>
          <ac:spMkLst>
            <pc:docMk/>
            <pc:sldMk cId="4152842461" sldId="705"/>
            <ac:spMk id="7" creationId="{E824BD9B-AAC6-4F8A-B5D6-08E66B860D72}"/>
          </ac:spMkLst>
        </pc:spChg>
      </pc:sldChg>
      <pc:sldChg chg="addSp delSp modSp mod ord">
        <pc:chgData name="Chuck Brooks" userId="fffd42b5ec51573b" providerId="LiveId" clId="{EB7E3481-4E86-4E67-BDB5-3B98161DFDA1}" dt="2022-05-31T18:00:56.785" v="266" actId="6549"/>
        <pc:sldMkLst>
          <pc:docMk/>
          <pc:sldMk cId="2546788597" sldId="707"/>
        </pc:sldMkLst>
        <pc:spChg chg="add mod">
          <ac:chgData name="Chuck Brooks" userId="fffd42b5ec51573b" providerId="LiveId" clId="{EB7E3481-4E86-4E67-BDB5-3B98161DFDA1}" dt="2022-05-31T18:00:45.269" v="264" actId="14100"/>
          <ac:spMkLst>
            <pc:docMk/>
            <pc:sldMk cId="2546788597" sldId="707"/>
            <ac:spMk id="6" creationId="{0208F26A-52F7-2660-A21C-433C65E7CDDD}"/>
          </ac:spMkLst>
        </pc:spChg>
        <pc:spChg chg="add mod">
          <ac:chgData name="Chuck Brooks" userId="fffd42b5ec51573b" providerId="LiveId" clId="{EB7E3481-4E86-4E67-BDB5-3B98161DFDA1}" dt="2022-05-31T18:00:32.605" v="263" actId="113"/>
          <ac:spMkLst>
            <pc:docMk/>
            <pc:sldMk cId="2546788597" sldId="707"/>
            <ac:spMk id="7" creationId="{1F6766FA-5328-B901-C028-AE51C62E7CAF}"/>
          </ac:spMkLst>
        </pc:spChg>
        <pc:spChg chg="add del mod">
          <ac:chgData name="Chuck Brooks" userId="fffd42b5ec51573b" providerId="LiveId" clId="{EB7E3481-4E86-4E67-BDB5-3B98161DFDA1}" dt="2022-05-31T17:57:24.347" v="197" actId="21"/>
          <ac:spMkLst>
            <pc:docMk/>
            <pc:sldMk cId="2546788597" sldId="707"/>
            <ac:spMk id="8" creationId="{D49D1C5A-A374-7854-2E90-E36FF79A5D81}"/>
          </ac:spMkLst>
        </pc:spChg>
        <pc:spChg chg="add mod">
          <ac:chgData name="Chuck Brooks" userId="fffd42b5ec51573b" providerId="LiveId" clId="{EB7E3481-4E86-4E67-BDB5-3B98161DFDA1}" dt="2022-05-31T18:00:56.785" v="266" actId="6549"/>
          <ac:spMkLst>
            <pc:docMk/>
            <pc:sldMk cId="2546788597" sldId="707"/>
            <ac:spMk id="10" creationId="{305A88C5-002B-F313-6801-C9A763BFBD8D}"/>
          </ac:spMkLst>
        </pc:spChg>
        <pc:spChg chg="del mod">
          <ac:chgData name="Chuck Brooks" userId="fffd42b5ec51573b" providerId="LiveId" clId="{EB7E3481-4E86-4E67-BDB5-3B98161DFDA1}" dt="2022-05-31T17:36:42.349" v="8"/>
          <ac:spMkLst>
            <pc:docMk/>
            <pc:sldMk cId="2546788597" sldId="707"/>
            <ac:spMk id="13" creationId="{D3CBABDA-B3F4-42A1-8614-271F91E10A0A}"/>
          </ac:spMkLst>
        </pc:spChg>
        <pc:picChg chg="del">
          <ac:chgData name="Chuck Brooks" userId="fffd42b5ec51573b" providerId="LiveId" clId="{EB7E3481-4E86-4E67-BDB5-3B98161DFDA1}" dt="2022-05-31T17:36:42.340" v="6" actId="478"/>
          <ac:picMkLst>
            <pc:docMk/>
            <pc:sldMk cId="2546788597" sldId="707"/>
            <ac:picMk id="8194" creationId="{826702ED-F517-48BA-AB38-071A5EC103CE}"/>
          </ac:picMkLst>
        </pc:picChg>
      </pc:sldChg>
      <pc:sldChg chg="addSp delSp modSp mod ord">
        <pc:chgData name="Chuck Brooks" userId="fffd42b5ec51573b" providerId="LiveId" clId="{EB7E3481-4E86-4E67-BDB5-3B98161DFDA1}" dt="2022-05-31T19:26:18.419" v="1431" actId="14100"/>
        <pc:sldMkLst>
          <pc:docMk/>
          <pc:sldMk cId="3775910692" sldId="708"/>
        </pc:sldMkLst>
        <pc:spChg chg="add mod">
          <ac:chgData name="Chuck Brooks" userId="fffd42b5ec51573b" providerId="LiveId" clId="{EB7E3481-4E86-4E67-BDB5-3B98161DFDA1}" dt="2022-05-31T19:26:18.419" v="1431" actId="14100"/>
          <ac:spMkLst>
            <pc:docMk/>
            <pc:sldMk cId="3775910692" sldId="708"/>
            <ac:spMk id="5" creationId="{331131E4-089C-A78F-FA80-A50A4A094DE1}"/>
          </ac:spMkLst>
        </pc:spChg>
        <pc:spChg chg="mod">
          <ac:chgData name="Chuck Brooks" userId="fffd42b5ec51573b" providerId="LiveId" clId="{EB7E3481-4E86-4E67-BDB5-3B98161DFDA1}" dt="2022-05-31T17:51:23.704" v="140" actId="113"/>
          <ac:spMkLst>
            <pc:docMk/>
            <pc:sldMk cId="3775910692" sldId="708"/>
            <ac:spMk id="8" creationId="{E83FF3FF-5595-43BC-A533-767B389F202D}"/>
          </ac:spMkLst>
        </pc:spChg>
        <pc:spChg chg="del">
          <ac:chgData name="Chuck Brooks" userId="fffd42b5ec51573b" providerId="LiveId" clId="{EB7E3481-4E86-4E67-BDB5-3B98161DFDA1}" dt="2022-05-31T17:36:19.098" v="1" actId="21"/>
          <ac:spMkLst>
            <pc:docMk/>
            <pc:sldMk cId="3775910692" sldId="708"/>
            <ac:spMk id="10" creationId="{8EF7F654-791D-4E6A-82EF-2CF833B7C71C}"/>
          </ac:spMkLst>
        </pc:spChg>
      </pc:sldChg>
      <pc:sldChg chg="del">
        <pc:chgData name="Chuck Brooks" userId="fffd42b5ec51573b" providerId="LiveId" clId="{EB7E3481-4E86-4E67-BDB5-3B98161DFDA1}" dt="2022-05-31T17:38:07.100" v="20" actId="2696"/>
        <pc:sldMkLst>
          <pc:docMk/>
          <pc:sldMk cId="966240660" sldId="710"/>
        </pc:sldMkLst>
      </pc:sldChg>
      <pc:sldChg chg="addSp delSp modSp del mod ord setBg modClrScheme chgLayout">
        <pc:chgData name="Chuck Brooks" userId="fffd42b5ec51573b" providerId="LiveId" clId="{EB7E3481-4E86-4E67-BDB5-3B98161DFDA1}" dt="2022-05-31T19:16:03.828" v="1349" actId="2696"/>
        <pc:sldMkLst>
          <pc:docMk/>
          <pc:sldMk cId="1913187981" sldId="711"/>
        </pc:sldMkLst>
        <pc:spChg chg="mod">
          <ac:chgData name="Chuck Brooks" userId="fffd42b5ec51573b" providerId="LiveId" clId="{EB7E3481-4E86-4E67-BDB5-3B98161DFDA1}" dt="2022-05-31T19:15:44.209" v="1343" actId="26606"/>
          <ac:spMkLst>
            <pc:docMk/>
            <pc:sldMk cId="1913187981" sldId="711"/>
            <ac:spMk id="3" creationId="{DDE7981F-C238-4EA7-9CE0-13298B747A86}"/>
          </ac:spMkLst>
        </pc:spChg>
        <pc:spChg chg="del mod">
          <ac:chgData name="Chuck Brooks" userId="fffd42b5ec51573b" providerId="LiveId" clId="{EB7E3481-4E86-4E67-BDB5-3B98161DFDA1}" dt="2022-05-31T19:05:19.600" v="1253" actId="478"/>
          <ac:spMkLst>
            <pc:docMk/>
            <pc:sldMk cId="1913187981" sldId="711"/>
            <ac:spMk id="4" creationId="{25702B6A-364C-4733-8A7B-8B1822B4F734}"/>
          </ac:spMkLst>
        </pc:spChg>
        <pc:spChg chg="add mod">
          <ac:chgData name="Chuck Brooks" userId="fffd42b5ec51573b" providerId="LiveId" clId="{EB7E3481-4E86-4E67-BDB5-3B98161DFDA1}" dt="2022-05-31T19:15:44.209" v="1343" actId="26606"/>
          <ac:spMkLst>
            <pc:docMk/>
            <pc:sldMk cId="1913187981" sldId="711"/>
            <ac:spMk id="6" creationId="{755A507E-5549-A651-328F-C879F9B5E57D}"/>
          </ac:spMkLst>
        </pc:spChg>
        <pc:spChg chg="del mod">
          <ac:chgData name="Chuck Brooks" userId="fffd42b5ec51573b" providerId="LiveId" clId="{EB7E3481-4E86-4E67-BDB5-3B98161DFDA1}" dt="2022-05-31T17:37:20.050" v="15"/>
          <ac:spMkLst>
            <pc:docMk/>
            <pc:sldMk cId="1913187981" sldId="711"/>
            <ac:spMk id="11" creationId="{ADE1D487-6AB4-4DAA-B4AD-13827B5DD317}"/>
          </ac:spMkLst>
        </pc:spChg>
        <pc:spChg chg="add mod">
          <ac:chgData name="Chuck Brooks" userId="fffd42b5ec51573b" providerId="LiveId" clId="{EB7E3481-4E86-4E67-BDB5-3B98161DFDA1}" dt="2022-05-31T19:15:44.209" v="1343" actId="26606"/>
          <ac:spMkLst>
            <pc:docMk/>
            <pc:sldMk cId="1913187981" sldId="711"/>
            <ac:spMk id="12" creationId="{F5E72F74-D5FB-C4A8-2731-E6AE3BF884A9}"/>
          </ac:spMkLst>
        </pc:spChg>
        <pc:picChg chg="add mod">
          <ac:chgData name="Chuck Brooks" userId="fffd42b5ec51573b" providerId="LiveId" clId="{EB7E3481-4E86-4E67-BDB5-3B98161DFDA1}" dt="2022-05-31T19:15:48.573" v="1344" actId="14100"/>
          <ac:picMkLst>
            <pc:docMk/>
            <pc:sldMk cId="1913187981" sldId="711"/>
            <ac:picMk id="7" creationId="{2080343C-70F1-79F3-539A-45B33F168F23}"/>
          </ac:picMkLst>
        </pc:picChg>
        <pc:picChg chg="add del mod">
          <ac:chgData name="Chuck Brooks" userId="fffd42b5ec51573b" providerId="LiveId" clId="{EB7E3481-4E86-4E67-BDB5-3B98161DFDA1}" dt="2022-05-31T19:14:42.855" v="1327" actId="478"/>
          <ac:picMkLst>
            <pc:docMk/>
            <pc:sldMk cId="1913187981" sldId="711"/>
            <ac:picMk id="7170" creationId="{337B9FAF-E5A6-379A-C1D0-E7B05210816B}"/>
          </ac:picMkLst>
        </pc:picChg>
      </pc:sldChg>
      <pc:sldChg chg="modSp add del mod">
        <pc:chgData name="Chuck Brooks" userId="fffd42b5ec51573b" providerId="LiveId" clId="{EB7E3481-4E86-4E67-BDB5-3B98161DFDA1}" dt="2022-05-31T19:17:22.417" v="1367" actId="47"/>
        <pc:sldMkLst>
          <pc:docMk/>
          <pc:sldMk cId="1959845015" sldId="711"/>
        </pc:sldMkLst>
        <pc:picChg chg="mod">
          <ac:chgData name="Chuck Brooks" userId="fffd42b5ec51573b" providerId="LiveId" clId="{EB7E3481-4E86-4E67-BDB5-3B98161DFDA1}" dt="2022-05-31T19:16:22.438" v="1353" actId="14100"/>
          <ac:picMkLst>
            <pc:docMk/>
            <pc:sldMk cId="1959845015" sldId="711"/>
            <ac:picMk id="7" creationId="{2080343C-70F1-79F3-539A-45B33F168F23}"/>
          </ac:picMkLst>
        </pc:picChg>
      </pc:sldChg>
      <pc:sldChg chg="ord">
        <pc:chgData name="Chuck Brooks" userId="fffd42b5ec51573b" providerId="LiveId" clId="{EB7E3481-4E86-4E67-BDB5-3B98161DFDA1}" dt="2022-05-31T17:38:13.204" v="24"/>
        <pc:sldMkLst>
          <pc:docMk/>
          <pc:sldMk cId="3588790693" sldId="713"/>
        </pc:sldMkLst>
      </pc:sldChg>
      <pc:sldChg chg="modSp mod ord">
        <pc:chgData name="Chuck Brooks" userId="fffd42b5ec51573b" providerId="LiveId" clId="{EB7E3481-4E86-4E67-BDB5-3B98161DFDA1}" dt="2022-05-31T19:34:26.634" v="1472" actId="115"/>
        <pc:sldMkLst>
          <pc:docMk/>
          <pc:sldMk cId="1725420684" sldId="714"/>
        </pc:sldMkLst>
        <pc:spChg chg="mod">
          <ac:chgData name="Chuck Brooks" userId="fffd42b5ec51573b" providerId="LiveId" clId="{EB7E3481-4E86-4E67-BDB5-3B98161DFDA1}" dt="2022-05-31T18:13:56.170" v="624" actId="14100"/>
          <ac:spMkLst>
            <pc:docMk/>
            <pc:sldMk cId="1725420684" sldId="714"/>
            <ac:spMk id="3" creationId="{88D4089B-9FB7-4BAC-B919-FE39C52AE337}"/>
          </ac:spMkLst>
        </pc:spChg>
        <pc:spChg chg="mod">
          <ac:chgData name="Chuck Brooks" userId="fffd42b5ec51573b" providerId="LiveId" clId="{EB7E3481-4E86-4E67-BDB5-3B98161DFDA1}" dt="2022-05-31T19:34:26.634" v="1472" actId="115"/>
          <ac:spMkLst>
            <pc:docMk/>
            <pc:sldMk cId="1725420684" sldId="714"/>
            <ac:spMk id="5" creationId="{7FF073C5-AF58-4AD1-A7F0-2F3B57B61AD6}"/>
          </ac:spMkLst>
        </pc:spChg>
        <pc:picChg chg="mod">
          <ac:chgData name="Chuck Brooks" userId="fffd42b5ec51573b" providerId="LiveId" clId="{EB7E3481-4E86-4E67-BDB5-3B98161DFDA1}" dt="2022-05-31T18:39:51.500" v="1013" actId="1076"/>
          <ac:picMkLst>
            <pc:docMk/>
            <pc:sldMk cId="1725420684" sldId="714"/>
            <ac:picMk id="6" creationId="{A74B5849-FC67-4EA8-B41A-F5CD757BD3F9}"/>
          </ac:picMkLst>
        </pc:picChg>
      </pc:sldChg>
      <pc:sldChg chg="ord">
        <pc:chgData name="Chuck Brooks" userId="fffd42b5ec51573b" providerId="LiveId" clId="{EB7E3481-4E86-4E67-BDB5-3B98161DFDA1}" dt="2022-05-31T17:38:16.873" v="28"/>
        <pc:sldMkLst>
          <pc:docMk/>
          <pc:sldMk cId="1310888927" sldId="716"/>
        </pc:sldMkLst>
      </pc:sldChg>
      <pc:sldChg chg="ord">
        <pc:chgData name="Chuck Brooks" userId="fffd42b5ec51573b" providerId="LiveId" clId="{EB7E3481-4E86-4E67-BDB5-3B98161DFDA1}" dt="2022-05-31T19:23:35.231" v="1408"/>
        <pc:sldMkLst>
          <pc:docMk/>
          <pc:sldMk cId="1800485831" sldId="717"/>
        </pc:sldMkLst>
      </pc:sldChg>
      <pc:sldChg chg="ord">
        <pc:chgData name="Chuck Brooks" userId="fffd42b5ec51573b" providerId="LiveId" clId="{EB7E3481-4E86-4E67-BDB5-3B98161DFDA1}" dt="2022-05-31T17:38:29.007" v="36"/>
        <pc:sldMkLst>
          <pc:docMk/>
          <pc:sldMk cId="605258170" sldId="719"/>
        </pc:sldMkLst>
      </pc:sldChg>
      <pc:sldChg chg="modSp mod ord">
        <pc:chgData name="Chuck Brooks" userId="fffd42b5ec51573b" providerId="LiveId" clId="{EB7E3481-4E86-4E67-BDB5-3B98161DFDA1}" dt="2022-05-31T19:34:17.446" v="1471" actId="14100"/>
        <pc:sldMkLst>
          <pc:docMk/>
          <pc:sldMk cId="1463135804" sldId="720"/>
        </pc:sldMkLst>
        <pc:spChg chg="mod">
          <ac:chgData name="Chuck Brooks" userId="fffd42b5ec51573b" providerId="LiveId" clId="{EB7E3481-4E86-4E67-BDB5-3B98161DFDA1}" dt="2022-05-31T19:34:17.446" v="1471" actId="14100"/>
          <ac:spMkLst>
            <pc:docMk/>
            <pc:sldMk cId="1463135804" sldId="720"/>
            <ac:spMk id="5" creationId="{7FF073C5-AF58-4AD1-A7F0-2F3B57B61AD6}"/>
          </ac:spMkLst>
        </pc:spChg>
      </pc:sldChg>
      <pc:sldChg chg="del">
        <pc:chgData name="Chuck Brooks" userId="fffd42b5ec51573b" providerId="LiveId" clId="{EB7E3481-4E86-4E67-BDB5-3B98161DFDA1}" dt="2022-05-31T17:37:26.860" v="17" actId="47"/>
        <pc:sldMkLst>
          <pc:docMk/>
          <pc:sldMk cId="1976274743" sldId="721"/>
        </pc:sldMkLst>
      </pc:sldChg>
      <pc:sldChg chg="ord">
        <pc:chgData name="Chuck Brooks" userId="fffd42b5ec51573b" providerId="LiveId" clId="{EB7E3481-4E86-4E67-BDB5-3B98161DFDA1}" dt="2022-05-31T17:38:22.754" v="32"/>
        <pc:sldMkLst>
          <pc:docMk/>
          <pc:sldMk cId="1240237573" sldId="722"/>
        </pc:sldMkLst>
      </pc:sldChg>
      <pc:sldChg chg="addSp delSp modSp add mod">
        <pc:chgData name="Chuck Brooks" userId="fffd42b5ec51573b" providerId="LiveId" clId="{EB7E3481-4E86-4E67-BDB5-3B98161DFDA1}" dt="2022-05-31T18:44:49.312" v="1097" actId="113"/>
        <pc:sldMkLst>
          <pc:docMk/>
          <pc:sldMk cId="2741268847" sldId="723"/>
        </pc:sldMkLst>
        <pc:spChg chg="del mod">
          <ac:chgData name="Chuck Brooks" userId="fffd42b5ec51573b" providerId="LiveId" clId="{EB7E3481-4E86-4E67-BDB5-3B98161DFDA1}" dt="2022-05-31T18:43:28.165" v="1084" actId="478"/>
          <ac:spMkLst>
            <pc:docMk/>
            <pc:sldMk cId="2741268847" sldId="723"/>
            <ac:spMk id="2" creationId="{00000000-0000-0000-0000-000000000000}"/>
          </ac:spMkLst>
        </pc:spChg>
        <pc:spChg chg="add mod">
          <ac:chgData name="Chuck Brooks" userId="fffd42b5ec51573b" providerId="LiveId" clId="{EB7E3481-4E86-4E67-BDB5-3B98161DFDA1}" dt="2022-05-31T18:44:49.312" v="1097" actId="113"/>
          <ac:spMkLst>
            <pc:docMk/>
            <pc:sldMk cId="2741268847" sldId="723"/>
            <ac:spMk id="7" creationId="{06EF4F79-30BD-720C-28F9-3E4A6BF59D68}"/>
          </ac:spMkLst>
        </pc:spChg>
        <pc:picChg chg="del mod">
          <ac:chgData name="Chuck Brooks" userId="fffd42b5ec51573b" providerId="LiveId" clId="{EB7E3481-4E86-4E67-BDB5-3B98161DFDA1}" dt="2022-05-31T17:46:36.437" v="80" actId="21"/>
          <ac:picMkLst>
            <pc:docMk/>
            <pc:sldMk cId="2741268847" sldId="723"/>
            <ac:picMk id="5" creationId="{CDAC077B-779A-2E95-DE61-36A20C8BD719}"/>
          </ac:picMkLst>
        </pc:picChg>
        <pc:picChg chg="add del mod">
          <ac:chgData name="Chuck Brooks" userId="fffd42b5ec51573b" providerId="LiveId" clId="{EB7E3481-4E86-4E67-BDB5-3B98161DFDA1}" dt="2022-05-31T18:43:31.141" v="1085" actId="478"/>
          <ac:picMkLst>
            <pc:docMk/>
            <pc:sldMk cId="2741268847" sldId="723"/>
            <ac:picMk id="6146" creationId="{77C04A76-C2A1-BF17-2E31-A88A921CFCA8}"/>
          </ac:picMkLst>
        </pc:picChg>
        <pc:picChg chg="add mod">
          <ac:chgData name="Chuck Brooks" userId="fffd42b5ec51573b" providerId="LiveId" clId="{EB7E3481-4E86-4E67-BDB5-3B98161DFDA1}" dt="2022-05-31T18:43:36.110" v="1087" actId="1076"/>
          <ac:picMkLst>
            <pc:docMk/>
            <pc:sldMk cId="2741268847" sldId="723"/>
            <ac:picMk id="6148" creationId="{2A4F9676-8C49-AFD0-6706-92C4B4E5CD9E}"/>
          </ac:picMkLst>
        </pc:picChg>
      </pc:sldChg>
      <pc:sldChg chg="addSp modSp add mod ord">
        <pc:chgData name="Chuck Brooks" userId="fffd42b5ec51573b" providerId="LiveId" clId="{EB7E3481-4E86-4E67-BDB5-3B98161DFDA1}" dt="2022-05-31T19:32:19.027" v="1461"/>
        <pc:sldMkLst>
          <pc:docMk/>
          <pc:sldMk cId="3779629129" sldId="724"/>
        </pc:sldMkLst>
        <pc:spChg chg="add mod">
          <ac:chgData name="Chuck Brooks" userId="fffd42b5ec51573b" providerId="LiveId" clId="{EB7E3481-4E86-4E67-BDB5-3B98161DFDA1}" dt="2022-05-31T17:57:27.637" v="198"/>
          <ac:spMkLst>
            <pc:docMk/>
            <pc:sldMk cId="3779629129" sldId="724"/>
            <ac:spMk id="4" creationId="{ACEC4E22-213D-E52E-C0C9-E3FC700B31C7}"/>
          </ac:spMkLst>
        </pc:spChg>
        <pc:spChg chg="mod">
          <ac:chgData name="Chuck Brooks" userId="fffd42b5ec51573b" providerId="LiveId" clId="{EB7E3481-4E86-4E67-BDB5-3B98161DFDA1}" dt="2022-05-31T18:03:33.117" v="295" actId="20577"/>
          <ac:spMkLst>
            <pc:docMk/>
            <pc:sldMk cId="3779629129" sldId="724"/>
            <ac:spMk id="6" creationId="{0208F26A-52F7-2660-A21C-433C65E7CDDD}"/>
          </ac:spMkLst>
        </pc:spChg>
      </pc:sldChg>
      <pc:sldChg chg="addSp modSp add mod">
        <pc:chgData name="Chuck Brooks" userId="fffd42b5ec51573b" providerId="LiveId" clId="{EB7E3481-4E86-4E67-BDB5-3B98161DFDA1}" dt="2022-05-31T19:29:00.382" v="1443" actId="14100"/>
        <pc:sldMkLst>
          <pc:docMk/>
          <pc:sldMk cId="3292747139" sldId="725"/>
        </pc:sldMkLst>
        <pc:spChg chg="mod">
          <ac:chgData name="Chuck Brooks" userId="fffd42b5ec51573b" providerId="LiveId" clId="{EB7E3481-4E86-4E67-BDB5-3B98161DFDA1}" dt="2022-05-31T18:15:30.095" v="639" actId="1076"/>
          <ac:spMkLst>
            <pc:docMk/>
            <pc:sldMk cId="3292747139" sldId="725"/>
            <ac:spMk id="4" creationId="{ACEC4E22-213D-E52E-C0C9-E3FC700B31C7}"/>
          </ac:spMkLst>
        </pc:spChg>
        <pc:spChg chg="mod">
          <ac:chgData name="Chuck Brooks" userId="fffd42b5ec51573b" providerId="LiveId" clId="{EB7E3481-4E86-4E67-BDB5-3B98161DFDA1}" dt="2022-05-31T19:28:51.660" v="1439" actId="14100"/>
          <ac:spMkLst>
            <pc:docMk/>
            <pc:sldMk cId="3292747139" sldId="725"/>
            <ac:spMk id="6" creationId="{0208F26A-52F7-2660-A21C-433C65E7CDDD}"/>
          </ac:spMkLst>
        </pc:spChg>
        <pc:picChg chg="add mod">
          <ac:chgData name="Chuck Brooks" userId="fffd42b5ec51573b" providerId="LiveId" clId="{EB7E3481-4E86-4E67-BDB5-3B98161DFDA1}" dt="2022-05-31T19:29:00.382" v="1443" actId="14100"/>
          <ac:picMkLst>
            <pc:docMk/>
            <pc:sldMk cId="3292747139" sldId="725"/>
            <ac:picMk id="10242" creationId="{BA99EBF0-4C6A-922E-C1A0-75ACBB74740B}"/>
          </ac:picMkLst>
        </pc:picChg>
      </pc:sldChg>
      <pc:sldChg chg="modSp add del mod">
        <pc:chgData name="Chuck Brooks" userId="fffd42b5ec51573b" providerId="LiveId" clId="{EB7E3481-4E86-4E67-BDB5-3B98161DFDA1}" dt="2022-05-31T18:27:34.779" v="746" actId="47"/>
        <pc:sldMkLst>
          <pc:docMk/>
          <pc:sldMk cId="1765588457" sldId="726"/>
        </pc:sldMkLst>
        <pc:spChg chg="mod">
          <ac:chgData name="Chuck Brooks" userId="fffd42b5ec51573b" providerId="LiveId" clId="{EB7E3481-4E86-4E67-BDB5-3B98161DFDA1}" dt="2022-05-31T18:13:37.730" v="621" actId="20577"/>
          <ac:spMkLst>
            <pc:docMk/>
            <pc:sldMk cId="1765588457" sldId="726"/>
            <ac:spMk id="2" creationId="{00000000-0000-0000-0000-000000000000}"/>
          </ac:spMkLst>
        </pc:spChg>
      </pc:sldChg>
      <pc:sldChg chg="addSp delSp modSp add mod">
        <pc:chgData name="Chuck Brooks" userId="fffd42b5ec51573b" providerId="LiveId" clId="{EB7E3481-4E86-4E67-BDB5-3B98161DFDA1}" dt="2022-05-31T19:41:48.839" v="1631" actId="20577"/>
        <pc:sldMkLst>
          <pc:docMk/>
          <pc:sldMk cId="3341693432" sldId="727"/>
        </pc:sldMkLst>
        <pc:spChg chg="mod">
          <ac:chgData name="Chuck Brooks" userId="fffd42b5ec51573b" providerId="LiveId" clId="{EB7E3481-4E86-4E67-BDB5-3B98161DFDA1}" dt="2022-05-31T19:41:48.839" v="1631" actId="20577"/>
          <ac:spMkLst>
            <pc:docMk/>
            <pc:sldMk cId="3341693432" sldId="727"/>
            <ac:spMk id="2" creationId="{00000000-0000-0000-0000-000000000000}"/>
          </ac:spMkLst>
        </pc:spChg>
        <pc:spChg chg="add del mod">
          <ac:chgData name="Chuck Brooks" userId="fffd42b5ec51573b" providerId="LiveId" clId="{EB7E3481-4E86-4E67-BDB5-3B98161DFDA1}" dt="2022-05-31T18:28:24.466" v="755"/>
          <ac:spMkLst>
            <pc:docMk/>
            <pc:sldMk cId="3341693432" sldId="727"/>
            <ac:spMk id="3" creationId="{0F2AF22B-4027-A203-BD6B-2D447AB3AB91}"/>
          </ac:spMkLst>
        </pc:spChg>
        <pc:picChg chg="add mod">
          <ac:chgData name="Chuck Brooks" userId="fffd42b5ec51573b" providerId="LiveId" clId="{EB7E3481-4E86-4E67-BDB5-3B98161DFDA1}" dt="2022-05-31T18:29:56.172" v="764" actId="14100"/>
          <ac:picMkLst>
            <pc:docMk/>
            <pc:sldMk cId="3341693432" sldId="727"/>
            <ac:picMk id="2050" creationId="{444811D8-4217-56C9-8202-0958018A965F}"/>
          </ac:picMkLst>
        </pc:picChg>
      </pc:sldChg>
      <pc:sldChg chg="addSp modSp add mod">
        <pc:chgData name="Chuck Brooks" userId="fffd42b5ec51573b" providerId="LiveId" clId="{EB7E3481-4E86-4E67-BDB5-3B98161DFDA1}" dt="2022-05-31T19:09:28.147" v="1325" actId="20577"/>
        <pc:sldMkLst>
          <pc:docMk/>
          <pc:sldMk cId="3507964062" sldId="728"/>
        </pc:sldMkLst>
        <pc:spChg chg="mod">
          <ac:chgData name="Chuck Brooks" userId="fffd42b5ec51573b" providerId="LiveId" clId="{EB7E3481-4E86-4E67-BDB5-3B98161DFDA1}" dt="2022-05-31T19:09:28.147" v="1325" actId="20577"/>
          <ac:spMkLst>
            <pc:docMk/>
            <pc:sldMk cId="3507964062" sldId="728"/>
            <ac:spMk id="2" creationId="{00000000-0000-0000-0000-000000000000}"/>
          </ac:spMkLst>
        </pc:spChg>
        <pc:picChg chg="add mod">
          <ac:chgData name="Chuck Brooks" userId="fffd42b5ec51573b" providerId="LiveId" clId="{EB7E3481-4E86-4E67-BDB5-3B98161DFDA1}" dt="2022-05-31T18:27:26.674" v="745" actId="14100"/>
          <ac:picMkLst>
            <pc:docMk/>
            <pc:sldMk cId="3507964062" sldId="728"/>
            <ac:picMk id="1026" creationId="{A9B5EDCA-C4A3-CCFE-AA51-457C6239A855}"/>
          </ac:picMkLst>
        </pc:picChg>
      </pc:sldChg>
      <pc:sldChg chg="add del setBg">
        <pc:chgData name="Chuck Brooks" userId="fffd42b5ec51573b" providerId="LiveId" clId="{EB7E3481-4E86-4E67-BDB5-3B98161DFDA1}" dt="2022-05-31T18:27:37.403" v="747" actId="47"/>
        <pc:sldMkLst>
          <pc:docMk/>
          <pc:sldMk cId="2316416396" sldId="729"/>
        </pc:sldMkLst>
      </pc:sldChg>
      <pc:sldChg chg="add del ord">
        <pc:chgData name="Chuck Brooks" userId="fffd42b5ec51573b" providerId="LiveId" clId="{EB7E3481-4E86-4E67-BDB5-3B98161DFDA1}" dt="2022-05-31T18:28:35.003" v="758" actId="2696"/>
        <pc:sldMkLst>
          <pc:docMk/>
          <pc:sldMk cId="2546629895" sldId="729"/>
        </pc:sldMkLst>
      </pc:sldChg>
      <pc:sldChg chg="addSp delSp modSp add mod">
        <pc:chgData name="Chuck Brooks" userId="fffd42b5ec51573b" providerId="LiveId" clId="{EB7E3481-4E86-4E67-BDB5-3B98161DFDA1}" dt="2022-05-31T18:41:35.239" v="1081" actId="14100"/>
        <pc:sldMkLst>
          <pc:docMk/>
          <pc:sldMk cId="3029495857" sldId="729"/>
        </pc:sldMkLst>
        <pc:spChg chg="mod">
          <ac:chgData name="Chuck Brooks" userId="fffd42b5ec51573b" providerId="LiveId" clId="{EB7E3481-4E86-4E67-BDB5-3B98161DFDA1}" dt="2022-05-31T18:40:59.401" v="1073" actId="20577"/>
          <ac:spMkLst>
            <pc:docMk/>
            <pc:sldMk cId="3029495857" sldId="729"/>
            <ac:spMk id="3" creationId="{88D4089B-9FB7-4BAC-B919-FE39C52AE337}"/>
          </ac:spMkLst>
        </pc:spChg>
        <pc:spChg chg="del mod">
          <ac:chgData name="Chuck Brooks" userId="fffd42b5ec51573b" providerId="LiveId" clId="{EB7E3481-4E86-4E67-BDB5-3B98161DFDA1}" dt="2022-05-31T18:40:26.236" v="1018"/>
          <ac:spMkLst>
            <pc:docMk/>
            <pc:sldMk cId="3029495857" sldId="729"/>
            <ac:spMk id="5" creationId="{7FF073C5-AF58-4AD1-A7F0-2F3B57B61AD6}"/>
          </ac:spMkLst>
        </pc:spChg>
        <pc:picChg chg="del">
          <ac:chgData name="Chuck Brooks" userId="fffd42b5ec51573b" providerId="LiveId" clId="{EB7E3481-4E86-4E67-BDB5-3B98161DFDA1}" dt="2022-05-31T18:40:26.232" v="1016" actId="478"/>
          <ac:picMkLst>
            <pc:docMk/>
            <pc:sldMk cId="3029495857" sldId="729"/>
            <ac:picMk id="6146" creationId="{CB046C0C-A1D0-4A4B-A090-648D8D431E4B}"/>
          </ac:picMkLst>
        </pc:picChg>
        <pc:picChg chg="add mod">
          <ac:chgData name="Chuck Brooks" userId="fffd42b5ec51573b" providerId="LiveId" clId="{EB7E3481-4E86-4E67-BDB5-3B98161DFDA1}" dt="2022-05-31T18:41:35.239" v="1081" actId="14100"/>
          <ac:picMkLst>
            <pc:docMk/>
            <pc:sldMk cId="3029495857" sldId="729"/>
            <ac:picMk id="8194" creationId="{2782949D-220D-54DA-B6D9-DED5E3C94CB3}"/>
          </ac:picMkLst>
        </pc:picChg>
      </pc:sldChg>
      <pc:sldChg chg="add del setBg">
        <pc:chgData name="Chuck Brooks" userId="fffd42b5ec51573b" providerId="LiveId" clId="{EB7E3481-4E86-4E67-BDB5-3B98161DFDA1}" dt="2022-05-31T18:28:12.924" v="751" actId="2696"/>
        <pc:sldMkLst>
          <pc:docMk/>
          <pc:sldMk cId="4110749957" sldId="729"/>
        </pc:sldMkLst>
      </pc:sldChg>
      <pc:sldChg chg="addSp delSp modSp add ord">
        <pc:chgData name="Chuck Brooks" userId="fffd42b5ec51573b" providerId="LiveId" clId="{EB7E3481-4E86-4E67-BDB5-3B98161DFDA1}" dt="2022-05-31T19:33:53.722" v="1469" actId="1076"/>
        <pc:sldMkLst>
          <pc:docMk/>
          <pc:sldMk cId="1795869709" sldId="730"/>
        </pc:sldMkLst>
        <pc:picChg chg="del">
          <ac:chgData name="Chuck Brooks" userId="fffd42b5ec51573b" providerId="LiveId" clId="{EB7E3481-4E86-4E67-BDB5-3B98161DFDA1}" dt="2022-05-31T18:43:24.451" v="1083" actId="478"/>
          <ac:picMkLst>
            <pc:docMk/>
            <pc:sldMk cId="1795869709" sldId="730"/>
            <ac:picMk id="6146" creationId="{77C04A76-C2A1-BF17-2E31-A88A921CFCA8}"/>
          </ac:picMkLst>
        </pc:picChg>
        <pc:picChg chg="add mod">
          <ac:chgData name="Chuck Brooks" userId="fffd42b5ec51573b" providerId="LiveId" clId="{EB7E3481-4E86-4E67-BDB5-3B98161DFDA1}" dt="2022-05-31T19:33:53.722" v="1469" actId="1076"/>
          <ac:picMkLst>
            <pc:docMk/>
            <pc:sldMk cId="1795869709" sldId="730"/>
            <ac:picMk id="13314" creationId="{AECE53FF-2C79-3D6E-29B6-47D1F3F51F02}"/>
          </ac:picMkLst>
        </pc:picChg>
      </pc:sldChg>
      <pc:sldChg chg="addSp delSp modSp add mod ord">
        <pc:chgData name="Chuck Brooks" userId="fffd42b5ec51573b" providerId="LiveId" clId="{EB7E3481-4E86-4E67-BDB5-3B98161DFDA1}" dt="2022-05-31T18:50:35.962" v="1180"/>
        <pc:sldMkLst>
          <pc:docMk/>
          <pc:sldMk cId="3572846497" sldId="731"/>
        </pc:sldMkLst>
        <pc:spChg chg="add mod">
          <ac:chgData name="Chuck Brooks" userId="fffd42b5ec51573b" providerId="LiveId" clId="{EB7E3481-4E86-4E67-BDB5-3B98161DFDA1}" dt="2022-05-31T18:50:05.377" v="1168" actId="14100"/>
          <ac:spMkLst>
            <pc:docMk/>
            <pc:sldMk cId="3572846497" sldId="731"/>
            <ac:spMk id="3" creationId="{C00C05CD-7382-C51A-9A46-6FD513B9D88C}"/>
          </ac:spMkLst>
        </pc:spChg>
        <pc:spChg chg="del mod">
          <ac:chgData name="Chuck Brooks" userId="fffd42b5ec51573b" providerId="LiveId" clId="{EB7E3481-4E86-4E67-BDB5-3B98161DFDA1}" dt="2022-05-31T18:47:54.614" v="1104"/>
          <ac:spMkLst>
            <pc:docMk/>
            <pc:sldMk cId="3572846497" sldId="731"/>
            <ac:spMk id="4" creationId="{ACEC4E22-213D-E52E-C0C9-E3FC700B31C7}"/>
          </ac:spMkLst>
        </pc:spChg>
        <pc:spChg chg="del mod">
          <ac:chgData name="Chuck Brooks" userId="fffd42b5ec51573b" providerId="LiveId" clId="{EB7E3481-4E86-4E67-BDB5-3B98161DFDA1}" dt="2022-05-31T18:45:17.433" v="1101"/>
          <ac:spMkLst>
            <pc:docMk/>
            <pc:sldMk cId="3572846497" sldId="731"/>
            <ac:spMk id="6" creationId="{0208F26A-52F7-2660-A21C-433C65E7CDDD}"/>
          </ac:spMkLst>
        </pc:spChg>
        <pc:spChg chg="add mod">
          <ac:chgData name="Chuck Brooks" userId="fffd42b5ec51573b" providerId="LiveId" clId="{EB7E3481-4E86-4E67-BDB5-3B98161DFDA1}" dt="2022-05-31T18:49:32.810" v="1151" actId="114"/>
          <ac:spMkLst>
            <pc:docMk/>
            <pc:sldMk cId="3572846497" sldId="731"/>
            <ac:spMk id="7" creationId="{E59121D9-0539-C6C0-F8C7-9EAA10044022}"/>
          </ac:spMkLst>
        </pc:spChg>
      </pc:sldChg>
      <pc:sldChg chg="addSp delSp modSp add mod">
        <pc:chgData name="Chuck Brooks" userId="fffd42b5ec51573b" providerId="LiveId" clId="{EB7E3481-4E86-4E67-BDB5-3B98161DFDA1}" dt="2022-05-31T18:54:38.114" v="1195" actId="14100"/>
        <pc:sldMkLst>
          <pc:docMk/>
          <pc:sldMk cId="3958839023" sldId="732"/>
        </pc:sldMkLst>
        <pc:spChg chg="del mod">
          <ac:chgData name="Chuck Brooks" userId="fffd42b5ec51573b" providerId="LiveId" clId="{EB7E3481-4E86-4E67-BDB5-3B98161DFDA1}" dt="2022-05-31T18:52:29.478" v="1190"/>
          <ac:spMkLst>
            <pc:docMk/>
            <pc:sldMk cId="3958839023" sldId="732"/>
            <ac:spMk id="5" creationId="{331131E4-089C-A78F-FA80-A50A4A094DE1}"/>
          </ac:spMkLst>
        </pc:spChg>
        <pc:spChg chg="mod">
          <ac:chgData name="Chuck Brooks" userId="fffd42b5ec51573b" providerId="LiveId" clId="{EB7E3481-4E86-4E67-BDB5-3B98161DFDA1}" dt="2022-05-31T18:52:27.249" v="1187" actId="20577"/>
          <ac:spMkLst>
            <pc:docMk/>
            <pc:sldMk cId="3958839023" sldId="732"/>
            <ac:spMk id="8" creationId="{E83FF3FF-5595-43BC-A533-767B389F202D}"/>
          </ac:spMkLst>
        </pc:spChg>
        <pc:picChg chg="add mod">
          <ac:chgData name="Chuck Brooks" userId="fffd42b5ec51573b" providerId="LiveId" clId="{EB7E3481-4E86-4E67-BDB5-3B98161DFDA1}" dt="2022-05-31T18:54:38.114" v="1195" actId="14100"/>
          <ac:picMkLst>
            <pc:docMk/>
            <pc:sldMk cId="3958839023" sldId="732"/>
            <ac:picMk id="9218" creationId="{43B14555-5297-4633-CBB7-657C61FF896F}"/>
          </ac:picMkLst>
        </pc:picChg>
      </pc:sldChg>
      <pc:sldChg chg="addSp delSp modSp add mod ord">
        <pc:chgData name="Chuck Brooks" userId="fffd42b5ec51573b" providerId="LiveId" clId="{EB7E3481-4E86-4E67-BDB5-3B98161DFDA1}" dt="2022-05-31T19:32:01.234" v="1459"/>
        <pc:sldMkLst>
          <pc:docMk/>
          <pc:sldMk cId="3121068760" sldId="733"/>
        </pc:sldMkLst>
        <pc:spChg chg="del mod">
          <ac:chgData name="Chuck Brooks" userId="fffd42b5ec51573b" providerId="LiveId" clId="{EB7E3481-4E86-4E67-BDB5-3B98161DFDA1}" dt="2022-05-31T19:00:47.303" v="1201" actId="478"/>
          <ac:spMkLst>
            <pc:docMk/>
            <pc:sldMk cId="3121068760" sldId="733"/>
            <ac:spMk id="6" creationId="{0208F26A-52F7-2660-A21C-433C65E7CDDD}"/>
          </ac:spMkLst>
        </pc:spChg>
        <pc:spChg chg="mod">
          <ac:chgData name="Chuck Brooks" userId="fffd42b5ec51573b" providerId="LiveId" clId="{EB7E3481-4E86-4E67-BDB5-3B98161DFDA1}" dt="2022-05-31T19:29:20.962" v="1444" actId="14100"/>
          <ac:spMkLst>
            <pc:docMk/>
            <pc:sldMk cId="3121068760" sldId="733"/>
            <ac:spMk id="7" creationId="{1F6766FA-5328-B901-C028-AE51C62E7CAF}"/>
          </ac:spMkLst>
        </pc:spChg>
        <pc:spChg chg="add mod">
          <ac:chgData name="Chuck Brooks" userId="fffd42b5ec51573b" providerId="LiveId" clId="{EB7E3481-4E86-4E67-BDB5-3B98161DFDA1}" dt="2022-05-31T19:01:19.381" v="1210" actId="113"/>
          <ac:spMkLst>
            <pc:docMk/>
            <pc:sldMk cId="3121068760" sldId="733"/>
            <ac:spMk id="8" creationId="{257DDDBA-6D6A-0373-88C4-EEA41EBED507}"/>
          </ac:spMkLst>
        </pc:spChg>
        <pc:spChg chg="del mod">
          <ac:chgData name="Chuck Brooks" userId="fffd42b5ec51573b" providerId="LiveId" clId="{EB7E3481-4E86-4E67-BDB5-3B98161DFDA1}" dt="2022-05-31T19:00:43.133" v="1200"/>
          <ac:spMkLst>
            <pc:docMk/>
            <pc:sldMk cId="3121068760" sldId="733"/>
            <ac:spMk id="10" creationId="{305A88C5-002B-F313-6801-C9A763BFBD8D}"/>
          </ac:spMkLst>
        </pc:spChg>
      </pc:sldChg>
      <pc:sldChg chg="addSp delSp modSp add mod">
        <pc:chgData name="Chuck Brooks" userId="fffd42b5ec51573b" providerId="LiveId" clId="{EB7E3481-4E86-4E67-BDB5-3B98161DFDA1}" dt="2022-05-31T19:06:09.757" v="1266" actId="207"/>
        <pc:sldMkLst>
          <pc:docMk/>
          <pc:sldMk cId="2211332451" sldId="734"/>
        </pc:sldMkLst>
        <pc:spChg chg="add mod">
          <ac:chgData name="Chuck Brooks" userId="fffd42b5ec51573b" providerId="LiveId" clId="{EB7E3481-4E86-4E67-BDB5-3B98161DFDA1}" dt="2022-05-31T19:06:09.757" v="1266" actId="207"/>
          <ac:spMkLst>
            <pc:docMk/>
            <pc:sldMk cId="2211332451" sldId="734"/>
            <ac:spMk id="5" creationId="{2AD67C4E-C456-1614-2860-01C734369A0F}"/>
          </ac:spMkLst>
        </pc:spChg>
        <pc:picChg chg="del">
          <ac:chgData name="Chuck Brooks" userId="fffd42b5ec51573b" providerId="LiveId" clId="{EB7E3481-4E86-4E67-BDB5-3B98161DFDA1}" dt="2022-05-31T19:05:33.049" v="1258" actId="478"/>
          <ac:picMkLst>
            <pc:docMk/>
            <pc:sldMk cId="2211332451" sldId="734"/>
            <ac:picMk id="7170" creationId="{337B9FAF-E5A6-379A-C1D0-E7B05210816B}"/>
          </ac:picMkLst>
        </pc:picChg>
      </pc:sldChg>
      <pc:sldChg chg="addSp delSp modSp add mod">
        <pc:chgData name="Chuck Brooks" userId="fffd42b5ec51573b" providerId="LiveId" clId="{EB7E3481-4E86-4E67-BDB5-3B98161DFDA1}" dt="2022-05-31T19:08:54.922" v="1287" actId="14100"/>
        <pc:sldMkLst>
          <pc:docMk/>
          <pc:sldMk cId="1823846383" sldId="735"/>
        </pc:sldMkLst>
        <pc:spChg chg="del mod">
          <ac:chgData name="Chuck Brooks" userId="fffd42b5ec51573b" providerId="LiveId" clId="{EB7E3481-4E86-4E67-BDB5-3B98161DFDA1}" dt="2022-05-31T19:07:44.433" v="1274"/>
          <ac:spMkLst>
            <pc:docMk/>
            <pc:sldMk cId="1823846383" sldId="735"/>
            <ac:spMk id="5" creationId="{2AD67C4E-C456-1614-2860-01C734369A0F}"/>
          </ac:spMkLst>
        </pc:spChg>
        <pc:spChg chg="add mod">
          <ac:chgData name="Chuck Brooks" userId="fffd42b5ec51573b" providerId="LiveId" clId="{EB7E3481-4E86-4E67-BDB5-3B98161DFDA1}" dt="2022-05-31T19:08:54.922" v="1287" actId="14100"/>
          <ac:spMkLst>
            <pc:docMk/>
            <pc:sldMk cId="1823846383" sldId="735"/>
            <ac:spMk id="6" creationId="{80E8C026-4E7D-5A46-304F-F337D9EB7EAA}"/>
          </ac:spMkLst>
        </pc:spChg>
      </pc:sldChg>
      <pc:sldChg chg="add del">
        <pc:chgData name="Chuck Brooks" userId="fffd42b5ec51573b" providerId="LiveId" clId="{EB7E3481-4E86-4E67-BDB5-3B98161DFDA1}" dt="2022-05-31T19:07:30.858" v="1268" actId="2696"/>
        <pc:sldMkLst>
          <pc:docMk/>
          <pc:sldMk cId="2256241195" sldId="735"/>
        </pc:sldMkLst>
      </pc:sldChg>
      <pc:sldChg chg="add ord">
        <pc:chgData name="Chuck Brooks" userId="fffd42b5ec51573b" providerId="LiveId" clId="{EB7E3481-4E86-4E67-BDB5-3B98161DFDA1}" dt="2022-05-31T19:15:23.353" v="1339"/>
        <pc:sldMkLst>
          <pc:docMk/>
          <pc:sldMk cId="3222926006" sldId="736"/>
        </pc:sldMkLst>
      </pc:sldChg>
      <pc:sldChg chg="add del setBg">
        <pc:chgData name="Chuck Brooks" userId="fffd42b5ec51573b" providerId="LiveId" clId="{EB7E3481-4E86-4E67-BDB5-3B98161DFDA1}" dt="2022-05-31T19:07:50.518" v="1275" actId="47"/>
        <pc:sldMkLst>
          <pc:docMk/>
          <pc:sldMk cId="3429569349" sldId="736"/>
        </pc:sldMkLst>
      </pc:sldChg>
      <pc:sldChg chg="addSp delSp modSp add mod">
        <pc:chgData name="Chuck Brooks" userId="fffd42b5ec51573b" providerId="LiveId" clId="{EB7E3481-4E86-4E67-BDB5-3B98161DFDA1}" dt="2022-05-31T19:17:20.112" v="1366" actId="14100"/>
        <pc:sldMkLst>
          <pc:docMk/>
          <pc:sldMk cId="3909866183" sldId="737"/>
        </pc:sldMkLst>
        <pc:spChg chg="add mod">
          <ac:chgData name="Chuck Brooks" userId="fffd42b5ec51573b" providerId="LiveId" clId="{EB7E3481-4E86-4E67-BDB5-3B98161DFDA1}" dt="2022-05-31T19:16:50.635" v="1360" actId="255"/>
          <ac:spMkLst>
            <pc:docMk/>
            <pc:sldMk cId="3909866183" sldId="737"/>
            <ac:spMk id="4" creationId="{91B0C97C-2208-ED65-E68E-DDB1213F9BB5}"/>
          </ac:spMkLst>
        </pc:spChg>
        <pc:picChg chg="add mod">
          <ac:chgData name="Chuck Brooks" userId="fffd42b5ec51573b" providerId="LiveId" clId="{EB7E3481-4E86-4E67-BDB5-3B98161DFDA1}" dt="2022-05-31T19:17:20.112" v="1366" actId="14100"/>
          <ac:picMkLst>
            <pc:docMk/>
            <pc:sldMk cId="3909866183" sldId="737"/>
            <ac:picMk id="5" creationId="{EDCF1D08-1DEE-285E-0267-E41417E14F78}"/>
          </ac:picMkLst>
        </pc:picChg>
        <pc:picChg chg="del">
          <ac:chgData name="Chuck Brooks" userId="fffd42b5ec51573b" providerId="LiveId" clId="{EB7E3481-4E86-4E67-BDB5-3B98161DFDA1}" dt="2022-05-31T19:16:15.005" v="1351" actId="478"/>
          <ac:picMkLst>
            <pc:docMk/>
            <pc:sldMk cId="3909866183" sldId="737"/>
            <ac:picMk id="7170" creationId="{337B9FAF-E5A6-379A-C1D0-E7B05210816B}"/>
          </ac:picMkLst>
        </pc:picChg>
      </pc:sldChg>
      <pc:sldChg chg="addSp delSp modSp add mod">
        <pc:chgData name="Chuck Brooks" userId="fffd42b5ec51573b" providerId="LiveId" clId="{EB7E3481-4E86-4E67-BDB5-3B98161DFDA1}" dt="2022-05-31T19:22:35.744" v="1402" actId="14100"/>
        <pc:sldMkLst>
          <pc:docMk/>
          <pc:sldMk cId="1342037647" sldId="738"/>
        </pc:sldMkLst>
        <pc:spChg chg="del mod">
          <ac:chgData name="Chuck Brooks" userId="fffd42b5ec51573b" providerId="LiveId" clId="{EB7E3481-4E86-4E67-BDB5-3B98161DFDA1}" dt="2022-05-31T19:18:40.760" v="1372"/>
          <ac:spMkLst>
            <pc:docMk/>
            <pc:sldMk cId="1342037647" sldId="738"/>
            <ac:spMk id="6" creationId="{ABB4C005-4CBD-4E9D-92A1-3ABB9638B8DD}"/>
          </ac:spMkLst>
        </pc:spChg>
        <pc:spChg chg="add mod">
          <ac:chgData name="Chuck Brooks" userId="fffd42b5ec51573b" providerId="LiveId" clId="{EB7E3481-4E86-4E67-BDB5-3B98161DFDA1}" dt="2022-05-31T19:22:35.744" v="1402" actId="14100"/>
          <ac:spMkLst>
            <pc:docMk/>
            <pc:sldMk cId="1342037647" sldId="738"/>
            <ac:spMk id="7" creationId="{CC750DD0-0455-CE11-14B8-CDA5385FE2BC}"/>
          </ac:spMkLst>
        </pc:spChg>
        <pc:picChg chg="del">
          <ac:chgData name="Chuck Brooks" userId="fffd42b5ec51573b" providerId="LiveId" clId="{EB7E3481-4E86-4E67-BDB5-3B98161DFDA1}" dt="2022-05-31T19:18:12.965" v="1369" actId="478"/>
          <ac:picMkLst>
            <pc:docMk/>
            <pc:sldMk cId="1342037647" sldId="738"/>
            <ac:picMk id="5" creationId="{A7A3024E-7CD8-4995-9B0C-EBD965E22C83}"/>
          </ac:picMkLst>
        </pc:picChg>
        <pc:picChg chg="add mod">
          <ac:chgData name="Chuck Brooks" userId="fffd42b5ec51573b" providerId="LiveId" clId="{EB7E3481-4E86-4E67-BDB5-3B98161DFDA1}" dt="2022-05-31T19:22:20.772" v="1398" actId="1076"/>
          <ac:picMkLst>
            <pc:docMk/>
            <pc:sldMk cId="1342037647" sldId="738"/>
            <ac:picMk id="9" creationId="{75983F4E-2C59-95E6-7395-D853200424A2}"/>
          </ac:picMkLst>
        </pc:picChg>
      </pc:sldChg>
      <pc:sldChg chg="addSp delSp modSp add mod ord">
        <pc:chgData name="Chuck Brooks" userId="fffd42b5ec51573b" providerId="LiveId" clId="{EB7E3481-4E86-4E67-BDB5-3B98161DFDA1}" dt="2022-05-31T19:26:06.170" v="1430" actId="14100"/>
        <pc:sldMkLst>
          <pc:docMk/>
          <pc:sldMk cId="2332374125" sldId="739"/>
        </pc:sldMkLst>
        <pc:spChg chg="del mod">
          <ac:chgData name="Chuck Brooks" userId="fffd42b5ec51573b" providerId="LiveId" clId="{EB7E3481-4E86-4E67-BDB5-3B98161DFDA1}" dt="2022-05-31T19:25:27.555" v="1413"/>
          <ac:spMkLst>
            <pc:docMk/>
            <pc:sldMk cId="2332374125" sldId="739"/>
            <ac:spMk id="7" creationId="{CC750DD0-0455-CE11-14B8-CDA5385FE2BC}"/>
          </ac:spMkLst>
        </pc:spChg>
        <pc:spChg chg="del mod">
          <ac:chgData name="Chuck Brooks" userId="fffd42b5ec51573b" providerId="LiveId" clId="{EB7E3481-4E86-4E67-BDB5-3B98161DFDA1}" dt="2022-05-31T19:25:29.042" v="1414" actId="478"/>
          <ac:spMkLst>
            <pc:docMk/>
            <pc:sldMk cId="2332374125" sldId="739"/>
            <ac:spMk id="8" creationId="{23AD1CDA-4142-431E-BB32-8DB550235D0C}"/>
          </ac:spMkLst>
        </pc:spChg>
        <pc:picChg chg="add mod">
          <ac:chgData name="Chuck Brooks" userId="fffd42b5ec51573b" providerId="LiveId" clId="{EB7E3481-4E86-4E67-BDB5-3B98161DFDA1}" dt="2022-05-31T19:26:06.170" v="1430" actId="14100"/>
          <ac:picMkLst>
            <pc:docMk/>
            <pc:sldMk cId="2332374125" sldId="739"/>
            <ac:picMk id="5" creationId="{5F2E3FAE-E8FD-52D1-3A1C-4A9DEDD57F10}"/>
          </ac:picMkLst>
        </pc:picChg>
        <pc:picChg chg="del">
          <ac:chgData name="Chuck Brooks" userId="fffd42b5ec51573b" providerId="LiveId" clId="{EB7E3481-4E86-4E67-BDB5-3B98161DFDA1}" dt="2022-05-31T19:25:30.810" v="1415" actId="478"/>
          <ac:picMkLst>
            <pc:docMk/>
            <pc:sldMk cId="2332374125" sldId="739"/>
            <ac:picMk id="9" creationId="{75983F4E-2C59-95E6-7395-D853200424A2}"/>
          </ac:picMkLst>
        </pc:picChg>
      </pc:sldChg>
      <pc:sldChg chg="addSp delSp modSp add mod">
        <pc:chgData name="Chuck Brooks" userId="fffd42b5ec51573b" providerId="LiveId" clId="{EB7E3481-4E86-4E67-BDB5-3B98161DFDA1}" dt="2022-05-31T19:31:24.265" v="1457" actId="14100"/>
        <pc:sldMkLst>
          <pc:docMk/>
          <pc:sldMk cId="795816252" sldId="740"/>
        </pc:sldMkLst>
        <pc:spChg chg="del mod">
          <ac:chgData name="Chuck Brooks" userId="fffd42b5ec51573b" providerId="LiveId" clId="{EB7E3481-4E86-4E67-BDB5-3B98161DFDA1}" dt="2022-05-31T19:31:00.402" v="1450" actId="21"/>
          <ac:spMkLst>
            <pc:docMk/>
            <pc:sldMk cId="795816252" sldId="740"/>
            <ac:spMk id="4" creationId="{ACEC4E22-213D-E52E-C0C9-E3FC700B31C7}"/>
          </ac:spMkLst>
        </pc:spChg>
        <pc:spChg chg="del mod">
          <ac:chgData name="Chuck Brooks" userId="fffd42b5ec51573b" providerId="LiveId" clId="{EB7E3481-4E86-4E67-BDB5-3B98161DFDA1}" dt="2022-05-31T19:30:50.683" v="1447" actId="478"/>
          <ac:spMkLst>
            <pc:docMk/>
            <pc:sldMk cId="795816252" sldId="740"/>
            <ac:spMk id="6" creationId="{0208F26A-52F7-2660-A21C-433C65E7CDDD}"/>
          </ac:spMkLst>
        </pc:spChg>
        <pc:spChg chg="add del mod">
          <ac:chgData name="Chuck Brooks" userId="fffd42b5ec51573b" providerId="LiveId" clId="{EB7E3481-4E86-4E67-BDB5-3B98161DFDA1}" dt="2022-05-31T19:31:04.947" v="1452" actId="21"/>
          <ac:spMkLst>
            <pc:docMk/>
            <pc:sldMk cId="795816252" sldId="740"/>
            <ac:spMk id="7" creationId="{BD659945-5D34-45FB-FFCD-4790D185A360}"/>
          </ac:spMkLst>
        </pc:spChg>
        <pc:picChg chg="del">
          <ac:chgData name="Chuck Brooks" userId="fffd42b5ec51573b" providerId="LiveId" clId="{EB7E3481-4E86-4E67-BDB5-3B98161DFDA1}" dt="2022-05-31T19:30:52.715" v="1448" actId="478"/>
          <ac:picMkLst>
            <pc:docMk/>
            <pc:sldMk cId="795816252" sldId="740"/>
            <ac:picMk id="10242" creationId="{BA99EBF0-4C6A-922E-C1A0-75ACBB74740B}"/>
          </ac:picMkLst>
        </pc:picChg>
        <pc:picChg chg="add mod">
          <ac:chgData name="Chuck Brooks" userId="fffd42b5ec51573b" providerId="LiveId" clId="{EB7E3481-4E86-4E67-BDB5-3B98161DFDA1}" dt="2022-05-31T19:31:24.265" v="1457" actId="14100"/>
          <ac:picMkLst>
            <pc:docMk/>
            <pc:sldMk cId="795816252" sldId="740"/>
            <ac:picMk id="12290" creationId="{6E81E7B4-C558-F34F-63CA-89BB1D094060}"/>
          </ac:picMkLst>
        </pc:picChg>
      </pc:sldChg>
      <pc:sldChg chg="addSp delSp modSp add mod">
        <pc:chgData name="Chuck Brooks" userId="fffd42b5ec51573b" providerId="LiveId" clId="{EB7E3481-4E86-4E67-BDB5-3B98161DFDA1}" dt="2022-05-31T19:40:12.936" v="1552" actId="1076"/>
        <pc:sldMkLst>
          <pc:docMk/>
          <pc:sldMk cId="484187477" sldId="741"/>
        </pc:sldMkLst>
        <pc:spChg chg="mod">
          <ac:chgData name="Chuck Brooks" userId="fffd42b5ec51573b" providerId="LiveId" clId="{EB7E3481-4E86-4E67-BDB5-3B98161DFDA1}" dt="2022-05-31T19:40:05.552" v="1548" actId="14100"/>
          <ac:spMkLst>
            <pc:docMk/>
            <pc:sldMk cId="484187477" sldId="741"/>
            <ac:spMk id="2" creationId="{00000000-0000-0000-0000-000000000000}"/>
          </ac:spMkLst>
        </pc:spChg>
        <pc:spChg chg="add mod">
          <ac:chgData name="Chuck Brooks" userId="fffd42b5ec51573b" providerId="LiveId" clId="{EB7E3481-4E86-4E67-BDB5-3B98161DFDA1}" dt="2022-05-31T19:38:13.892" v="1537" actId="14100"/>
          <ac:spMkLst>
            <pc:docMk/>
            <pc:sldMk cId="484187477" sldId="741"/>
            <ac:spMk id="3" creationId="{2B58DA15-3186-3416-41E4-C167AFA4A9A6}"/>
          </ac:spMkLst>
        </pc:spChg>
        <pc:spChg chg="add del mod">
          <ac:chgData name="Chuck Brooks" userId="fffd42b5ec51573b" providerId="LiveId" clId="{EB7E3481-4E86-4E67-BDB5-3B98161DFDA1}" dt="2022-05-31T19:40:02.742" v="1547"/>
          <ac:spMkLst>
            <pc:docMk/>
            <pc:sldMk cId="484187477" sldId="741"/>
            <ac:spMk id="4" creationId="{F17AB437-368F-2921-4F38-CA4072FF6C4E}"/>
          </ac:spMkLst>
        </pc:spChg>
        <pc:picChg chg="del mod">
          <ac:chgData name="Chuck Brooks" userId="fffd42b5ec51573b" providerId="LiveId" clId="{EB7E3481-4E86-4E67-BDB5-3B98161DFDA1}" dt="2022-05-31T19:37:34.873" v="1494" actId="21"/>
          <ac:picMkLst>
            <pc:docMk/>
            <pc:sldMk cId="484187477" sldId="741"/>
            <ac:picMk id="1026" creationId="{A9B5EDCA-C4A3-CCFE-AA51-457C6239A855}"/>
          </ac:picMkLst>
        </pc:picChg>
        <pc:picChg chg="add mod">
          <ac:chgData name="Chuck Brooks" userId="fffd42b5ec51573b" providerId="LiveId" clId="{EB7E3481-4E86-4E67-BDB5-3B98161DFDA1}" dt="2022-05-31T19:40:12.936" v="1552" actId="1076"/>
          <ac:picMkLst>
            <pc:docMk/>
            <pc:sldMk cId="484187477" sldId="741"/>
            <ac:picMk id="14338" creationId="{C699EE15-41E6-5DC3-ACC4-9354CA6E533B}"/>
          </ac:picMkLst>
        </pc:picChg>
      </pc:sldChg>
      <pc:sldChg chg="add del setBg">
        <pc:chgData name="Chuck Brooks" userId="fffd42b5ec51573b" providerId="LiveId" clId="{EB7E3481-4E86-4E67-BDB5-3B98161DFDA1}" dt="2022-05-31T19:38:46.147" v="1540" actId="47"/>
        <pc:sldMkLst>
          <pc:docMk/>
          <pc:sldMk cId="187609744" sldId="74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1778" name="Rectangle 2"/>
          <p:cNvSpPr>
            <a:spLocks noGrp="1" noChangeArrowheads="1"/>
          </p:cNvSpPr>
          <p:nvPr>
            <p:ph type="hdr" sz="quarter"/>
          </p:nvPr>
        </p:nvSpPr>
        <p:spPr bwMode="auto">
          <a:xfrm>
            <a:off x="0" y="0"/>
            <a:ext cx="3043238" cy="466725"/>
          </a:xfrm>
          <a:prstGeom prst="rect">
            <a:avLst/>
          </a:prstGeom>
          <a:noFill/>
          <a:ln w="9525">
            <a:noFill/>
            <a:miter lim="800000"/>
            <a:headEnd/>
            <a:tailEnd/>
          </a:ln>
          <a:effectLst/>
        </p:spPr>
        <p:txBody>
          <a:bodyPr vert="horz" wrap="square" lIns="91544" tIns="45772" rIns="91544" bIns="45772" numCol="1" anchor="t" anchorCtr="0" compatLnSpc="1">
            <a:prstTxWarp prst="textNoShape">
              <a:avLst/>
            </a:prstTxWarp>
          </a:bodyPr>
          <a:lstStyle>
            <a:lvl1pPr defTabSz="913413" eaLnBrk="0" hangingPunct="0">
              <a:defRPr sz="1200">
                <a:solidFill>
                  <a:schemeClr val="tx1"/>
                </a:solidFill>
                <a:latin typeface="Arial" charset="0"/>
                <a:ea typeface="ＭＳ Ｐゴシック" pitchFamily="1" charset="-128"/>
              </a:defRPr>
            </a:lvl1pPr>
          </a:lstStyle>
          <a:p>
            <a:pPr>
              <a:defRPr/>
            </a:pPr>
            <a:endParaRPr lang="en-US" dirty="0"/>
          </a:p>
        </p:txBody>
      </p:sp>
      <p:sp>
        <p:nvSpPr>
          <p:cNvPr id="331779" name="Rectangle 3"/>
          <p:cNvSpPr>
            <a:spLocks noGrp="1" noChangeArrowheads="1"/>
          </p:cNvSpPr>
          <p:nvPr>
            <p:ph type="dt" sz="quarter" idx="1"/>
          </p:nvPr>
        </p:nvSpPr>
        <p:spPr bwMode="auto">
          <a:xfrm>
            <a:off x="3978275" y="0"/>
            <a:ext cx="3043238" cy="466725"/>
          </a:xfrm>
          <a:prstGeom prst="rect">
            <a:avLst/>
          </a:prstGeom>
          <a:noFill/>
          <a:ln w="9525">
            <a:noFill/>
            <a:miter lim="800000"/>
            <a:headEnd/>
            <a:tailEnd/>
          </a:ln>
          <a:effectLst/>
        </p:spPr>
        <p:txBody>
          <a:bodyPr vert="horz" wrap="square" lIns="91544" tIns="45772" rIns="91544" bIns="45772" numCol="1" anchor="t" anchorCtr="0" compatLnSpc="1">
            <a:prstTxWarp prst="textNoShape">
              <a:avLst/>
            </a:prstTxWarp>
          </a:bodyPr>
          <a:lstStyle>
            <a:lvl1pPr algn="r" defTabSz="913413" eaLnBrk="0" hangingPunct="0">
              <a:defRPr sz="1200">
                <a:solidFill>
                  <a:schemeClr val="tx1"/>
                </a:solidFill>
                <a:latin typeface="Arial" charset="0"/>
                <a:ea typeface="ＭＳ Ｐゴシック" pitchFamily="1" charset="-128"/>
              </a:defRPr>
            </a:lvl1pPr>
          </a:lstStyle>
          <a:p>
            <a:pPr>
              <a:defRPr/>
            </a:pPr>
            <a:endParaRPr lang="en-US" dirty="0"/>
          </a:p>
        </p:txBody>
      </p:sp>
      <p:sp>
        <p:nvSpPr>
          <p:cNvPr id="331780" name="Rectangle 4"/>
          <p:cNvSpPr>
            <a:spLocks noGrp="1" noChangeArrowheads="1"/>
          </p:cNvSpPr>
          <p:nvPr>
            <p:ph type="ftr" sz="quarter" idx="2"/>
          </p:nvPr>
        </p:nvSpPr>
        <p:spPr bwMode="auto">
          <a:xfrm>
            <a:off x="0" y="8840788"/>
            <a:ext cx="3043238" cy="466725"/>
          </a:xfrm>
          <a:prstGeom prst="rect">
            <a:avLst/>
          </a:prstGeom>
          <a:noFill/>
          <a:ln w="9525">
            <a:noFill/>
            <a:miter lim="800000"/>
            <a:headEnd/>
            <a:tailEnd/>
          </a:ln>
          <a:effectLst/>
        </p:spPr>
        <p:txBody>
          <a:bodyPr vert="horz" wrap="square" lIns="91544" tIns="45772" rIns="91544" bIns="45772" numCol="1" anchor="b" anchorCtr="0" compatLnSpc="1">
            <a:prstTxWarp prst="textNoShape">
              <a:avLst/>
            </a:prstTxWarp>
          </a:bodyPr>
          <a:lstStyle>
            <a:lvl1pPr defTabSz="913413" eaLnBrk="0" hangingPunct="0">
              <a:defRPr sz="1200">
                <a:solidFill>
                  <a:schemeClr val="tx1"/>
                </a:solidFill>
                <a:latin typeface="Arial" charset="0"/>
                <a:ea typeface="ＭＳ Ｐゴシック" pitchFamily="1" charset="-128"/>
              </a:defRPr>
            </a:lvl1pPr>
          </a:lstStyle>
          <a:p>
            <a:pPr>
              <a:defRPr/>
            </a:pPr>
            <a:endParaRPr lang="en-US" dirty="0"/>
          </a:p>
        </p:txBody>
      </p:sp>
      <p:sp>
        <p:nvSpPr>
          <p:cNvPr id="331781" name="Rectangle 5"/>
          <p:cNvSpPr>
            <a:spLocks noGrp="1" noChangeArrowheads="1"/>
          </p:cNvSpPr>
          <p:nvPr>
            <p:ph type="sldNum" sz="quarter" idx="3"/>
          </p:nvPr>
        </p:nvSpPr>
        <p:spPr bwMode="auto">
          <a:xfrm>
            <a:off x="3978275" y="8840788"/>
            <a:ext cx="3043238" cy="466725"/>
          </a:xfrm>
          <a:prstGeom prst="rect">
            <a:avLst/>
          </a:prstGeom>
          <a:noFill/>
          <a:ln w="9525">
            <a:noFill/>
            <a:miter lim="800000"/>
            <a:headEnd/>
            <a:tailEnd/>
          </a:ln>
          <a:effectLst/>
        </p:spPr>
        <p:txBody>
          <a:bodyPr vert="horz" wrap="square" lIns="91544" tIns="45772" rIns="91544" bIns="45772" numCol="1" anchor="b" anchorCtr="0" compatLnSpc="1">
            <a:prstTxWarp prst="textNoShape">
              <a:avLst/>
            </a:prstTxWarp>
          </a:bodyPr>
          <a:lstStyle>
            <a:lvl1pPr algn="r" defTabSz="913413" eaLnBrk="0" hangingPunct="0">
              <a:defRPr sz="1200">
                <a:solidFill>
                  <a:schemeClr val="tx1"/>
                </a:solidFill>
                <a:latin typeface="Arial" charset="0"/>
                <a:ea typeface="ＭＳ Ｐゴシック" pitchFamily="1" charset="-128"/>
              </a:defRPr>
            </a:lvl1pPr>
          </a:lstStyle>
          <a:p>
            <a:pPr>
              <a:defRPr/>
            </a:pPr>
            <a:fld id="{BDD249F7-20CE-421D-9DC3-2AAAEE6EB9F9}" type="slidenum">
              <a:rPr lang="en-US"/>
              <a:pPr>
                <a:defRPr/>
              </a:pPr>
              <a:t>‹#›</a:t>
            </a:fld>
            <a:endParaRPr lang="en-US" dirty="0"/>
          </a:p>
        </p:txBody>
      </p:sp>
    </p:spTree>
    <p:extLst>
      <p:ext uri="{BB962C8B-B14F-4D97-AF65-F5344CB8AC3E}">
        <p14:creationId xmlns:p14="http://schemas.microsoft.com/office/powerpoint/2010/main" val="13390499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3043238" cy="466725"/>
          </a:xfrm>
          <a:prstGeom prst="rect">
            <a:avLst/>
          </a:prstGeom>
          <a:noFill/>
          <a:ln w="9525">
            <a:noFill/>
            <a:miter lim="800000"/>
            <a:headEnd/>
            <a:tailEnd/>
          </a:ln>
        </p:spPr>
        <p:txBody>
          <a:bodyPr vert="horz" wrap="square" lIns="93284" tIns="46642" rIns="93284" bIns="46642" numCol="1" anchor="t" anchorCtr="0" compatLnSpc="1">
            <a:prstTxWarp prst="textNoShape">
              <a:avLst/>
            </a:prstTxWarp>
          </a:bodyPr>
          <a:lstStyle>
            <a:lvl1pPr defTabSz="933337" eaLnBrk="0" hangingPunct="0">
              <a:defRPr sz="1200">
                <a:solidFill>
                  <a:schemeClr val="tx1"/>
                </a:solidFill>
                <a:latin typeface="Arial" charset="0"/>
                <a:ea typeface="ＭＳ Ｐゴシック" pitchFamily="1" charset="-128"/>
              </a:defRPr>
            </a:lvl1pPr>
          </a:lstStyle>
          <a:p>
            <a:pPr>
              <a:defRPr/>
            </a:pPr>
            <a:endParaRPr lang="en-US" dirty="0"/>
          </a:p>
        </p:txBody>
      </p:sp>
      <p:sp>
        <p:nvSpPr>
          <p:cNvPr id="11267" name="Rectangle 3"/>
          <p:cNvSpPr>
            <a:spLocks noGrp="1" noChangeArrowheads="1"/>
          </p:cNvSpPr>
          <p:nvPr>
            <p:ph type="dt" idx="1"/>
          </p:nvPr>
        </p:nvSpPr>
        <p:spPr bwMode="auto">
          <a:xfrm>
            <a:off x="3979863" y="0"/>
            <a:ext cx="3043237" cy="466725"/>
          </a:xfrm>
          <a:prstGeom prst="rect">
            <a:avLst/>
          </a:prstGeom>
          <a:noFill/>
          <a:ln w="9525">
            <a:noFill/>
            <a:miter lim="800000"/>
            <a:headEnd/>
            <a:tailEnd/>
          </a:ln>
        </p:spPr>
        <p:txBody>
          <a:bodyPr vert="horz" wrap="square" lIns="93284" tIns="46642" rIns="93284" bIns="46642" numCol="1" anchor="t" anchorCtr="0" compatLnSpc="1">
            <a:prstTxWarp prst="textNoShape">
              <a:avLst/>
            </a:prstTxWarp>
          </a:bodyPr>
          <a:lstStyle>
            <a:lvl1pPr algn="r" defTabSz="933337" eaLnBrk="0" hangingPunct="0">
              <a:defRPr sz="1200">
                <a:solidFill>
                  <a:schemeClr val="tx1"/>
                </a:solidFill>
                <a:latin typeface="Arial" charset="0"/>
                <a:ea typeface="ＭＳ Ｐゴシック" pitchFamily="1" charset="-128"/>
              </a:defRPr>
            </a:lvl1pPr>
          </a:lstStyle>
          <a:p>
            <a:pPr>
              <a:defRPr/>
            </a:pPr>
            <a:endParaRPr lang="en-US" dirty="0"/>
          </a:p>
        </p:txBody>
      </p:sp>
      <p:sp>
        <p:nvSpPr>
          <p:cNvPr id="53252" name="Rectangle 4"/>
          <p:cNvSpPr>
            <a:spLocks noGrp="1" noRot="1" noChangeAspect="1" noChangeArrowheads="1" noTextEdit="1"/>
          </p:cNvSpPr>
          <p:nvPr>
            <p:ph type="sldImg" idx="2"/>
          </p:nvPr>
        </p:nvSpPr>
        <p:spPr bwMode="auto">
          <a:xfrm>
            <a:off x="1184275" y="696913"/>
            <a:ext cx="4654550" cy="3490912"/>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936625" y="4422775"/>
            <a:ext cx="5149850" cy="4189413"/>
          </a:xfrm>
          <a:prstGeom prst="rect">
            <a:avLst/>
          </a:prstGeom>
          <a:noFill/>
          <a:ln w="9525">
            <a:noFill/>
            <a:miter lim="800000"/>
            <a:headEnd/>
            <a:tailEnd/>
          </a:ln>
        </p:spPr>
        <p:txBody>
          <a:bodyPr vert="horz" wrap="square" lIns="93284" tIns="46642" rIns="93284" bIns="4664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270" name="Rectangle 6"/>
          <p:cNvSpPr>
            <a:spLocks noGrp="1" noChangeArrowheads="1"/>
          </p:cNvSpPr>
          <p:nvPr>
            <p:ph type="ftr" sz="quarter" idx="4"/>
          </p:nvPr>
        </p:nvSpPr>
        <p:spPr bwMode="auto">
          <a:xfrm>
            <a:off x="0" y="8842375"/>
            <a:ext cx="3043238" cy="466725"/>
          </a:xfrm>
          <a:prstGeom prst="rect">
            <a:avLst/>
          </a:prstGeom>
          <a:noFill/>
          <a:ln w="9525">
            <a:noFill/>
            <a:miter lim="800000"/>
            <a:headEnd/>
            <a:tailEnd/>
          </a:ln>
        </p:spPr>
        <p:txBody>
          <a:bodyPr vert="horz" wrap="square" lIns="93284" tIns="46642" rIns="93284" bIns="46642" numCol="1" anchor="b" anchorCtr="0" compatLnSpc="1">
            <a:prstTxWarp prst="textNoShape">
              <a:avLst/>
            </a:prstTxWarp>
          </a:bodyPr>
          <a:lstStyle>
            <a:lvl1pPr defTabSz="933337" eaLnBrk="0" hangingPunct="0">
              <a:defRPr sz="1200">
                <a:solidFill>
                  <a:schemeClr val="tx1"/>
                </a:solidFill>
                <a:latin typeface="Arial" charset="0"/>
                <a:ea typeface="ＭＳ Ｐゴシック" pitchFamily="1" charset="-128"/>
              </a:defRPr>
            </a:lvl1pPr>
          </a:lstStyle>
          <a:p>
            <a:pPr>
              <a:defRPr/>
            </a:pPr>
            <a:endParaRPr lang="en-US" dirty="0"/>
          </a:p>
        </p:txBody>
      </p:sp>
      <p:sp>
        <p:nvSpPr>
          <p:cNvPr id="11271" name="Rectangle 7"/>
          <p:cNvSpPr>
            <a:spLocks noGrp="1" noChangeArrowheads="1"/>
          </p:cNvSpPr>
          <p:nvPr>
            <p:ph type="sldNum" sz="quarter" idx="5"/>
          </p:nvPr>
        </p:nvSpPr>
        <p:spPr bwMode="auto">
          <a:xfrm>
            <a:off x="3979863" y="8842375"/>
            <a:ext cx="3043237" cy="466725"/>
          </a:xfrm>
          <a:prstGeom prst="rect">
            <a:avLst/>
          </a:prstGeom>
          <a:noFill/>
          <a:ln w="9525">
            <a:noFill/>
            <a:miter lim="800000"/>
            <a:headEnd/>
            <a:tailEnd/>
          </a:ln>
        </p:spPr>
        <p:txBody>
          <a:bodyPr vert="horz" wrap="square" lIns="93284" tIns="46642" rIns="93284" bIns="46642" numCol="1" anchor="b" anchorCtr="0" compatLnSpc="1">
            <a:prstTxWarp prst="textNoShape">
              <a:avLst/>
            </a:prstTxWarp>
          </a:bodyPr>
          <a:lstStyle>
            <a:lvl1pPr algn="r" defTabSz="933337" eaLnBrk="0" hangingPunct="0">
              <a:defRPr sz="1200">
                <a:solidFill>
                  <a:schemeClr val="tx1"/>
                </a:solidFill>
                <a:latin typeface="Arial" charset="0"/>
                <a:ea typeface="ＭＳ Ｐゴシック" pitchFamily="1" charset="-128"/>
              </a:defRPr>
            </a:lvl1pPr>
          </a:lstStyle>
          <a:p>
            <a:pPr>
              <a:defRPr/>
            </a:pPr>
            <a:fld id="{E1A34063-352C-4C7C-BEDF-BC7018B7909A}" type="slidenum">
              <a:rPr lang="en-US"/>
              <a:pPr>
                <a:defRPr/>
              </a:pPr>
              <a:t>‹#›</a:t>
            </a:fld>
            <a:endParaRPr lang="en-US" dirty="0"/>
          </a:p>
        </p:txBody>
      </p:sp>
    </p:spTree>
    <p:extLst>
      <p:ext uri="{BB962C8B-B14F-4D97-AF65-F5344CB8AC3E}">
        <p14:creationId xmlns:p14="http://schemas.microsoft.com/office/powerpoint/2010/main" val="20407198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vider Slide">
    <p:spTree>
      <p:nvGrpSpPr>
        <p:cNvPr id="1" name=""/>
        <p:cNvGrpSpPr/>
        <p:nvPr/>
      </p:nvGrpSpPr>
      <p:grpSpPr>
        <a:xfrm>
          <a:off x="0" y="0"/>
          <a:ext cx="0" cy="0"/>
          <a:chOff x="0" y="0"/>
          <a:chExt cx="0" cy="0"/>
        </a:xfrm>
      </p:grpSpPr>
      <p:pic>
        <p:nvPicPr>
          <p:cNvPr id="4" name="Picture 41" descr="prtm_wmf_final"/>
          <p:cNvPicPr>
            <a:picLocks noChangeAspect="1" noChangeArrowheads="1"/>
          </p:cNvPicPr>
          <p:nvPr/>
        </p:nvPicPr>
        <p:blipFill>
          <a:blip r:embed="rId2" cstate="print"/>
          <a:srcRect/>
          <a:stretch>
            <a:fillRect/>
          </a:stretch>
        </p:blipFill>
        <p:spPr bwMode="auto">
          <a:xfrm>
            <a:off x="228600" y="6172200"/>
            <a:ext cx="1143000" cy="457200"/>
          </a:xfrm>
          <a:prstGeom prst="rect">
            <a:avLst/>
          </a:prstGeom>
          <a:noFill/>
          <a:ln w="9525">
            <a:noFill/>
            <a:miter lim="800000"/>
            <a:headEnd/>
            <a:tailEnd/>
          </a:ln>
        </p:spPr>
      </p:pic>
      <p:grpSp>
        <p:nvGrpSpPr>
          <p:cNvPr id="5" name="Group 80"/>
          <p:cNvGrpSpPr>
            <a:grpSpLocks/>
          </p:cNvGrpSpPr>
          <p:nvPr/>
        </p:nvGrpSpPr>
        <p:grpSpPr bwMode="auto">
          <a:xfrm>
            <a:off x="227013" y="228600"/>
            <a:ext cx="2422525" cy="5210175"/>
            <a:chOff x="143" y="144"/>
            <a:chExt cx="1526" cy="3282"/>
          </a:xfrm>
        </p:grpSpPr>
        <p:sp>
          <p:nvSpPr>
            <p:cNvPr id="6" name="Rectangle 62"/>
            <p:cNvSpPr>
              <a:spLocks noChangeArrowheads="1"/>
            </p:cNvSpPr>
            <p:nvPr/>
          </p:nvSpPr>
          <p:spPr bwMode="auto">
            <a:xfrm>
              <a:off x="949" y="3138"/>
              <a:ext cx="720" cy="288"/>
            </a:xfrm>
            <a:prstGeom prst="rect">
              <a:avLst/>
            </a:prstGeom>
            <a:solidFill>
              <a:srgbClr val="CCCCCC"/>
            </a:solidFill>
            <a:ln w="9525">
              <a:noFill/>
              <a:miter lim="800000"/>
              <a:headEnd/>
              <a:tailEnd/>
            </a:ln>
          </p:spPr>
          <p:txBody>
            <a:bodyPr wrap="none" anchor="ctr"/>
            <a:lstStyle/>
            <a:p>
              <a:pPr eaLnBrk="0" hangingPunct="0">
                <a:defRPr/>
              </a:pPr>
              <a:endParaRPr lang="en-US" dirty="0">
                <a:latin typeface="Arial" charset="0"/>
              </a:endParaRPr>
            </a:p>
          </p:txBody>
        </p:sp>
        <p:sp>
          <p:nvSpPr>
            <p:cNvPr id="7" name="Rectangle 63"/>
            <p:cNvSpPr>
              <a:spLocks noChangeArrowheads="1"/>
            </p:cNvSpPr>
            <p:nvPr/>
          </p:nvSpPr>
          <p:spPr bwMode="auto">
            <a:xfrm>
              <a:off x="143" y="2763"/>
              <a:ext cx="720" cy="288"/>
            </a:xfrm>
            <a:prstGeom prst="rect">
              <a:avLst/>
            </a:prstGeom>
            <a:solidFill>
              <a:srgbClr val="CCCCCC"/>
            </a:solidFill>
            <a:ln w="9525">
              <a:noFill/>
              <a:miter lim="800000"/>
              <a:headEnd/>
              <a:tailEnd/>
            </a:ln>
          </p:spPr>
          <p:txBody>
            <a:bodyPr wrap="none" anchor="ctr"/>
            <a:lstStyle/>
            <a:p>
              <a:pPr eaLnBrk="0" hangingPunct="0">
                <a:defRPr/>
              </a:pPr>
              <a:endParaRPr lang="en-US" dirty="0">
                <a:latin typeface="Arial" charset="0"/>
              </a:endParaRPr>
            </a:p>
          </p:txBody>
        </p:sp>
        <p:sp>
          <p:nvSpPr>
            <p:cNvPr id="8" name="Rectangle 64"/>
            <p:cNvSpPr>
              <a:spLocks noChangeArrowheads="1"/>
            </p:cNvSpPr>
            <p:nvPr/>
          </p:nvSpPr>
          <p:spPr bwMode="auto">
            <a:xfrm>
              <a:off x="143" y="2015"/>
              <a:ext cx="720" cy="288"/>
            </a:xfrm>
            <a:prstGeom prst="rect">
              <a:avLst/>
            </a:prstGeom>
            <a:solidFill>
              <a:schemeClr val="accent1"/>
            </a:solidFill>
            <a:ln w="9525">
              <a:noFill/>
              <a:miter lim="800000"/>
              <a:headEnd/>
              <a:tailEnd/>
            </a:ln>
          </p:spPr>
          <p:txBody>
            <a:bodyPr wrap="none" anchor="ctr"/>
            <a:lstStyle/>
            <a:p>
              <a:pPr eaLnBrk="0" hangingPunct="0">
                <a:defRPr/>
              </a:pPr>
              <a:endParaRPr lang="en-US" dirty="0">
                <a:latin typeface="Arial" charset="0"/>
              </a:endParaRPr>
            </a:p>
          </p:txBody>
        </p:sp>
        <p:sp>
          <p:nvSpPr>
            <p:cNvPr id="9" name="Rectangle 66"/>
            <p:cNvSpPr>
              <a:spLocks noChangeArrowheads="1"/>
            </p:cNvSpPr>
            <p:nvPr/>
          </p:nvSpPr>
          <p:spPr bwMode="auto">
            <a:xfrm>
              <a:off x="949" y="2389"/>
              <a:ext cx="720" cy="288"/>
            </a:xfrm>
            <a:prstGeom prst="rect">
              <a:avLst/>
            </a:prstGeom>
            <a:solidFill>
              <a:srgbClr val="CCCCCC"/>
            </a:solidFill>
            <a:ln w="9525">
              <a:noFill/>
              <a:miter lim="800000"/>
              <a:headEnd/>
              <a:tailEnd/>
            </a:ln>
          </p:spPr>
          <p:txBody>
            <a:bodyPr wrap="none" anchor="ctr"/>
            <a:lstStyle/>
            <a:p>
              <a:pPr eaLnBrk="0" hangingPunct="0">
                <a:defRPr/>
              </a:pPr>
              <a:endParaRPr lang="en-US" dirty="0">
                <a:latin typeface="Arial" charset="0"/>
              </a:endParaRPr>
            </a:p>
          </p:txBody>
        </p:sp>
        <p:sp>
          <p:nvSpPr>
            <p:cNvPr id="10" name="Rectangle 67"/>
            <p:cNvSpPr>
              <a:spLocks noChangeArrowheads="1"/>
            </p:cNvSpPr>
            <p:nvPr/>
          </p:nvSpPr>
          <p:spPr bwMode="auto">
            <a:xfrm>
              <a:off x="143" y="2389"/>
              <a:ext cx="720" cy="288"/>
            </a:xfrm>
            <a:prstGeom prst="rect">
              <a:avLst/>
            </a:prstGeom>
            <a:solidFill>
              <a:srgbClr val="CCCCCC"/>
            </a:solidFill>
            <a:ln w="9525">
              <a:noFill/>
              <a:miter lim="800000"/>
              <a:headEnd/>
              <a:tailEnd/>
            </a:ln>
          </p:spPr>
          <p:txBody>
            <a:bodyPr wrap="none" anchor="ctr"/>
            <a:lstStyle/>
            <a:p>
              <a:pPr eaLnBrk="0" hangingPunct="0">
                <a:defRPr/>
              </a:pPr>
              <a:endParaRPr lang="en-US" dirty="0">
                <a:latin typeface="Arial" charset="0"/>
              </a:endParaRPr>
            </a:p>
          </p:txBody>
        </p:sp>
        <p:sp>
          <p:nvSpPr>
            <p:cNvPr id="11" name="Rectangle 68"/>
            <p:cNvSpPr>
              <a:spLocks noChangeArrowheads="1"/>
            </p:cNvSpPr>
            <p:nvPr/>
          </p:nvSpPr>
          <p:spPr bwMode="auto">
            <a:xfrm>
              <a:off x="143" y="1266"/>
              <a:ext cx="720" cy="288"/>
            </a:xfrm>
            <a:prstGeom prst="rect">
              <a:avLst/>
            </a:prstGeom>
            <a:solidFill>
              <a:srgbClr val="CCCCCC"/>
            </a:solidFill>
            <a:ln w="9525">
              <a:noFill/>
              <a:miter lim="800000"/>
              <a:headEnd/>
              <a:tailEnd/>
            </a:ln>
          </p:spPr>
          <p:txBody>
            <a:bodyPr wrap="none" anchor="ctr"/>
            <a:lstStyle/>
            <a:p>
              <a:pPr eaLnBrk="0" hangingPunct="0">
                <a:defRPr/>
              </a:pPr>
              <a:endParaRPr lang="en-US" dirty="0">
                <a:latin typeface="Arial" charset="0"/>
              </a:endParaRPr>
            </a:p>
          </p:txBody>
        </p:sp>
        <p:sp>
          <p:nvSpPr>
            <p:cNvPr id="12" name="Rectangle 69"/>
            <p:cNvSpPr>
              <a:spLocks noChangeArrowheads="1"/>
            </p:cNvSpPr>
            <p:nvPr/>
          </p:nvSpPr>
          <p:spPr bwMode="auto">
            <a:xfrm>
              <a:off x="949" y="1266"/>
              <a:ext cx="720" cy="288"/>
            </a:xfrm>
            <a:prstGeom prst="rect">
              <a:avLst/>
            </a:prstGeom>
            <a:solidFill>
              <a:srgbClr val="CCCCCC"/>
            </a:solidFill>
            <a:ln w="9525">
              <a:noFill/>
              <a:miter lim="800000"/>
              <a:headEnd/>
              <a:tailEnd/>
            </a:ln>
          </p:spPr>
          <p:txBody>
            <a:bodyPr wrap="none" anchor="ctr"/>
            <a:lstStyle/>
            <a:p>
              <a:pPr eaLnBrk="0" hangingPunct="0">
                <a:defRPr/>
              </a:pPr>
              <a:endParaRPr lang="en-US" dirty="0">
                <a:latin typeface="Arial" charset="0"/>
              </a:endParaRPr>
            </a:p>
          </p:txBody>
        </p:sp>
        <p:sp>
          <p:nvSpPr>
            <p:cNvPr id="13" name="Rectangle 70"/>
            <p:cNvSpPr>
              <a:spLocks noChangeArrowheads="1"/>
            </p:cNvSpPr>
            <p:nvPr/>
          </p:nvSpPr>
          <p:spPr bwMode="auto">
            <a:xfrm>
              <a:off x="949" y="1641"/>
              <a:ext cx="720" cy="288"/>
            </a:xfrm>
            <a:prstGeom prst="rect">
              <a:avLst/>
            </a:prstGeom>
            <a:solidFill>
              <a:schemeClr val="accent1"/>
            </a:solidFill>
            <a:ln w="9525">
              <a:noFill/>
              <a:miter lim="800000"/>
              <a:headEnd/>
              <a:tailEnd/>
            </a:ln>
          </p:spPr>
          <p:txBody>
            <a:bodyPr wrap="none" anchor="ctr"/>
            <a:lstStyle/>
            <a:p>
              <a:pPr eaLnBrk="0" hangingPunct="0">
                <a:defRPr/>
              </a:pPr>
              <a:endParaRPr lang="en-US" dirty="0">
                <a:latin typeface="Arial" charset="0"/>
              </a:endParaRPr>
            </a:p>
          </p:txBody>
        </p:sp>
        <p:sp>
          <p:nvSpPr>
            <p:cNvPr id="14" name="Rectangle 71"/>
            <p:cNvSpPr>
              <a:spLocks noChangeArrowheads="1"/>
            </p:cNvSpPr>
            <p:nvPr/>
          </p:nvSpPr>
          <p:spPr bwMode="auto">
            <a:xfrm>
              <a:off x="143" y="1641"/>
              <a:ext cx="720" cy="288"/>
            </a:xfrm>
            <a:prstGeom prst="rect">
              <a:avLst/>
            </a:prstGeom>
            <a:solidFill>
              <a:srgbClr val="CCCCCC"/>
            </a:solidFill>
            <a:ln w="9525">
              <a:noFill/>
              <a:miter lim="800000"/>
              <a:headEnd/>
              <a:tailEnd/>
            </a:ln>
          </p:spPr>
          <p:txBody>
            <a:bodyPr wrap="none" anchor="ctr"/>
            <a:lstStyle/>
            <a:p>
              <a:pPr eaLnBrk="0" hangingPunct="0">
                <a:defRPr/>
              </a:pPr>
              <a:endParaRPr lang="en-US" dirty="0">
                <a:latin typeface="Arial" charset="0"/>
              </a:endParaRPr>
            </a:p>
          </p:txBody>
        </p:sp>
        <p:sp>
          <p:nvSpPr>
            <p:cNvPr id="15" name="Rectangle 72"/>
            <p:cNvSpPr>
              <a:spLocks noChangeArrowheads="1"/>
            </p:cNvSpPr>
            <p:nvPr/>
          </p:nvSpPr>
          <p:spPr bwMode="auto">
            <a:xfrm>
              <a:off x="143" y="518"/>
              <a:ext cx="720" cy="288"/>
            </a:xfrm>
            <a:prstGeom prst="rect">
              <a:avLst/>
            </a:prstGeom>
            <a:solidFill>
              <a:srgbClr val="CCCCCC"/>
            </a:solidFill>
            <a:ln w="9525">
              <a:noFill/>
              <a:miter lim="800000"/>
              <a:headEnd/>
              <a:tailEnd/>
            </a:ln>
          </p:spPr>
          <p:txBody>
            <a:bodyPr wrap="none" anchor="ctr"/>
            <a:lstStyle/>
            <a:p>
              <a:pPr eaLnBrk="0" hangingPunct="0">
                <a:defRPr/>
              </a:pPr>
              <a:endParaRPr lang="en-US" dirty="0">
                <a:latin typeface="Arial" charset="0"/>
              </a:endParaRPr>
            </a:p>
          </p:txBody>
        </p:sp>
        <p:sp>
          <p:nvSpPr>
            <p:cNvPr id="16" name="Rectangle 73"/>
            <p:cNvSpPr>
              <a:spLocks noChangeArrowheads="1"/>
            </p:cNvSpPr>
            <p:nvPr/>
          </p:nvSpPr>
          <p:spPr bwMode="auto">
            <a:xfrm>
              <a:off x="949" y="518"/>
              <a:ext cx="720" cy="288"/>
            </a:xfrm>
            <a:prstGeom prst="rect">
              <a:avLst/>
            </a:prstGeom>
            <a:solidFill>
              <a:srgbClr val="CCCCCC"/>
            </a:solidFill>
            <a:ln w="9525">
              <a:noFill/>
              <a:miter lim="800000"/>
              <a:headEnd/>
              <a:tailEnd/>
            </a:ln>
          </p:spPr>
          <p:txBody>
            <a:bodyPr wrap="none" anchor="ctr"/>
            <a:lstStyle/>
            <a:p>
              <a:pPr eaLnBrk="0" hangingPunct="0">
                <a:defRPr/>
              </a:pPr>
              <a:endParaRPr lang="en-US" dirty="0">
                <a:latin typeface="Arial" charset="0"/>
              </a:endParaRPr>
            </a:p>
          </p:txBody>
        </p:sp>
        <p:sp>
          <p:nvSpPr>
            <p:cNvPr id="17" name="Rectangle 74"/>
            <p:cNvSpPr>
              <a:spLocks noChangeArrowheads="1"/>
            </p:cNvSpPr>
            <p:nvPr/>
          </p:nvSpPr>
          <p:spPr bwMode="auto">
            <a:xfrm>
              <a:off x="949" y="892"/>
              <a:ext cx="720" cy="288"/>
            </a:xfrm>
            <a:prstGeom prst="rect">
              <a:avLst/>
            </a:prstGeom>
            <a:solidFill>
              <a:srgbClr val="CCCCCC"/>
            </a:solidFill>
            <a:ln w="9525">
              <a:noFill/>
              <a:miter lim="800000"/>
              <a:headEnd/>
              <a:tailEnd/>
            </a:ln>
          </p:spPr>
          <p:txBody>
            <a:bodyPr wrap="none" anchor="ctr"/>
            <a:lstStyle/>
            <a:p>
              <a:pPr eaLnBrk="0" hangingPunct="0">
                <a:defRPr/>
              </a:pPr>
              <a:endParaRPr lang="en-US" dirty="0">
                <a:latin typeface="Arial" charset="0"/>
              </a:endParaRPr>
            </a:p>
          </p:txBody>
        </p:sp>
        <p:sp>
          <p:nvSpPr>
            <p:cNvPr id="18" name="Rectangle 75"/>
            <p:cNvSpPr>
              <a:spLocks noChangeArrowheads="1"/>
            </p:cNvSpPr>
            <p:nvPr/>
          </p:nvSpPr>
          <p:spPr bwMode="auto">
            <a:xfrm>
              <a:off x="143" y="892"/>
              <a:ext cx="720" cy="288"/>
            </a:xfrm>
            <a:prstGeom prst="rect">
              <a:avLst/>
            </a:prstGeom>
            <a:solidFill>
              <a:schemeClr val="accent1"/>
            </a:solidFill>
            <a:ln w="9525">
              <a:noFill/>
              <a:miter lim="800000"/>
              <a:headEnd/>
              <a:tailEnd/>
            </a:ln>
          </p:spPr>
          <p:txBody>
            <a:bodyPr wrap="none" anchor="ctr"/>
            <a:lstStyle/>
            <a:p>
              <a:pPr eaLnBrk="0" hangingPunct="0">
                <a:defRPr/>
              </a:pPr>
              <a:endParaRPr lang="en-US" dirty="0">
                <a:latin typeface="Arial" charset="0"/>
              </a:endParaRPr>
            </a:p>
          </p:txBody>
        </p:sp>
        <p:sp>
          <p:nvSpPr>
            <p:cNvPr id="19" name="Rectangle 76"/>
            <p:cNvSpPr>
              <a:spLocks noChangeArrowheads="1"/>
            </p:cNvSpPr>
            <p:nvPr/>
          </p:nvSpPr>
          <p:spPr bwMode="auto">
            <a:xfrm>
              <a:off x="949" y="144"/>
              <a:ext cx="720" cy="288"/>
            </a:xfrm>
            <a:prstGeom prst="rect">
              <a:avLst/>
            </a:prstGeom>
            <a:solidFill>
              <a:schemeClr val="accent1"/>
            </a:solidFill>
            <a:ln w="9525">
              <a:noFill/>
              <a:miter lim="800000"/>
              <a:headEnd/>
              <a:tailEnd/>
            </a:ln>
          </p:spPr>
          <p:txBody>
            <a:bodyPr wrap="none" anchor="ctr"/>
            <a:lstStyle/>
            <a:p>
              <a:pPr eaLnBrk="0" hangingPunct="0">
                <a:defRPr/>
              </a:pPr>
              <a:endParaRPr lang="en-US" dirty="0">
                <a:latin typeface="Arial" charset="0"/>
              </a:endParaRPr>
            </a:p>
          </p:txBody>
        </p:sp>
      </p:grpSp>
      <p:sp>
        <p:nvSpPr>
          <p:cNvPr id="20" name="Text Box 19"/>
          <p:cNvSpPr txBox="1">
            <a:spLocks noChangeArrowheads="1"/>
          </p:cNvSpPr>
          <p:nvPr userDrawn="1"/>
        </p:nvSpPr>
        <p:spPr bwMode="auto">
          <a:xfrm>
            <a:off x="6546850" y="6216650"/>
            <a:ext cx="2079625" cy="307975"/>
          </a:xfrm>
          <a:prstGeom prst="rect">
            <a:avLst/>
          </a:prstGeom>
          <a:noFill/>
          <a:ln w="9525">
            <a:noFill/>
            <a:miter lim="800000"/>
            <a:headEnd/>
            <a:tailEnd/>
          </a:ln>
          <a:effectLst/>
        </p:spPr>
        <p:txBody>
          <a:bodyPr wrap="none">
            <a:spAutoFit/>
          </a:bodyPr>
          <a:lstStyle/>
          <a:p>
            <a:pPr algn="r" eaLnBrk="0" hangingPunct="0">
              <a:defRPr/>
            </a:pPr>
            <a:r>
              <a:rPr lang="en-US" sz="1000" dirty="0">
                <a:latin typeface="Arial" charset="0"/>
              </a:rPr>
              <a:t>BUSINESS CONFIDENTIAL </a:t>
            </a:r>
            <a:r>
              <a:rPr lang="en-US" sz="1400" dirty="0">
                <a:solidFill>
                  <a:srgbClr val="999999"/>
                </a:solidFill>
                <a:latin typeface="Arial" charset="0"/>
                <a:ea typeface="ＭＳ Ｐゴシック" pitchFamily="1" charset="-128"/>
              </a:rPr>
              <a:t>|</a:t>
            </a:r>
            <a:r>
              <a:rPr lang="en-US" sz="1000" b="1" dirty="0">
                <a:solidFill>
                  <a:srgbClr val="3A372F"/>
                </a:solidFill>
                <a:latin typeface="Arial" charset="0"/>
                <a:ea typeface="ＭＳ Ｐゴシック" pitchFamily="1" charset="-128"/>
              </a:rPr>
              <a:t> </a:t>
            </a:r>
            <a:fld id="{CB114227-1768-457F-B7F7-95A5E41BBBDE}" type="slidenum">
              <a:rPr lang="en-US" sz="1000" b="1">
                <a:solidFill>
                  <a:srgbClr val="3A372F"/>
                </a:solidFill>
                <a:latin typeface="Arial" charset="0"/>
                <a:ea typeface="ＭＳ Ｐゴシック" pitchFamily="1" charset="-128"/>
              </a:rPr>
              <a:pPr algn="r" eaLnBrk="0" hangingPunct="0">
                <a:defRPr/>
              </a:pPr>
              <a:t>‹#›</a:t>
            </a:fld>
            <a:endParaRPr lang="en-US" sz="1000" b="1" dirty="0">
              <a:solidFill>
                <a:srgbClr val="3A372F"/>
              </a:solidFill>
              <a:latin typeface="Arial" charset="0"/>
              <a:ea typeface="ＭＳ Ｐゴシック" pitchFamily="1" charset="-128"/>
            </a:endParaRPr>
          </a:p>
        </p:txBody>
      </p:sp>
      <p:sp>
        <p:nvSpPr>
          <p:cNvPr id="21" name="Rectangle 15"/>
          <p:cNvSpPr>
            <a:spLocks noChangeArrowheads="1"/>
          </p:cNvSpPr>
          <p:nvPr userDrawn="1"/>
        </p:nvSpPr>
        <p:spPr bwMode="auto">
          <a:xfrm>
            <a:off x="2260600" y="6172200"/>
            <a:ext cx="4191000" cy="457200"/>
          </a:xfrm>
          <a:prstGeom prst="rect">
            <a:avLst/>
          </a:prstGeom>
          <a:noFill/>
          <a:ln w="9525">
            <a:noFill/>
            <a:miter lim="800000"/>
            <a:headEnd/>
            <a:tailEnd/>
          </a:ln>
        </p:spPr>
        <p:txBody>
          <a:bodyPr wrap="none" lIns="0" tIns="0" rIns="182845" bIns="0" anchor="ctr"/>
          <a:lstStyle/>
          <a:p>
            <a:pPr eaLnBrk="0" hangingPunct="0">
              <a:defRPr/>
            </a:pPr>
            <a:r>
              <a:rPr lang="en-US" sz="800" b="1" dirty="0">
                <a:solidFill>
                  <a:srgbClr val="3A372F"/>
                </a:solidFill>
                <a:latin typeface="Arial" charset="0"/>
                <a:ea typeface="ＭＳ Ｐゴシック" pitchFamily="1" charset="-128"/>
              </a:rPr>
              <a:t>SRT Global Commercialization Strategy – September 2010 </a:t>
            </a:r>
            <a:r>
              <a:rPr lang="en-US" sz="800" dirty="0">
                <a:solidFill>
                  <a:srgbClr val="3A372F"/>
                </a:solidFill>
                <a:latin typeface="Arial" charset="0"/>
                <a:ea typeface="ＭＳ Ｐゴシック" pitchFamily="1" charset="-128"/>
              </a:rPr>
              <a:t>| © 2010 PRTM Proprietary</a:t>
            </a:r>
          </a:p>
        </p:txBody>
      </p:sp>
      <p:sp>
        <p:nvSpPr>
          <p:cNvPr id="22" name="Text Box 15"/>
          <p:cNvSpPr txBox="1">
            <a:spLocks noChangeArrowheads="1"/>
          </p:cNvSpPr>
          <p:nvPr userDrawn="1"/>
        </p:nvSpPr>
        <p:spPr bwMode="auto">
          <a:xfrm>
            <a:off x="1482725" y="6207125"/>
            <a:ext cx="650875" cy="374650"/>
          </a:xfrm>
          <a:prstGeom prst="rect">
            <a:avLst/>
          </a:prstGeom>
          <a:noFill/>
          <a:ln w="9525">
            <a:solidFill>
              <a:schemeClr val="tx1"/>
            </a:solidFill>
            <a:miter lim="800000"/>
            <a:headEnd/>
            <a:tailEnd/>
          </a:ln>
        </p:spPr>
        <p:txBody>
          <a:bodyPr lIns="0" tIns="0" rIns="0" bIns="0" anchor="ctr">
            <a:spAutoFit/>
          </a:bodyPr>
          <a:lstStyle/>
          <a:p>
            <a:pPr algn="ctr" eaLnBrk="0" hangingPunct="0">
              <a:lnSpc>
                <a:spcPct val="110000"/>
              </a:lnSpc>
              <a:defRPr/>
            </a:pPr>
            <a:r>
              <a:rPr lang="en-US" sz="2400" b="1" i="1" dirty="0">
                <a:solidFill>
                  <a:schemeClr val="tx1"/>
                </a:solidFill>
                <a:ea typeface="ＭＳ Ｐゴシック" pitchFamily="34" charset="-128"/>
              </a:rPr>
              <a:t>7 </a:t>
            </a:r>
            <a:r>
              <a:rPr lang="el-GR" sz="2400" b="1" i="1" dirty="0">
                <a:solidFill>
                  <a:schemeClr val="tx1"/>
                </a:solidFill>
                <a:ea typeface="ＭＳ Ｐゴシック" pitchFamily="34" charset="-128"/>
              </a:rPr>
              <a:t>Ω</a:t>
            </a:r>
            <a:endParaRPr lang="en-US" sz="2400" b="1" i="1" dirty="0">
              <a:solidFill>
                <a:schemeClr val="tx1"/>
              </a:solidFill>
              <a:ea typeface="ＭＳ Ｐゴシック" pitchFamily="34" charset="-128"/>
            </a:endParaRPr>
          </a:p>
        </p:txBody>
      </p:sp>
      <p:sp>
        <p:nvSpPr>
          <p:cNvPr id="3151" name="Rectangle 79"/>
          <p:cNvSpPr>
            <a:spLocks noGrp="1" noChangeArrowheads="1"/>
          </p:cNvSpPr>
          <p:nvPr>
            <p:ph type="subTitle" idx="1"/>
          </p:nvPr>
        </p:nvSpPr>
        <p:spPr>
          <a:xfrm>
            <a:off x="2806700" y="3200400"/>
            <a:ext cx="5867400" cy="762000"/>
          </a:xfrm>
        </p:spPr>
        <p:txBody>
          <a:bodyPr lIns="228600"/>
          <a:lstStyle>
            <a:lvl1pPr>
              <a:defRPr b="0" cap="all" baseline="0">
                <a:solidFill>
                  <a:schemeClr val="accent1"/>
                </a:solidFill>
              </a:defRPr>
            </a:lvl1pPr>
          </a:lstStyle>
          <a:p>
            <a:r>
              <a:rPr lang="en-US"/>
              <a:t>Click to edit Master subtitle style</a:t>
            </a:r>
            <a:endParaRPr lang="en-US" dirty="0"/>
          </a:p>
        </p:txBody>
      </p:sp>
      <p:sp>
        <p:nvSpPr>
          <p:cNvPr id="3074" name="Rectangle 2"/>
          <p:cNvSpPr>
            <a:spLocks noGrp="1" noChangeArrowheads="1"/>
          </p:cNvSpPr>
          <p:nvPr>
            <p:ph type="ctrTitle"/>
          </p:nvPr>
        </p:nvSpPr>
        <p:spPr>
          <a:xfrm>
            <a:off x="2790825" y="1854200"/>
            <a:ext cx="5895975" cy="1035050"/>
          </a:xfrm>
        </p:spPr>
        <p:txBody>
          <a:bodyPr lIns="228557" bIns="0" anchor="t">
            <a:spAutoFit/>
          </a:bodyPr>
          <a:lstStyle>
            <a:lvl1pPr>
              <a:defRPr sz="3400">
                <a:solidFill>
                  <a:schemeClr val="tx2"/>
                </a:solidFill>
              </a:defRPr>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lgn="l" eaLnBrk="1" latinLnBrk="0" hangingPunct="1"/>
            <a:fld id="{41BCD5AC-06F6-415B-B18C-661CC4180661}" type="datetime1">
              <a:rPr lang="en-US" smtClean="0"/>
              <a:pPr algn="l" eaLnBrk="1" latinLnBrk="0" hangingPunct="1"/>
              <a:t>5/31/2022</a:t>
            </a:fld>
            <a:endParaRPr lang="en-US" dirty="0"/>
          </a:p>
        </p:txBody>
      </p:sp>
      <p:sp>
        <p:nvSpPr>
          <p:cNvPr id="5" name="Footer Placeholder 4"/>
          <p:cNvSpPr>
            <a:spLocks noGrp="1"/>
          </p:cNvSpPr>
          <p:nvPr>
            <p:ph type="ftr" sz="quarter" idx="11"/>
          </p:nvPr>
        </p:nvSpPr>
        <p:spPr/>
        <p:txBody>
          <a:bodyPr/>
          <a:lstStyle/>
          <a:p>
            <a:r>
              <a:rPr kumimoji="0" lang="en-US" dirty="0"/>
              <a:t>Proprietary &amp; Confidential</a:t>
            </a:r>
          </a:p>
        </p:txBody>
      </p:sp>
      <p:sp>
        <p:nvSpPr>
          <p:cNvPr id="6" name="Slide Number Placeholder 5"/>
          <p:cNvSpPr>
            <a:spLocks noGrp="1"/>
          </p:cNvSpPr>
          <p:nvPr>
            <p:ph type="sldNum" sz="quarter" idx="12"/>
          </p:nvPr>
        </p:nvSpPr>
        <p:spPr/>
        <p:txBody>
          <a:bodyPr/>
          <a:lstStyle/>
          <a:p>
            <a:pPr algn="r" eaLnBrk="1" latinLnBrk="0" hangingPunct="1"/>
            <a:fld id="{8C592886-E571-45D5-8B56-343DC94F8FA6}" type="slidenum">
              <a:rPr kumimoji="0" lang="en-US" smtClean="0"/>
              <a:pPr algn="r" eaLnBrk="1" latinLnBrk="0" hangingPunct="1"/>
              <a:t>‹#›</a:t>
            </a:fld>
            <a:endParaRPr kumimoji="0" lang="en-US" dirty="0">
              <a:solidFill>
                <a:schemeClr val="tx2">
                  <a:shade val="90000"/>
                </a:scheme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47CBB0-AED0-4C2E-BD16-C1F4FC3CE5A1}" type="datetime1">
              <a:rPr lang="en-US" smtClean="0"/>
              <a:pPr/>
              <a:t>5/31/2022</a:t>
            </a:fld>
            <a:endParaRPr lang="en-US" dirty="0"/>
          </a:p>
        </p:txBody>
      </p:sp>
      <p:sp>
        <p:nvSpPr>
          <p:cNvPr id="5" name="Footer Placeholder 4"/>
          <p:cNvSpPr>
            <a:spLocks noGrp="1"/>
          </p:cNvSpPr>
          <p:nvPr>
            <p:ph type="ftr" sz="quarter" idx="11"/>
          </p:nvPr>
        </p:nvSpPr>
        <p:spPr/>
        <p:txBody>
          <a:bodyPr/>
          <a:lstStyle/>
          <a:p>
            <a:r>
              <a:rPr kumimoji="0" lang="en-US" dirty="0"/>
              <a:t>Proprietary &amp; Confidential</a:t>
            </a:r>
          </a:p>
        </p:txBody>
      </p:sp>
      <p:sp>
        <p:nvSpPr>
          <p:cNvPr id="6" name="Slide Number Placeholder 5"/>
          <p:cNvSpPr>
            <a:spLocks noGrp="1"/>
          </p:cNvSpPr>
          <p:nvPr>
            <p:ph type="sldNum" sz="quarter" idx="12"/>
          </p:nvPr>
        </p:nvSpPr>
        <p:spPr/>
        <p:txBody>
          <a:bodyPr/>
          <a:lstStyle/>
          <a:p>
            <a:fld id="{8C592886-E571-45D5-8B56-343DC94F8FA6}" type="slidenum">
              <a:rPr kumimoji="0" lang="en-US" smtClean="0"/>
              <a:pPr/>
              <a:t>‹#›</a:t>
            </a:fld>
            <a:endParaRPr kumimoji="0"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l" eaLnBrk="1" latinLnBrk="0" hangingPunct="1"/>
            <a:fld id="{6E6A3003-ADF2-415D-858A-F7E77BB1E0B7}" type="datetime1">
              <a:rPr lang="en-US" smtClean="0"/>
              <a:pPr algn="l" eaLnBrk="1" latinLnBrk="0" hangingPunct="1"/>
              <a:t>5/31/2022</a:t>
            </a:fld>
            <a:endParaRPr lang="en-US" dirty="0"/>
          </a:p>
        </p:txBody>
      </p:sp>
      <p:sp>
        <p:nvSpPr>
          <p:cNvPr id="5" name="Footer Placeholder 4"/>
          <p:cNvSpPr>
            <a:spLocks noGrp="1"/>
          </p:cNvSpPr>
          <p:nvPr>
            <p:ph type="ftr" sz="quarter" idx="11"/>
          </p:nvPr>
        </p:nvSpPr>
        <p:spPr/>
        <p:txBody>
          <a:bodyPr/>
          <a:lstStyle/>
          <a:p>
            <a:r>
              <a:rPr kumimoji="0" lang="en-US" dirty="0"/>
              <a:t>Proprietary &amp; Confidential</a:t>
            </a:r>
          </a:p>
        </p:txBody>
      </p:sp>
      <p:sp>
        <p:nvSpPr>
          <p:cNvPr id="6" name="Slide Number Placeholder 5"/>
          <p:cNvSpPr>
            <a:spLocks noGrp="1"/>
          </p:cNvSpPr>
          <p:nvPr>
            <p:ph type="sldNum" sz="quarter" idx="12"/>
          </p:nvPr>
        </p:nvSpPr>
        <p:spPr/>
        <p:txBody>
          <a:bodyPr/>
          <a:lstStyle/>
          <a:p>
            <a:pPr algn="r" eaLnBrk="1" latinLnBrk="0" hangingPunct="1"/>
            <a:fld id="{8C592886-E571-45D5-8B56-343DC94F8FA6}" type="slidenum">
              <a:rPr kumimoji="0" lang="en-US" smtClean="0"/>
              <a:pPr algn="r" eaLnBrk="1" latinLnBrk="0" hangingPunct="1"/>
              <a:t>‹#›</a:t>
            </a:fld>
            <a:endParaRPr kumimoji="0" lang="en-US" dirty="0">
              <a:solidFill>
                <a:schemeClr val="tx2">
                  <a:shade val="90000"/>
                </a:scheme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C1A14FD-9AE2-4A58-A109-5B09A2A04876}" type="datetime1">
              <a:rPr lang="en-US" smtClean="0"/>
              <a:pPr/>
              <a:t>5/31/2022</a:t>
            </a:fld>
            <a:endParaRPr lang="en-US" dirty="0"/>
          </a:p>
        </p:txBody>
      </p:sp>
      <p:sp>
        <p:nvSpPr>
          <p:cNvPr id="6" name="Footer Placeholder 5"/>
          <p:cNvSpPr>
            <a:spLocks noGrp="1"/>
          </p:cNvSpPr>
          <p:nvPr>
            <p:ph type="ftr" sz="quarter" idx="11"/>
          </p:nvPr>
        </p:nvSpPr>
        <p:spPr/>
        <p:txBody>
          <a:bodyPr/>
          <a:lstStyle/>
          <a:p>
            <a:r>
              <a:rPr kumimoji="0" lang="en-US" dirty="0"/>
              <a:t>Proprietary &amp; Confidential</a:t>
            </a:r>
          </a:p>
        </p:txBody>
      </p:sp>
      <p:sp>
        <p:nvSpPr>
          <p:cNvPr id="7" name="Slide Number Placeholder 6"/>
          <p:cNvSpPr>
            <a:spLocks noGrp="1"/>
          </p:cNvSpPr>
          <p:nvPr>
            <p:ph type="sldNum" sz="quarter" idx="12"/>
          </p:nvPr>
        </p:nvSpPr>
        <p:spPr/>
        <p:txBody>
          <a:bodyPr/>
          <a:lstStyle/>
          <a:p>
            <a:fld id="{8C592886-E571-45D5-8B56-343DC94F8FA6}" type="slidenum">
              <a:rPr kumimoji="0" lang="en-US" smtClean="0"/>
              <a:pPr/>
              <a:t>‹#›</a:t>
            </a:fld>
            <a:endParaRPr kumimoji="0"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C63014D-92EF-470E-AAD6-C4F9A8CFEE74}" type="datetime1">
              <a:rPr lang="en-US" smtClean="0"/>
              <a:pPr/>
              <a:t>5/31/2022</a:t>
            </a:fld>
            <a:endParaRPr lang="en-US" dirty="0"/>
          </a:p>
        </p:txBody>
      </p:sp>
      <p:sp>
        <p:nvSpPr>
          <p:cNvPr id="8" name="Footer Placeholder 7"/>
          <p:cNvSpPr>
            <a:spLocks noGrp="1"/>
          </p:cNvSpPr>
          <p:nvPr>
            <p:ph type="ftr" sz="quarter" idx="11"/>
          </p:nvPr>
        </p:nvSpPr>
        <p:spPr/>
        <p:txBody>
          <a:bodyPr/>
          <a:lstStyle/>
          <a:p>
            <a:r>
              <a:rPr kumimoji="0" lang="en-US" dirty="0"/>
              <a:t>Proprietary &amp; Confidential</a:t>
            </a:r>
          </a:p>
        </p:txBody>
      </p:sp>
      <p:sp>
        <p:nvSpPr>
          <p:cNvPr id="9" name="Slide Number Placeholder 8"/>
          <p:cNvSpPr>
            <a:spLocks noGrp="1"/>
          </p:cNvSpPr>
          <p:nvPr>
            <p:ph type="sldNum" sz="quarter" idx="12"/>
          </p:nvPr>
        </p:nvSpPr>
        <p:spPr/>
        <p:txBody>
          <a:bodyPr/>
          <a:lstStyle/>
          <a:p>
            <a:fld id="{8C592886-E571-45D5-8B56-343DC94F8FA6}" type="slidenum">
              <a:rPr kumimoji="0" lang="en-US" smtClean="0"/>
              <a:pPr/>
              <a:t>‹#›</a:t>
            </a:fld>
            <a:endParaRPr kumimoji="0"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20ABD87-E4FB-4D58-A0A5-16DCAB7E1D3F}" type="datetime1">
              <a:rPr lang="en-US" smtClean="0"/>
              <a:pPr/>
              <a:t>5/31/2022</a:t>
            </a:fld>
            <a:endParaRPr lang="en-US" dirty="0"/>
          </a:p>
        </p:txBody>
      </p:sp>
      <p:sp>
        <p:nvSpPr>
          <p:cNvPr id="4" name="Footer Placeholder 3"/>
          <p:cNvSpPr>
            <a:spLocks noGrp="1"/>
          </p:cNvSpPr>
          <p:nvPr>
            <p:ph type="ftr" sz="quarter" idx="11"/>
          </p:nvPr>
        </p:nvSpPr>
        <p:spPr/>
        <p:txBody>
          <a:bodyPr/>
          <a:lstStyle/>
          <a:p>
            <a:r>
              <a:rPr kumimoji="0" lang="en-US" dirty="0"/>
              <a:t>Proprietary &amp; Confidential</a:t>
            </a:r>
          </a:p>
        </p:txBody>
      </p:sp>
      <p:sp>
        <p:nvSpPr>
          <p:cNvPr id="5" name="Slide Number Placeholder 4"/>
          <p:cNvSpPr>
            <a:spLocks noGrp="1"/>
          </p:cNvSpPr>
          <p:nvPr>
            <p:ph type="sldNum" sz="quarter" idx="12"/>
          </p:nvPr>
        </p:nvSpPr>
        <p:spPr/>
        <p:txBody>
          <a:bodyPr/>
          <a:lstStyle/>
          <a:p>
            <a:fld id="{8C592886-E571-45D5-8B56-343DC94F8FA6}" type="slidenum">
              <a:rPr kumimoji="0" lang="en-US" smtClean="0"/>
              <a:pPr/>
              <a:t>‹#›</a:t>
            </a:fld>
            <a:endParaRPr kumimoji="0"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343AFB-C140-4079-A962-93EADF9A03C7}" type="datetime1">
              <a:rPr lang="en-US" smtClean="0"/>
              <a:pPr/>
              <a:t>5/31/2022</a:t>
            </a:fld>
            <a:endParaRPr lang="en-US" dirty="0"/>
          </a:p>
        </p:txBody>
      </p:sp>
      <p:sp>
        <p:nvSpPr>
          <p:cNvPr id="3" name="Footer Placeholder 2"/>
          <p:cNvSpPr>
            <a:spLocks noGrp="1"/>
          </p:cNvSpPr>
          <p:nvPr>
            <p:ph type="ftr" sz="quarter" idx="11"/>
          </p:nvPr>
        </p:nvSpPr>
        <p:spPr/>
        <p:txBody>
          <a:bodyPr/>
          <a:lstStyle/>
          <a:p>
            <a:r>
              <a:rPr kumimoji="0" lang="en-US" dirty="0"/>
              <a:t>Proprietary &amp; Confidential</a:t>
            </a:r>
          </a:p>
        </p:txBody>
      </p:sp>
      <p:sp>
        <p:nvSpPr>
          <p:cNvPr id="4" name="Slide Number Placeholder 3"/>
          <p:cNvSpPr>
            <a:spLocks noGrp="1"/>
          </p:cNvSpPr>
          <p:nvPr>
            <p:ph type="sldNum" sz="quarter" idx="12"/>
          </p:nvPr>
        </p:nvSpPr>
        <p:spPr/>
        <p:txBody>
          <a:bodyPr/>
          <a:lstStyle/>
          <a:p>
            <a:fld id="{8C592886-E571-45D5-8B56-343DC94F8FA6}" type="slidenum">
              <a:rPr kumimoji="0" lang="en-US" smtClean="0"/>
              <a:pPr/>
              <a:t>‹#›</a:t>
            </a:fld>
            <a:endParaRPr kumimoji="0"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l" eaLnBrk="1" latinLnBrk="0" hangingPunct="1"/>
            <a:fld id="{F3E9B226-AE76-499F-A205-0FC415BA1D57}" type="datetime1">
              <a:rPr lang="en-US" smtClean="0"/>
              <a:pPr algn="l" eaLnBrk="1" latinLnBrk="0" hangingPunct="1"/>
              <a:t>5/31/2022</a:t>
            </a:fld>
            <a:endParaRPr lang="en-US" dirty="0"/>
          </a:p>
        </p:txBody>
      </p:sp>
      <p:sp>
        <p:nvSpPr>
          <p:cNvPr id="6" name="Footer Placeholder 5"/>
          <p:cNvSpPr>
            <a:spLocks noGrp="1"/>
          </p:cNvSpPr>
          <p:nvPr>
            <p:ph type="ftr" sz="quarter" idx="11"/>
          </p:nvPr>
        </p:nvSpPr>
        <p:spPr/>
        <p:txBody>
          <a:bodyPr/>
          <a:lstStyle/>
          <a:p>
            <a:r>
              <a:rPr kumimoji="0" lang="en-US" dirty="0"/>
              <a:t>Proprietary &amp; Confidential</a:t>
            </a:r>
          </a:p>
        </p:txBody>
      </p:sp>
      <p:sp>
        <p:nvSpPr>
          <p:cNvPr id="7" name="Slide Number Placeholder 6"/>
          <p:cNvSpPr>
            <a:spLocks noGrp="1"/>
          </p:cNvSpPr>
          <p:nvPr>
            <p:ph type="sldNum" sz="quarter" idx="12"/>
          </p:nvPr>
        </p:nvSpPr>
        <p:spPr/>
        <p:txBody>
          <a:bodyPr/>
          <a:lstStyle/>
          <a:p>
            <a:pPr algn="r" eaLnBrk="1" latinLnBrk="0" hangingPunct="1"/>
            <a:fld id="{8C592886-E571-45D5-8B56-343DC94F8FA6}" type="slidenum">
              <a:rPr kumimoji="0" lang="en-US" smtClean="0"/>
              <a:pPr algn="r" eaLnBrk="1" latinLnBrk="0" hangingPunct="1"/>
              <a:t>‹#›</a:t>
            </a:fld>
            <a:endParaRPr kumimoji="0" lang="en-US" dirty="0">
              <a:solidFill>
                <a:schemeClr val="tx2">
                  <a:shade val="90000"/>
                </a:scheme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l" eaLnBrk="1" latinLnBrk="0" hangingPunct="1"/>
            <a:fld id="{840AA38C-C46A-4607-9FCA-6650BE225AF4}" type="datetime1">
              <a:rPr lang="en-US" smtClean="0"/>
              <a:pPr algn="l" eaLnBrk="1" latinLnBrk="0" hangingPunct="1"/>
              <a:t>5/31/2022</a:t>
            </a:fld>
            <a:endParaRPr lang="en-US" dirty="0"/>
          </a:p>
        </p:txBody>
      </p:sp>
      <p:sp>
        <p:nvSpPr>
          <p:cNvPr id="6" name="Footer Placeholder 5"/>
          <p:cNvSpPr>
            <a:spLocks noGrp="1"/>
          </p:cNvSpPr>
          <p:nvPr>
            <p:ph type="ftr" sz="quarter" idx="11"/>
          </p:nvPr>
        </p:nvSpPr>
        <p:spPr/>
        <p:txBody>
          <a:bodyPr/>
          <a:lstStyle/>
          <a:p>
            <a:r>
              <a:rPr kumimoji="0" lang="en-US" dirty="0"/>
              <a:t>Proprietary &amp; Confidential</a:t>
            </a:r>
          </a:p>
        </p:txBody>
      </p:sp>
      <p:sp>
        <p:nvSpPr>
          <p:cNvPr id="7" name="Slide Number Placeholder 6"/>
          <p:cNvSpPr>
            <a:spLocks noGrp="1"/>
          </p:cNvSpPr>
          <p:nvPr>
            <p:ph type="sldNum" sz="quarter" idx="12"/>
          </p:nvPr>
        </p:nvSpPr>
        <p:spPr/>
        <p:txBody>
          <a:bodyPr/>
          <a:lstStyle/>
          <a:p>
            <a:pPr algn="r" eaLnBrk="1" latinLnBrk="0" hangingPunct="1"/>
            <a:fld id="{8C592886-E571-45D5-8B56-343DC94F8FA6}" type="slidenum">
              <a:rPr kumimoji="0" lang="en-US" smtClean="0"/>
              <a:pPr algn="r" eaLnBrk="1" latinLnBrk="0" hangingPunct="1"/>
              <a:t>‹#›</a:t>
            </a:fld>
            <a:endParaRPr kumimoji="0" lang="en-US" dirty="0">
              <a:solidFill>
                <a:schemeClr val="tx2">
                  <a:shade val="90000"/>
                </a:scheme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90179B-954F-48CA-A49A-9D8AEA934FA4}" type="datetime1">
              <a:rPr lang="en-US" smtClean="0"/>
              <a:pPr/>
              <a:t>5/31/2022</a:t>
            </a:fld>
            <a:endParaRPr lang="en-US" dirty="0"/>
          </a:p>
        </p:txBody>
      </p:sp>
      <p:sp>
        <p:nvSpPr>
          <p:cNvPr id="5" name="Footer Placeholder 4"/>
          <p:cNvSpPr>
            <a:spLocks noGrp="1"/>
          </p:cNvSpPr>
          <p:nvPr>
            <p:ph type="ftr" sz="quarter" idx="11"/>
          </p:nvPr>
        </p:nvSpPr>
        <p:spPr/>
        <p:txBody>
          <a:bodyPr/>
          <a:lstStyle/>
          <a:p>
            <a:r>
              <a:rPr kumimoji="0" lang="en-US" dirty="0"/>
              <a:t>Proprietary &amp; Confidential</a:t>
            </a:r>
          </a:p>
        </p:txBody>
      </p:sp>
      <p:sp>
        <p:nvSpPr>
          <p:cNvPr id="6" name="Slide Number Placeholder 5"/>
          <p:cNvSpPr>
            <a:spLocks noGrp="1"/>
          </p:cNvSpPr>
          <p:nvPr>
            <p:ph type="sldNum" sz="quarter" idx="12"/>
          </p:nvPr>
        </p:nvSpPr>
        <p:spPr/>
        <p:txBody>
          <a:bodyPr/>
          <a:lstStyle/>
          <a:p>
            <a:fld id="{8C592886-E571-45D5-8B56-343DC94F8FA6}" type="slidenum">
              <a:rPr kumimoji="0" lang="en-US" smtClean="0"/>
              <a:pPr/>
              <a:t>‹#›</a:t>
            </a:fld>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A6161B-A273-4B2D-90EC-5634A6FA250F}" type="datetime1">
              <a:rPr lang="en-US" smtClean="0"/>
              <a:pPr/>
              <a:t>5/31/2022</a:t>
            </a:fld>
            <a:endParaRPr lang="en-US" dirty="0"/>
          </a:p>
        </p:txBody>
      </p:sp>
      <p:sp>
        <p:nvSpPr>
          <p:cNvPr id="5" name="Footer Placeholder 4"/>
          <p:cNvSpPr>
            <a:spLocks noGrp="1"/>
          </p:cNvSpPr>
          <p:nvPr>
            <p:ph type="ftr" sz="quarter" idx="11"/>
          </p:nvPr>
        </p:nvSpPr>
        <p:spPr/>
        <p:txBody>
          <a:bodyPr/>
          <a:lstStyle/>
          <a:p>
            <a:r>
              <a:rPr kumimoji="0" lang="en-US" dirty="0"/>
              <a:t>Proprietary &amp; Confidential</a:t>
            </a:r>
          </a:p>
        </p:txBody>
      </p:sp>
      <p:sp>
        <p:nvSpPr>
          <p:cNvPr id="6" name="Slide Number Placeholder 5"/>
          <p:cNvSpPr>
            <a:spLocks noGrp="1"/>
          </p:cNvSpPr>
          <p:nvPr>
            <p:ph type="sldNum" sz="quarter" idx="12"/>
          </p:nvPr>
        </p:nvSpPr>
        <p:spPr/>
        <p:txBody>
          <a:bodyPr/>
          <a:lstStyle/>
          <a:p>
            <a:fld id="{8C592886-E571-45D5-8B56-343DC94F8FA6}" type="slidenum">
              <a:rPr kumimoji="0" lang="en-US" smtClean="0"/>
              <a:pPr/>
              <a:t>‹#›</a:t>
            </a:fld>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50950"/>
            <a:ext cx="4038600" cy="4679950"/>
          </a:xfrm>
        </p:spPr>
        <p:txBody>
          <a:bodyPr/>
          <a:lstStyle>
            <a:lvl1pPr>
              <a:defRPr sz="1600"/>
            </a:lvl1pPr>
            <a:lvl2pPr>
              <a:defRPr sz="1400"/>
            </a:lvl2pPr>
            <a:lvl3pPr>
              <a:defRPr sz="1200"/>
            </a:lvl3pPr>
            <a:lvl4pPr>
              <a:defRPr sz="1000"/>
            </a:lvl4pPr>
            <a:lvl5pPr>
              <a:defRPr sz="9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50950"/>
            <a:ext cx="4038600" cy="4679950"/>
          </a:xfrm>
        </p:spPr>
        <p:txBody>
          <a:bodyPr/>
          <a:lstStyle>
            <a:lvl1pPr>
              <a:defRPr sz="1600"/>
            </a:lvl1pPr>
            <a:lvl2pPr>
              <a:defRPr sz="1400"/>
            </a:lvl2pPr>
            <a:lvl3pPr>
              <a:defRPr sz="1200"/>
            </a:lvl3pPr>
            <a:lvl4pPr>
              <a:defRPr sz="1000"/>
            </a:lvl4pPr>
            <a:lvl5pPr>
              <a:defRPr sz="9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27013"/>
            <a:ext cx="8229600" cy="795337"/>
          </a:xfrm>
        </p:spPr>
        <p:txBody>
          <a:bodyPr/>
          <a:lstStyle/>
          <a:p>
            <a:r>
              <a:rPr lang="en-US"/>
              <a:t>Click to edit Master title style</a:t>
            </a:r>
          </a:p>
        </p:txBody>
      </p:sp>
      <p:sp>
        <p:nvSpPr>
          <p:cNvPr id="3" name="Text Placeholder 2"/>
          <p:cNvSpPr>
            <a:spLocks noGrp="1"/>
          </p:cNvSpPr>
          <p:nvPr>
            <p:ph type="body" sz="half" idx="1"/>
          </p:nvPr>
        </p:nvSpPr>
        <p:spPr>
          <a:xfrm>
            <a:off x="457200" y="1250950"/>
            <a:ext cx="4038600" cy="467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hart Placeholder 3"/>
          <p:cNvSpPr>
            <a:spLocks noGrp="1"/>
          </p:cNvSpPr>
          <p:nvPr>
            <p:ph type="chart" sz="half" idx="2"/>
          </p:nvPr>
        </p:nvSpPr>
        <p:spPr>
          <a:xfrm>
            <a:off x="4648200" y="1250950"/>
            <a:ext cx="4038600" cy="4679950"/>
          </a:xfrm>
        </p:spPr>
        <p:txBody>
          <a:bodyPr/>
          <a:lstStyle/>
          <a:p>
            <a:pPr lvl="0"/>
            <a:r>
              <a:rPr lang="en-US" noProof="0" dirty="0"/>
              <a:t>Click icon to add chart</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27013"/>
            <a:ext cx="8229600" cy="795337"/>
          </a:xfrm>
        </p:spPr>
        <p:txBody>
          <a:bodyPr/>
          <a:lstStyle/>
          <a:p>
            <a:r>
              <a:rPr lang="en-US"/>
              <a:t>Click to edit Master title style</a:t>
            </a:r>
          </a:p>
        </p:txBody>
      </p:sp>
      <p:sp>
        <p:nvSpPr>
          <p:cNvPr id="3" name="Chart Placeholder 2"/>
          <p:cNvSpPr>
            <a:spLocks noGrp="1"/>
          </p:cNvSpPr>
          <p:nvPr>
            <p:ph type="chart" idx="1"/>
          </p:nvPr>
        </p:nvSpPr>
        <p:spPr>
          <a:xfrm>
            <a:off x="457200" y="1250950"/>
            <a:ext cx="8229600" cy="4679950"/>
          </a:xfrm>
        </p:spPr>
        <p:txBody>
          <a:bodyPr/>
          <a:lstStyle/>
          <a:p>
            <a:pPr lvl="0"/>
            <a:r>
              <a:rPr lang="en-US" noProof="0" dirty="0"/>
              <a:t>Click icon to add chart</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a:t>Click to edit Master title style</a:t>
            </a:r>
          </a:p>
        </p:txBody>
      </p:sp>
      <p:sp>
        <p:nvSpPr>
          <p:cNvPr id="3" name="Text Placeholder 2"/>
          <p:cNvSpPr>
            <a:spLocks noGrp="1"/>
          </p:cNvSpPr>
          <p:nvPr>
            <p:ph type="body" sz="half" idx="1"/>
          </p:nvPr>
        </p:nvSpPr>
        <p:spPr>
          <a:xfrm>
            <a:off x="457200" y="1143000"/>
            <a:ext cx="40386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43000"/>
            <a:ext cx="40386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27014"/>
            <a:ext cx="8229600" cy="795337"/>
          </a:xfrm>
        </p:spPr>
        <p:txBody>
          <a:bodyPr/>
          <a:lstStyle/>
          <a:p>
            <a:r>
              <a:rPr lang="en-US"/>
              <a:t>Click to edit Master title style</a:t>
            </a:r>
          </a:p>
        </p:txBody>
      </p:sp>
      <p:sp>
        <p:nvSpPr>
          <p:cNvPr id="3" name="Table Placeholder 2"/>
          <p:cNvSpPr>
            <a:spLocks noGrp="1"/>
          </p:cNvSpPr>
          <p:nvPr>
            <p:ph type="tbl" idx="1"/>
          </p:nvPr>
        </p:nvSpPr>
        <p:spPr>
          <a:xfrm>
            <a:off x="457200" y="1250950"/>
            <a:ext cx="8229600" cy="4679950"/>
          </a:xfrm>
        </p:spPr>
        <p:txBody>
          <a:bodyPr/>
          <a:lstStyle/>
          <a:p>
            <a:pPr lvl="0"/>
            <a:endParaRPr lang="en-US"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w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4" descr="prtm_wmf_final"/>
          <p:cNvPicPr>
            <a:picLocks noChangeAspect="1" noChangeArrowheads="1"/>
          </p:cNvPicPr>
          <p:nvPr/>
        </p:nvPicPr>
        <p:blipFill>
          <a:blip r:embed="rId11" cstate="print"/>
          <a:srcRect/>
          <a:stretch>
            <a:fillRect/>
          </a:stretch>
        </p:blipFill>
        <p:spPr bwMode="auto">
          <a:xfrm>
            <a:off x="228600" y="6172200"/>
            <a:ext cx="1143000" cy="457200"/>
          </a:xfrm>
          <a:prstGeom prst="rect">
            <a:avLst/>
          </a:prstGeom>
          <a:noFill/>
          <a:ln w="9525">
            <a:noFill/>
            <a:miter lim="800000"/>
            <a:headEnd/>
            <a:tailEnd/>
          </a:ln>
        </p:spPr>
      </p:pic>
      <p:sp>
        <p:nvSpPr>
          <p:cNvPr id="1027" name="Rectangle 2"/>
          <p:cNvSpPr>
            <a:spLocks noGrp="1" noChangeArrowheads="1"/>
          </p:cNvSpPr>
          <p:nvPr>
            <p:ph type="title"/>
          </p:nvPr>
        </p:nvSpPr>
        <p:spPr bwMode="auto">
          <a:xfrm>
            <a:off x="457200" y="227013"/>
            <a:ext cx="8229600" cy="795337"/>
          </a:xfrm>
          <a:prstGeom prst="rect">
            <a:avLst/>
          </a:prstGeom>
          <a:noFill/>
          <a:ln w="9525">
            <a:noFill/>
            <a:miter lim="800000"/>
            <a:headEnd/>
            <a:tailEnd/>
          </a:ln>
        </p:spPr>
        <p:txBody>
          <a:bodyPr vert="horz" wrap="square" lIns="0" tIns="0" rIns="0" bIns="45711" numCol="1" anchor="b" anchorCtr="0" compatLnSpc="1">
            <a:prstTxWarp prst="textNoShape">
              <a:avLst/>
            </a:prstTxWarp>
          </a:bodyPr>
          <a:lstStyle/>
          <a:p>
            <a:pPr lvl="0"/>
            <a:r>
              <a:rPr lang="en-US"/>
              <a:t>Click to edit Master title style</a:t>
            </a:r>
          </a:p>
        </p:txBody>
      </p:sp>
      <p:sp>
        <p:nvSpPr>
          <p:cNvPr id="1028" name="Rectangle 3"/>
          <p:cNvSpPr>
            <a:spLocks noGrp="1" noChangeArrowheads="1"/>
          </p:cNvSpPr>
          <p:nvPr>
            <p:ph type="body" idx="1"/>
          </p:nvPr>
        </p:nvSpPr>
        <p:spPr bwMode="auto">
          <a:xfrm>
            <a:off x="457200" y="1250950"/>
            <a:ext cx="8229600" cy="46799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1" name="Line 7"/>
          <p:cNvSpPr>
            <a:spLocks noChangeShapeType="1"/>
          </p:cNvSpPr>
          <p:nvPr/>
        </p:nvSpPr>
        <p:spPr bwMode="auto">
          <a:xfrm>
            <a:off x="457200" y="1022350"/>
            <a:ext cx="8229600" cy="0"/>
          </a:xfrm>
          <a:prstGeom prst="line">
            <a:avLst/>
          </a:prstGeom>
          <a:noFill/>
          <a:ln w="19050">
            <a:solidFill>
              <a:srgbClr val="CCCCCC"/>
            </a:solidFill>
            <a:round/>
            <a:headEnd/>
            <a:tailEnd/>
          </a:ln>
        </p:spPr>
        <p:txBody>
          <a:bodyPr wrap="none" anchor="ctr"/>
          <a:lstStyle/>
          <a:p>
            <a:pPr eaLnBrk="0" hangingPunct="0">
              <a:defRPr/>
            </a:pPr>
            <a:endParaRPr lang="en-US" dirty="0">
              <a:latin typeface="Arial" charset="0"/>
            </a:endParaRPr>
          </a:p>
        </p:txBody>
      </p:sp>
      <p:sp>
        <p:nvSpPr>
          <p:cNvPr id="8" name="Text Box 19"/>
          <p:cNvSpPr txBox="1">
            <a:spLocks noChangeArrowheads="1"/>
          </p:cNvSpPr>
          <p:nvPr/>
        </p:nvSpPr>
        <p:spPr bwMode="auto">
          <a:xfrm>
            <a:off x="6546850" y="6216650"/>
            <a:ext cx="2079625" cy="307975"/>
          </a:xfrm>
          <a:prstGeom prst="rect">
            <a:avLst/>
          </a:prstGeom>
          <a:noFill/>
          <a:ln w="9525">
            <a:noFill/>
            <a:miter lim="800000"/>
            <a:headEnd/>
            <a:tailEnd/>
          </a:ln>
          <a:effectLst/>
        </p:spPr>
        <p:txBody>
          <a:bodyPr wrap="none">
            <a:spAutoFit/>
          </a:bodyPr>
          <a:lstStyle/>
          <a:p>
            <a:pPr algn="r" eaLnBrk="0" hangingPunct="0">
              <a:defRPr/>
            </a:pPr>
            <a:r>
              <a:rPr lang="en-US" sz="1000" dirty="0">
                <a:latin typeface="Arial" charset="0"/>
              </a:rPr>
              <a:t>BUSINESS CONFIDENTIAL </a:t>
            </a:r>
            <a:r>
              <a:rPr lang="en-US" sz="1400" dirty="0">
                <a:solidFill>
                  <a:srgbClr val="999999"/>
                </a:solidFill>
                <a:latin typeface="Arial" charset="0"/>
                <a:ea typeface="ＭＳ Ｐゴシック" pitchFamily="1" charset="-128"/>
              </a:rPr>
              <a:t>|</a:t>
            </a:r>
            <a:r>
              <a:rPr lang="en-US" sz="1000" b="1" dirty="0">
                <a:solidFill>
                  <a:srgbClr val="3A372F"/>
                </a:solidFill>
                <a:latin typeface="Arial" charset="0"/>
                <a:ea typeface="ＭＳ Ｐゴシック" pitchFamily="1" charset="-128"/>
              </a:rPr>
              <a:t> </a:t>
            </a:r>
            <a:fld id="{164480AD-9C9F-40CA-BBCF-A90026EA61CA}" type="slidenum">
              <a:rPr lang="en-US" sz="1000" b="1">
                <a:solidFill>
                  <a:srgbClr val="3A372F"/>
                </a:solidFill>
                <a:latin typeface="Arial" charset="0"/>
                <a:ea typeface="ＭＳ Ｐゴシック" pitchFamily="1" charset="-128"/>
              </a:rPr>
              <a:pPr algn="r" eaLnBrk="0" hangingPunct="0">
                <a:defRPr/>
              </a:pPr>
              <a:t>‹#›</a:t>
            </a:fld>
            <a:endParaRPr lang="en-US" sz="1000" b="1" dirty="0">
              <a:solidFill>
                <a:srgbClr val="3A372F"/>
              </a:solidFill>
              <a:latin typeface="Arial" charset="0"/>
              <a:ea typeface="ＭＳ Ｐゴシック" pitchFamily="1" charset="-128"/>
            </a:endParaRPr>
          </a:p>
        </p:txBody>
      </p:sp>
      <p:sp>
        <p:nvSpPr>
          <p:cNvPr id="9" name="Rectangle 15"/>
          <p:cNvSpPr>
            <a:spLocks noChangeArrowheads="1"/>
          </p:cNvSpPr>
          <p:nvPr userDrawn="1"/>
        </p:nvSpPr>
        <p:spPr bwMode="auto">
          <a:xfrm>
            <a:off x="2260600" y="6172200"/>
            <a:ext cx="4191000" cy="457200"/>
          </a:xfrm>
          <a:prstGeom prst="rect">
            <a:avLst/>
          </a:prstGeom>
          <a:noFill/>
          <a:ln w="9525">
            <a:noFill/>
            <a:miter lim="800000"/>
            <a:headEnd/>
            <a:tailEnd/>
          </a:ln>
        </p:spPr>
        <p:txBody>
          <a:bodyPr wrap="none" lIns="0" tIns="0" rIns="182845" bIns="0" anchor="ctr"/>
          <a:lstStyle/>
          <a:p>
            <a:pPr eaLnBrk="0" hangingPunct="0">
              <a:defRPr/>
            </a:pPr>
            <a:r>
              <a:rPr lang="en-US" sz="800" b="1" dirty="0">
                <a:solidFill>
                  <a:srgbClr val="3A372F"/>
                </a:solidFill>
                <a:latin typeface="Arial" charset="0"/>
                <a:ea typeface="ＭＳ Ｐゴシック" pitchFamily="1" charset="-128"/>
              </a:rPr>
              <a:t>SRT Global Commercialization Strategy – September 2010 </a:t>
            </a:r>
            <a:r>
              <a:rPr lang="en-US" sz="800" dirty="0">
                <a:solidFill>
                  <a:srgbClr val="3A372F"/>
                </a:solidFill>
                <a:latin typeface="Arial" charset="0"/>
                <a:ea typeface="ＭＳ Ｐゴシック" pitchFamily="1" charset="-128"/>
              </a:rPr>
              <a:t>| © 2010 PRTM Proprietary</a:t>
            </a:r>
          </a:p>
        </p:txBody>
      </p:sp>
      <p:sp>
        <p:nvSpPr>
          <p:cNvPr id="10" name="Text Box 15"/>
          <p:cNvSpPr txBox="1">
            <a:spLocks noChangeArrowheads="1"/>
          </p:cNvSpPr>
          <p:nvPr userDrawn="1"/>
        </p:nvSpPr>
        <p:spPr bwMode="auto">
          <a:xfrm>
            <a:off x="1482725" y="6207125"/>
            <a:ext cx="650875" cy="374650"/>
          </a:xfrm>
          <a:prstGeom prst="rect">
            <a:avLst/>
          </a:prstGeom>
          <a:noFill/>
          <a:ln w="9525">
            <a:solidFill>
              <a:schemeClr val="tx1"/>
            </a:solidFill>
            <a:miter lim="800000"/>
            <a:headEnd/>
            <a:tailEnd/>
          </a:ln>
        </p:spPr>
        <p:txBody>
          <a:bodyPr lIns="0" tIns="0" rIns="0" bIns="0" anchor="ctr">
            <a:spAutoFit/>
          </a:bodyPr>
          <a:lstStyle/>
          <a:p>
            <a:pPr algn="ctr" eaLnBrk="0" hangingPunct="0">
              <a:lnSpc>
                <a:spcPct val="110000"/>
              </a:lnSpc>
              <a:defRPr/>
            </a:pPr>
            <a:r>
              <a:rPr lang="en-US" sz="2400" b="1" i="1" dirty="0">
                <a:solidFill>
                  <a:schemeClr val="tx1"/>
                </a:solidFill>
                <a:ea typeface="ＭＳ Ｐゴシック" pitchFamily="34" charset="-128"/>
              </a:rPr>
              <a:t>7 </a:t>
            </a:r>
            <a:r>
              <a:rPr lang="el-GR" sz="2400" b="1" i="1" dirty="0">
                <a:solidFill>
                  <a:schemeClr val="tx1"/>
                </a:solidFill>
                <a:ea typeface="ＭＳ Ｐゴシック" pitchFamily="34" charset="-128"/>
              </a:rPr>
              <a:t>Ω</a:t>
            </a:r>
            <a:endParaRPr lang="en-US" sz="2400" b="1" i="1" dirty="0">
              <a:solidFill>
                <a:schemeClr val="tx1"/>
              </a:solidFill>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3747" r:id="rId1"/>
    <p:sldLayoutId id="2147483740" r:id="rId2"/>
    <p:sldLayoutId id="2147483741" r:id="rId3"/>
    <p:sldLayoutId id="2147483742" r:id="rId4"/>
    <p:sldLayoutId id="2147483743" r:id="rId5"/>
    <p:sldLayoutId id="2147483744" r:id="rId6"/>
    <p:sldLayoutId id="2147483748" r:id="rId7"/>
    <p:sldLayoutId id="2147483745" r:id="rId8"/>
    <p:sldLayoutId id="2147483746" r:id="rId9"/>
  </p:sldLayoutIdLst>
  <p:hf sldNum="0" hdr="0" dt="0"/>
  <p:txStyles>
    <p:titleStyle>
      <a:lvl1pPr algn="l" rtl="0" eaLnBrk="0" fontAlgn="base" hangingPunct="0">
        <a:spcBef>
          <a:spcPct val="0"/>
        </a:spcBef>
        <a:spcAft>
          <a:spcPct val="0"/>
        </a:spcAft>
        <a:defRPr sz="2400" b="1">
          <a:solidFill>
            <a:srgbClr val="5B7893"/>
          </a:solidFill>
          <a:latin typeface="+mj-lt"/>
          <a:ea typeface="+mj-ea"/>
          <a:cs typeface="+mj-cs"/>
        </a:defRPr>
      </a:lvl1pPr>
      <a:lvl2pPr algn="l" rtl="0" eaLnBrk="0" fontAlgn="base" hangingPunct="0">
        <a:spcBef>
          <a:spcPct val="0"/>
        </a:spcBef>
        <a:spcAft>
          <a:spcPct val="0"/>
        </a:spcAft>
        <a:defRPr sz="2400" b="1">
          <a:solidFill>
            <a:srgbClr val="5B7893"/>
          </a:solidFill>
          <a:latin typeface="Arial" charset="0"/>
          <a:ea typeface="ＭＳ Ｐゴシック" pitchFamily="1" charset="-128"/>
        </a:defRPr>
      </a:lvl2pPr>
      <a:lvl3pPr algn="l" rtl="0" eaLnBrk="0" fontAlgn="base" hangingPunct="0">
        <a:spcBef>
          <a:spcPct val="0"/>
        </a:spcBef>
        <a:spcAft>
          <a:spcPct val="0"/>
        </a:spcAft>
        <a:defRPr sz="2400" b="1">
          <a:solidFill>
            <a:srgbClr val="5B7893"/>
          </a:solidFill>
          <a:latin typeface="Arial" charset="0"/>
          <a:ea typeface="ＭＳ Ｐゴシック" pitchFamily="1" charset="-128"/>
        </a:defRPr>
      </a:lvl3pPr>
      <a:lvl4pPr algn="l" rtl="0" eaLnBrk="0" fontAlgn="base" hangingPunct="0">
        <a:spcBef>
          <a:spcPct val="0"/>
        </a:spcBef>
        <a:spcAft>
          <a:spcPct val="0"/>
        </a:spcAft>
        <a:defRPr sz="2400" b="1">
          <a:solidFill>
            <a:srgbClr val="5B7893"/>
          </a:solidFill>
          <a:latin typeface="Arial" charset="0"/>
          <a:ea typeface="ＭＳ Ｐゴシック" pitchFamily="1" charset="-128"/>
        </a:defRPr>
      </a:lvl4pPr>
      <a:lvl5pPr algn="l" rtl="0" eaLnBrk="0" fontAlgn="base" hangingPunct="0">
        <a:spcBef>
          <a:spcPct val="0"/>
        </a:spcBef>
        <a:spcAft>
          <a:spcPct val="0"/>
        </a:spcAft>
        <a:defRPr sz="2400" b="1">
          <a:solidFill>
            <a:srgbClr val="5B7893"/>
          </a:solidFill>
          <a:latin typeface="Arial" charset="0"/>
          <a:ea typeface="ＭＳ Ｐゴシック" pitchFamily="1" charset="-128"/>
        </a:defRPr>
      </a:lvl5pPr>
      <a:lvl6pPr marL="457200" algn="l" rtl="0" eaLnBrk="1" fontAlgn="base" hangingPunct="1">
        <a:spcBef>
          <a:spcPct val="0"/>
        </a:spcBef>
        <a:spcAft>
          <a:spcPct val="0"/>
        </a:spcAft>
        <a:defRPr sz="2400" b="1">
          <a:solidFill>
            <a:srgbClr val="5B7893"/>
          </a:solidFill>
          <a:latin typeface="Arial" charset="0"/>
          <a:ea typeface="ＭＳ Ｐゴシック" pitchFamily="1" charset="-128"/>
        </a:defRPr>
      </a:lvl6pPr>
      <a:lvl7pPr marL="914400" algn="l" rtl="0" eaLnBrk="1" fontAlgn="base" hangingPunct="1">
        <a:spcBef>
          <a:spcPct val="0"/>
        </a:spcBef>
        <a:spcAft>
          <a:spcPct val="0"/>
        </a:spcAft>
        <a:defRPr sz="2400" b="1">
          <a:solidFill>
            <a:srgbClr val="5B7893"/>
          </a:solidFill>
          <a:latin typeface="Arial" charset="0"/>
          <a:ea typeface="ＭＳ Ｐゴシック" pitchFamily="1" charset="-128"/>
        </a:defRPr>
      </a:lvl7pPr>
      <a:lvl8pPr marL="1371600" algn="l" rtl="0" eaLnBrk="1" fontAlgn="base" hangingPunct="1">
        <a:spcBef>
          <a:spcPct val="0"/>
        </a:spcBef>
        <a:spcAft>
          <a:spcPct val="0"/>
        </a:spcAft>
        <a:defRPr sz="2400" b="1">
          <a:solidFill>
            <a:srgbClr val="5B7893"/>
          </a:solidFill>
          <a:latin typeface="Arial" charset="0"/>
          <a:ea typeface="ＭＳ Ｐゴシック" pitchFamily="1" charset="-128"/>
        </a:defRPr>
      </a:lvl8pPr>
      <a:lvl9pPr marL="1828800" algn="l" rtl="0" eaLnBrk="1" fontAlgn="base" hangingPunct="1">
        <a:spcBef>
          <a:spcPct val="0"/>
        </a:spcBef>
        <a:spcAft>
          <a:spcPct val="0"/>
        </a:spcAft>
        <a:defRPr sz="2400" b="1">
          <a:solidFill>
            <a:srgbClr val="5B7893"/>
          </a:solidFill>
          <a:latin typeface="Arial" charset="0"/>
          <a:ea typeface="ＭＳ Ｐゴシック" pitchFamily="1" charset="-128"/>
        </a:defRPr>
      </a:lvl9pPr>
    </p:titleStyle>
    <p:bodyStyle>
      <a:lvl1pPr marL="342900" indent="-342900" algn="l" rtl="0" eaLnBrk="0" fontAlgn="base" hangingPunct="0">
        <a:spcBef>
          <a:spcPct val="25000"/>
        </a:spcBef>
        <a:spcAft>
          <a:spcPct val="20000"/>
        </a:spcAft>
        <a:defRPr b="1">
          <a:solidFill>
            <a:srgbClr val="333333"/>
          </a:solidFill>
          <a:latin typeface="+mn-lt"/>
          <a:ea typeface="+mn-ea"/>
          <a:cs typeface="+mn-cs"/>
        </a:defRPr>
      </a:lvl1pPr>
      <a:lvl2pPr marL="285750" indent="-171450" algn="l" rtl="0" eaLnBrk="0" fontAlgn="base" hangingPunct="0">
        <a:spcBef>
          <a:spcPct val="25000"/>
        </a:spcBef>
        <a:spcAft>
          <a:spcPct val="20000"/>
        </a:spcAft>
        <a:buClr>
          <a:srgbClr val="5B7893"/>
        </a:buClr>
        <a:buSzPct val="80000"/>
        <a:buFont typeface="Wingdings" pitchFamily="2" charset="2"/>
        <a:buChar char="§"/>
        <a:defRPr sz="1600">
          <a:solidFill>
            <a:srgbClr val="333333"/>
          </a:solidFill>
          <a:latin typeface="+mn-lt"/>
          <a:ea typeface="+mn-ea"/>
        </a:defRPr>
      </a:lvl2pPr>
      <a:lvl3pPr marL="574675" indent="-174625" algn="l" rtl="0" eaLnBrk="0" fontAlgn="base" hangingPunct="0">
        <a:spcBef>
          <a:spcPct val="25000"/>
        </a:spcBef>
        <a:spcAft>
          <a:spcPct val="20000"/>
        </a:spcAft>
        <a:buClr>
          <a:schemeClr val="tx2"/>
        </a:buClr>
        <a:buFont typeface="Symbol" pitchFamily="18" charset="2"/>
        <a:buChar char=""/>
        <a:defRPr sz="1400">
          <a:solidFill>
            <a:srgbClr val="333333"/>
          </a:solidFill>
          <a:latin typeface="+mn-lt"/>
          <a:ea typeface="+mn-ea"/>
        </a:defRPr>
      </a:lvl3pPr>
      <a:lvl4pPr marL="855663" indent="-166688" algn="l" rtl="0" eaLnBrk="0" fontAlgn="base" hangingPunct="0">
        <a:spcBef>
          <a:spcPct val="25000"/>
        </a:spcBef>
        <a:spcAft>
          <a:spcPct val="20000"/>
        </a:spcAft>
        <a:buClr>
          <a:srgbClr val="999999"/>
        </a:buClr>
        <a:buSzPct val="80000"/>
        <a:buFont typeface="Wingdings" pitchFamily="2" charset="2"/>
        <a:buChar char="§"/>
        <a:defRPr sz="1200">
          <a:solidFill>
            <a:srgbClr val="333333"/>
          </a:solidFill>
          <a:latin typeface="+mn-lt"/>
          <a:ea typeface="+mn-ea"/>
        </a:defRPr>
      </a:lvl4pPr>
      <a:lvl5pPr marL="1143000" indent="-173038" algn="l" rtl="0" eaLnBrk="0" fontAlgn="base" hangingPunct="0">
        <a:spcBef>
          <a:spcPct val="25000"/>
        </a:spcBef>
        <a:spcAft>
          <a:spcPct val="20000"/>
        </a:spcAft>
        <a:buClr>
          <a:srgbClr val="999999"/>
        </a:buClr>
        <a:buFont typeface="Symbol" pitchFamily="18" charset="2"/>
        <a:buChar char=""/>
        <a:defRPr sz="1000">
          <a:solidFill>
            <a:srgbClr val="333333"/>
          </a:solidFill>
          <a:latin typeface="+mn-lt"/>
          <a:ea typeface="+mn-ea"/>
        </a:defRPr>
      </a:lvl5pPr>
      <a:lvl6pPr marL="1600200" indent="-173038" algn="l" rtl="0" eaLnBrk="1" fontAlgn="base" hangingPunct="1">
        <a:spcBef>
          <a:spcPct val="25000"/>
        </a:spcBef>
        <a:spcAft>
          <a:spcPct val="20000"/>
        </a:spcAft>
        <a:buClr>
          <a:srgbClr val="999999"/>
        </a:buClr>
        <a:buFont typeface="Symbol" pitchFamily="18" charset="2"/>
        <a:buChar char=""/>
        <a:defRPr sz="1000">
          <a:solidFill>
            <a:srgbClr val="333333"/>
          </a:solidFill>
          <a:latin typeface="+mn-lt"/>
          <a:ea typeface="+mn-ea"/>
        </a:defRPr>
      </a:lvl6pPr>
      <a:lvl7pPr marL="2057400" indent="-173038" algn="l" rtl="0" eaLnBrk="1" fontAlgn="base" hangingPunct="1">
        <a:spcBef>
          <a:spcPct val="25000"/>
        </a:spcBef>
        <a:spcAft>
          <a:spcPct val="20000"/>
        </a:spcAft>
        <a:buClr>
          <a:srgbClr val="999999"/>
        </a:buClr>
        <a:buFont typeface="Symbol" pitchFamily="18" charset="2"/>
        <a:buChar char=""/>
        <a:defRPr sz="1000">
          <a:solidFill>
            <a:srgbClr val="333333"/>
          </a:solidFill>
          <a:latin typeface="+mn-lt"/>
          <a:ea typeface="+mn-ea"/>
        </a:defRPr>
      </a:lvl7pPr>
      <a:lvl8pPr marL="2514600" indent="-173038" algn="l" rtl="0" eaLnBrk="1" fontAlgn="base" hangingPunct="1">
        <a:spcBef>
          <a:spcPct val="25000"/>
        </a:spcBef>
        <a:spcAft>
          <a:spcPct val="20000"/>
        </a:spcAft>
        <a:buClr>
          <a:srgbClr val="999999"/>
        </a:buClr>
        <a:buFont typeface="Symbol" pitchFamily="18" charset="2"/>
        <a:buChar char=""/>
        <a:defRPr sz="1000">
          <a:solidFill>
            <a:srgbClr val="333333"/>
          </a:solidFill>
          <a:latin typeface="+mn-lt"/>
          <a:ea typeface="+mn-ea"/>
        </a:defRPr>
      </a:lvl8pPr>
      <a:lvl9pPr marL="2971800" indent="-173038" algn="l" rtl="0" eaLnBrk="1" fontAlgn="base" hangingPunct="1">
        <a:spcBef>
          <a:spcPct val="25000"/>
        </a:spcBef>
        <a:spcAft>
          <a:spcPct val="20000"/>
        </a:spcAft>
        <a:buClr>
          <a:srgbClr val="999999"/>
        </a:buClr>
        <a:buFont typeface="Symbol" pitchFamily="18" charset="2"/>
        <a:buChar char=""/>
        <a:defRPr sz="1000">
          <a:solidFill>
            <a:srgbClr val="333333"/>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90A6F3-8C42-4BC4-9C69-7B33CD39030A}" type="datetime1">
              <a:rPr lang="en-US" smtClean="0"/>
              <a:pPr/>
              <a:t>5/31/2022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Proprietary &amp; Confidential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F05F3F-27AB-423A-8B89-1B665E4670A5}" type="slidenum">
              <a:rPr lang="en-US" smtClean="0"/>
              <a:pPr/>
              <a:t>‹#›</a:t>
            </a:fld>
            <a:endParaRPr lang="en-US" dirty="0"/>
          </a:p>
        </p:txBody>
      </p:sp>
      <p:sp>
        <p:nvSpPr>
          <p:cNvPr id="7" name="Rectangle 15"/>
          <p:cNvSpPr>
            <a:spLocks noChangeArrowheads="1"/>
          </p:cNvSpPr>
          <p:nvPr userDrawn="1"/>
        </p:nvSpPr>
        <p:spPr bwMode="auto">
          <a:xfrm>
            <a:off x="2260600" y="6172200"/>
            <a:ext cx="4191000" cy="457200"/>
          </a:xfrm>
          <a:prstGeom prst="rect">
            <a:avLst/>
          </a:prstGeom>
          <a:noFill/>
          <a:ln w="9525">
            <a:noFill/>
            <a:miter lim="800000"/>
            <a:headEnd/>
            <a:tailEnd/>
          </a:ln>
        </p:spPr>
        <p:txBody>
          <a:bodyPr wrap="none" lIns="0" tIns="0" rIns="182845" bIns="0" anchor="ctr"/>
          <a:lstStyle/>
          <a:p>
            <a:pPr eaLnBrk="0" hangingPunct="0">
              <a:defRPr/>
            </a:pPr>
            <a:r>
              <a:rPr lang="en-US" sz="800" b="1" dirty="0">
                <a:solidFill>
                  <a:srgbClr val="3A372F"/>
                </a:solidFill>
                <a:latin typeface="Arial" charset="0"/>
                <a:ea typeface="ＭＳ Ｐゴシック" pitchFamily="1" charset="-128"/>
              </a:rPr>
              <a:t>SRT Global Commercialization Strategy – September 2010 </a:t>
            </a:r>
            <a:r>
              <a:rPr lang="en-US" sz="800" dirty="0">
                <a:solidFill>
                  <a:srgbClr val="3A372F"/>
                </a:solidFill>
                <a:latin typeface="Arial" charset="0"/>
                <a:ea typeface="ＭＳ Ｐゴシック" pitchFamily="1" charset="-128"/>
              </a:rPr>
              <a:t>| © 2010 PRTM Proprietary</a:t>
            </a:r>
          </a:p>
        </p:txBody>
      </p:sp>
      <p:sp>
        <p:nvSpPr>
          <p:cNvPr id="8" name="Text Box 15"/>
          <p:cNvSpPr txBox="1">
            <a:spLocks noChangeArrowheads="1"/>
          </p:cNvSpPr>
          <p:nvPr userDrawn="1"/>
        </p:nvSpPr>
        <p:spPr bwMode="auto">
          <a:xfrm>
            <a:off x="1482725" y="6207125"/>
            <a:ext cx="650875" cy="374650"/>
          </a:xfrm>
          <a:prstGeom prst="rect">
            <a:avLst/>
          </a:prstGeom>
          <a:noFill/>
          <a:ln w="9525">
            <a:solidFill>
              <a:schemeClr val="tx1"/>
            </a:solidFill>
            <a:miter lim="800000"/>
            <a:headEnd/>
            <a:tailEnd/>
          </a:ln>
        </p:spPr>
        <p:txBody>
          <a:bodyPr lIns="0" tIns="0" rIns="0" bIns="0" anchor="ctr">
            <a:spAutoFit/>
          </a:bodyPr>
          <a:lstStyle/>
          <a:p>
            <a:pPr algn="ctr" eaLnBrk="0" hangingPunct="0">
              <a:lnSpc>
                <a:spcPct val="110000"/>
              </a:lnSpc>
              <a:defRPr/>
            </a:pPr>
            <a:r>
              <a:rPr lang="en-US" sz="2400" b="1" i="1" dirty="0">
                <a:solidFill>
                  <a:schemeClr val="tx1"/>
                </a:solidFill>
                <a:ea typeface="ＭＳ Ｐゴシック" pitchFamily="34" charset="-128"/>
              </a:rPr>
              <a:t>7 </a:t>
            </a:r>
            <a:r>
              <a:rPr lang="el-GR" sz="2400" b="1" i="1" dirty="0">
                <a:solidFill>
                  <a:schemeClr val="tx1"/>
                </a:solidFill>
                <a:ea typeface="ＭＳ Ｐゴシック" pitchFamily="34" charset="-128"/>
              </a:rPr>
              <a:t>Ω</a:t>
            </a:r>
            <a:endParaRPr lang="en-US" sz="2400" b="1" i="1" dirty="0">
              <a:solidFill>
                <a:schemeClr val="tx1"/>
              </a:solidFill>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hyperlink" Target="https://federalnewsnetwork.com/reporters-notebook-jason-miller/2021/09/funding-ombs-zero-trust-mandate-may-be-the-toughest-part-of-the-new-strategy/" TargetMode="External"/><Relationship Id="rId2" Type="http://schemas.openxmlformats.org/officeDocument/2006/relationships/hyperlink" Target="https://www.whitehouse.gov/briefing-room/presidential-actions/2021/05/12/executive-order-on-improving-the-nations-cybersecurity/" TargetMode="External"/><Relationship Id="rId1" Type="http://schemas.openxmlformats.org/officeDocument/2006/relationships/slideLayout" Target="../slideLayouts/slideLayout15.xml"/><Relationship Id="rId6" Type="http://schemas.openxmlformats.org/officeDocument/2006/relationships/image" Target="../media/image13.jpeg"/><Relationship Id="rId5" Type="http://schemas.openxmlformats.org/officeDocument/2006/relationships/hyperlink" Target="https://www.afcea.org/content/disa-plans-no-pressure-thunderdome" TargetMode="External"/><Relationship Id="rId4" Type="http://schemas.openxmlformats.org/officeDocument/2006/relationships/hyperlink" Target="https://federalnewsnetwork.com/cybersecurity/2021/09/cisa-tells-agencies-they-dont-have-to-go-it-alone-on-zero-trust/"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hyperlink" Target="https://cybertheory.io/public-and-private-sector-partnerships-addressing-covid-19-are-a-model-for-cybersecurity/" TargetMode="Externa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hyperlink" Target="https://github.com/opencybersecurityalliance/PACE" TargetMode="Externa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hyperlink" Target="https://www.ntia.gov/files/ntia/publications/sbom_faq_-_20201116.pdf" TargetMode="Externa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hyperlink" Target="https://www.forbes.com/sites/chuckbrooks/2021/11/01/bolstering-cybersecurity-risk-management-with-sboms/?sh=7d2f33a6296a" TargetMode="Externa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hyperlink" Target="https://www.cisa.gov/executive-order-improving-nations-cybersecurity" TargetMode="External"/><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hyperlink" Target="https://www.linkedin.com/in/chuckbrooks/" TargetMode="Externa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hyperlink" Target="https://www.linkedin.com/in/chuckbrooks/" TargetMode="Externa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cyberexperts.com/automation-and-integration-in-cybersecurity/" TargetMode="Externa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sp>
        <p:nvSpPr>
          <p:cNvPr id="2" name="TextBox 1"/>
          <p:cNvSpPr txBox="1"/>
          <p:nvPr/>
        </p:nvSpPr>
        <p:spPr>
          <a:xfrm flipV="1">
            <a:off x="1066800" y="2536924"/>
            <a:ext cx="7467600" cy="2308324"/>
          </a:xfrm>
          <a:prstGeom prst="rect">
            <a:avLst/>
          </a:prstGeom>
          <a:noFill/>
        </p:spPr>
        <p:txBody>
          <a:bodyPr wrap="square" rtlCol="0">
            <a:spAutoFit/>
          </a:bodyPr>
          <a:lstStyle/>
          <a:p>
            <a:endParaRPr lang="en-US" sz="1800" b="1" dirty="0">
              <a:solidFill>
                <a:schemeClr val="bg1"/>
              </a:solidFill>
              <a:latin typeface="+mj-lt"/>
            </a:endParaRPr>
          </a:p>
          <a:p>
            <a:endParaRPr lang="en-US" sz="1800" b="1" dirty="0">
              <a:solidFill>
                <a:schemeClr val="bg1"/>
              </a:solidFill>
              <a:latin typeface="+mj-lt"/>
            </a:endParaRPr>
          </a:p>
          <a:p>
            <a:r>
              <a:rPr lang="en-US" sz="1800" b="1" dirty="0">
                <a:solidFill>
                  <a:schemeClr val="bg1"/>
                </a:solidFill>
                <a:latin typeface="+mj-lt"/>
              </a:rPr>
              <a:t>By Chuck Brooks</a:t>
            </a:r>
          </a:p>
          <a:p>
            <a:endParaRPr lang="en-US" sz="1800" b="1" dirty="0">
              <a:solidFill>
                <a:schemeClr val="bg1"/>
              </a:solidFill>
              <a:latin typeface="+mj-lt"/>
            </a:endParaRPr>
          </a:p>
          <a:p>
            <a:endParaRPr lang="en-US" sz="1800" b="1" dirty="0">
              <a:solidFill>
                <a:schemeClr val="bg1"/>
              </a:solidFill>
              <a:latin typeface="+mj-lt"/>
            </a:endParaRPr>
          </a:p>
          <a:p>
            <a:endParaRPr lang="en-US" sz="1800" b="1" dirty="0">
              <a:solidFill>
                <a:schemeClr val="bg1"/>
              </a:solidFill>
              <a:latin typeface="+mj-lt"/>
            </a:endParaRPr>
          </a:p>
          <a:p>
            <a:endParaRPr lang="en-US" sz="1800" b="1" dirty="0">
              <a:solidFill>
                <a:schemeClr val="bg1"/>
              </a:solidFill>
              <a:latin typeface="+mj-lt"/>
            </a:endParaRPr>
          </a:p>
          <a:p>
            <a:endParaRPr lang="en-US" sz="1800" b="1" dirty="0">
              <a:solidFill>
                <a:schemeClr val="bg1"/>
              </a:solidFill>
              <a:latin typeface="+mj-lt"/>
            </a:endParaRPr>
          </a:p>
        </p:txBody>
      </p:sp>
      <p:pic>
        <p:nvPicPr>
          <p:cNvPr id="5" name="Picture 4" descr="Diagram&#10;&#10;Description automatically generated">
            <a:extLst>
              <a:ext uri="{FF2B5EF4-FFF2-40B4-BE49-F238E27FC236}">
                <a16:creationId xmlns:a16="http://schemas.microsoft.com/office/drawing/2014/main" id="{CDAC077B-779A-2E95-DE61-36A20C8BD7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12269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sp>
        <p:nvSpPr>
          <p:cNvPr id="2" name="TextBox 1"/>
          <p:cNvSpPr txBox="1"/>
          <p:nvPr/>
        </p:nvSpPr>
        <p:spPr>
          <a:xfrm>
            <a:off x="190500" y="2438400"/>
            <a:ext cx="8763000" cy="3988015"/>
          </a:xfrm>
          <a:prstGeom prst="rect">
            <a:avLst/>
          </a:prstGeom>
          <a:noFill/>
        </p:spPr>
        <p:txBody>
          <a:bodyPr wrap="square" rtlCol="0">
            <a:spAutoFit/>
          </a:bodyPr>
          <a:lstStyle/>
          <a:p>
            <a:pPr marL="285750" marR="0" indent="-285750">
              <a:lnSpc>
                <a:spcPct val="115000"/>
              </a:lnSpc>
              <a:spcBef>
                <a:spcPts val="0"/>
              </a:spcBef>
              <a:spcAft>
                <a:spcPts val="800"/>
              </a:spcAft>
              <a:buFont typeface="Arial" panose="020B0604020202020204" pitchFamily="34" charset="0"/>
              <a:buChar char="•"/>
            </a:pPr>
            <a:r>
              <a:rPr lang="en-US" sz="1800" b="1" dirty="0">
                <a:solidFill>
                  <a:schemeClr val="bg1"/>
                </a:solidFill>
                <a:effectLst/>
                <a:latin typeface="Calibri" panose="020F0502020204030204" pitchFamily="34" charset="0"/>
                <a:ea typeface="Calibri" panose="020F0502020204030204" pitchFamily="34" charset="0"/>
              </a:rPr>
              <a:t>The Automation Toolchest can utilize horizon scanning technologies, analytics, audits, incident alert tools, diagnostics, and even self-repairing software. </a:t>
            </a:r>
          </a:p>
          <a:p>
            <a:pPr marL="285750" marR="0" indent="-285750">
              <a:lnSpc>
                <a:spcPct val="115000"/>
              </a:lnSpc>
              <a:spcBef>
                <a:spcPts val="0"/>
              </a:spcBef>
              <a:spcAft>
                <a:spcPts val="800"/>
              </a:spcAft>
              <a:buFont typeface="Arial" panose="020B0604020202020204" pitchFamily="34" charset="0"/>
              <a:buChar char="•"/>
            </a:pPr>
            <a:r>
              <a:rPr lang="en-US" sz="1800" b="1" dirty="0">
                <a:solidFill>
                  <a:schemeClr val="bg1"/>
                </a:solidFill>
                <a:effectLst/>
                <a:latin typeface="Calibri" panose="020F0502020204030204" pitchFamily="34" charset="0"/>
                <a:ea typeface="Times New Roman" panose="02020603050405020304" pitchFamily="18" charset="0"/>
              </a:rPr>
              <a:t>Automation is also valuable in enhancing existing cybersecurity architecture. </a:t>
            </a:r>
          </a:p>
          <a:p>
            <a:pPr marL="285750" marR="0" indent="-285750">
              <a:lnSpc>
                <a:spcPct val="115000"/>
              </a:lnSpc>
              <a:spcBef>
                <a:spcPts val="0"/>
              </a:spcBef>
              <a:spcAft>
                <a:spcPts val="800"/>
              </a:spcAft>
              <a:buFont typeface="Arial" panose="020B0604020202020204" pitchFamily="34" charset="0"/>
              <a:buChar char="•"/>
            </a:pPr>
            <a:r>
              <a:rPr lang="en-US" sz="1800" b="1" dirty="0">
                <a:solidFill>
                  <a:schemeClr val="bg1"/>
                </a:solidFill>
                <a:latin typeface="Calibri" panose="020F0502020204030204" pitchFamily="34" charset="0"/>
                <a:ea typeface="Times New Roman" panose="02020603050405020304" pitchFamily="18" charset="0"/>
              </a:rPr>
              <a:t>P</a:t>
            </a:r>
            <a:r>
              <a:rPr lang="en-US" sz="1800" b="1" dirty="0">
                <a:solidFill>
                  <a:schemeClr val="bg1"/>
                </a:solidFill>
                <a:effectLst/>
                <a:latin typeface="Calibri" panose="020F0502020204030204" pitchFamily="34" charset="0"/>
                <a:ea typeface="Times New Roman" panose="02020603050405020304" pitchFamily="18" charset="0"/>
              </a:rPr>
              <a:t>romising will be the benefits derived from artificial intelligence and machine learning. These technologies can provide for more efficient decision making by prioritizing and acting on data, especially across larger networks with many users and variables. </a:t>
            </a:r>
          </a:p>
          <a:p>
            <a:pPr marL="285750" marR="0" indent="-285750">
              <a:lnSpc>
                <a:spcPct val="115000"/>
              </a:lnSpc>
              <a:spcBef>
                <a:spcPts val="0"/>
              </a:spcBef>
              <a:spcAft>
                <a:spcPts val="800"/>
              </a:spcAft>
              <a:buFont typeface="Arial" panose="020B0604020202020204" pitchFamily="34" charset="0"/>
              <a:buChar char="•"/>
            </a:pPr>
            <a:r>
              <a:rPr lang="en-US" sz="1800" b="1" dirty="0">
                <a:solidFill>
                  <a:schemeClr val="bg1"/>
                </a:solidFill>
                <a:latin typeface="Calibri" panose="020F0502020204030204" pitchFamily="34" charset="0"/>
              </a:rPr>
              <a:t>Collaboration and Coordination via Open Source: </a:t>
            </a:r>
          </a:p>
          <a:p>
            <a:pPr marR="0">
              <a:lnSpc>
                <a:spcPct val="115000"/>
              </a:lnSpc>
              <a:spcBef>
                <a:spcPts val="0"/>
              </a:spcBef>
              <a:spcAft>
                <a:spcPts val="800"/>
              </a:spcAft>
            </a:pPr>
            <a:r>
              <a:rPr lang="en-US" sz="1800" b="1" i="0" dirty="0">
                <a:solidFill>
                  <a:schemeClr val="tx1"/>
                </a:solidFill>
                <a:effectLst/>
                <a:highlight>
                  <a:srgbClr val="FFFF00"/>
                </a:highlight>
                <a:latin typeface="+mn-lt"/>
              </a:rPr>
              <a:t>Open Source Platforms </a:t>
            </a:r>
            <a:r>
              <a:rPr lang="en-US" sz="1800" b="1" i="0" dirty="0">
                <a:solidFill>
                  <a:schemeClr val="bg1"/>
                </a:solidFill>
                <a:effectLst/>
                <a:latin typeface="+mn-lt"/>
              </a:rPr>
              <a:t>allow for the evolutionary, optimal and secure integration of new tech and new applications into existing infrastructure. Open-source collaboration has many proven advantages including greater engagement by developers, which leads to more productivity, flexibility, and cutting-edge innovation at lower costs.</a:t>
            </a:r>
            <a:endParaRPr lang="en-US" sz="1800" b="1" dirty="0">
              <a:solidFill>
                <a:schemeClr val="bg1"/>
              </a:solidFill>
              <a:latin typeface="+mj-lt"/>
            </a:endParaRPr>
          </a:p>
        </p:txBody>
      </p:sp>
      <p:pic>
        <p:nvPicPr>
          <p:cNvPr id="2050" name="Picture 2" descr="See the source image">
            <a:extLst>
              <a:ext uri="{FF2B5EF4-FFF2-40B4-BE49-F238E27FC236}">
                <a16:creationId xmlns:a16="http://schemas.microsoft.com/office/drawing/2014/main" id="{444811D8-4217-56C9-8202-0958018A96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03414"/>
            <a:ext cx="3352800" cy="198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1693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F3DFBA2-CF7A-4D15-98EC-D2C274F2BFB8}"/>
              </a:ext>
            </a:extLst>
          </p:cNvPr>
          <p:cNvSpPr/>
          <p:nvPr/>
        </p:nvSpPr>
        <p:spPr>
          <a:xfrm>
            <a:off x="914400" y="3886200"/>
            <a:ext cx="7010400" cy="2438400"/>
          </a:xfrm>
          <a:prstGeom prst="rect">
            <a:avLst/>
          </a:prstGeom>
        </p:spPr>
        <p:txBody>
          <a:bodyPr vert="horz" lIns="68598" tIns="34299" rIns="68598" bIns="34299" rtlCol="0">
            <a:noAutofit/>
          </a:bodyPr>
          <a:lstStyle/>
          <a:p>
            <a:pPr>
              <a:lnSpc>
                <a:spcPct val="110000"/>
              </a:lnSpc>
              <a:spcBef>
                <a:spcPct val="20000"/>
              </a:spcBef>
              <a:buFont typeface="Arial"/>
            </a:pPr>
            <a:endParaRPr lang="en-US" sz="1800" b="1" dirty="0">
              <a:solidFill>
                <a:schemeClr val="bg1"/>
              </a:solidFill>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7FF073C5-AF58-4AD1-A7F0-2F3B57B61AD6}"/>
              </a:ext>
            </a:extLst>
          </p:cNvPr>
          <p:cNvSpPr txBox="1"/>
          <p:nvPr/>
        </p:nvSpPr>
        <p:spPr>
          <a:xfrm>
            <a:off x="152400" y="3124200"/>
            <a:ext cx="8610600" cy="3139321"/>
          </a:xfrm>
          <a:prstGeom prst="rect">
            <a:avLst/>
          </a:prstGeom>
          <a:noFill/>
        </p:spPr>
        <p:txBody>
          <a:bodyPr wrap="square">
            <a:spAutoFit/>
          </a:bodyPr>
          <a:lstStyle/>
          <a:p>
            <a:pPr algn="l"/>
            <a:r>
              <a:rPr lang="en-US" sz="2000" b="1" i="0" dirty="0">
                <a:solidFill>
                  <a:schemeClr val="bg1"/>
                </a:solidFill>
                <a:effectLst/>
                <a:latin typeface="+mn-lt"/>
              </a:rPr>
              <a:t>NIST defines </a:t>
            </a:r>
            <a:r>
              <a:rPr lang="en-US" sz="2000" b="1" dirty="0">
                <a:solidFill>
                  <a:schemeClr val="bg1"/>
                </a:solidFill>
                <a:latin typeface="+mn-lt"/>
              </a:rPr>
              <a:t>Z</a:t>
            </a:r>
            <a:r>
              <a:rPr lang="en-US" sz="2000" b="1" i="0" dirty="0">
                <a:solidFill>
                  <a:schemeClr val="bg1"/>
                </a:solidFill>
                <a:effectLst/>
                <a:latin typeface="+mn-lt"/>
              </a:rPr>
              <a:t>ero </a:t>
            </a:r>
            <a:r>
              <a:rPr lang="en-US" sz="2000" b="1" dirty="0">
                <a:solidFill>
                  <a:schemeClr val="bg1"/>
                </a:solidFill>
                <a:latin typeface="+mn-lt"/>
              </a:rPr>
              <a:t>T</a:t>
            </a:r>
            <a:r>
              <a:rPr lang="en-US" sz="2000" b="1" i="0" dirty="0">
                <a:solidFill>
                  <a:schemeClr val="bg1"/>
                </a:solidFill>
                <a:effectLst/>
                <a:latin typeface="+mn-lt"/>
              </a:rPr>
              <a:t>rust as a security architecture that does not automatically trust user accounts based on their physical or network location.</a:t>
            </a:r>
          </a:p>
          <a:p>
            <a:pPr algn="l"/>
            <a:endParaRPr lang="en-US" sz="2000" i="0" dirty="0">
              <a:solidFill>
                <a:schemeClr val="bg1"/>
              </a:solidFill>
              <a:effectLst/>
              <a:latin typeface="+mn-lt"/>
            </a:endParaRPr>
          </a:p>
          <a:p>
            <a:r>
              <a:rPr lang="en-US" sz="2000" b="1" dirty="0">
                <a:solidFill>
                  <a:schemeClr val="bg1"/>
                </a:solidFill>
                <a:effectLst/>
                <a:latin typeface="+mn-lt"/>
                <a:ea typeface="Times New Roman" panose="02020603050405020304" pitchFamily="18" charset="0"/>
              </a:rPr>
              <a:t>Zero trust (ZT) is the term for an evolving set of cybersecurity paradigms that move defenses from static, network- based perimeters to focus on users, assets, and resources. A zero-trust architecture (ZTA) uses zero trust principles to plan industrial and enterprise infrastructure and workflows. Zero trust assumes there is no implicit trust granted to assets or user accounts based solely on their physical or network location</a:t>
            </a:r>
            <a:endParaRPr lang="en-US" sz="1800" b="1" i="0" dirty="0">
              <a:solidFill>
                <a:schemeClr val="bg1"/>
              </a:solidFill>
              <a:effectLst/>
              <a:latin typeface="+mn-lt"/>
            </a:endParaRPr>
          </a:p>
          <a:p>
            <a:pPr algn="l"/>
            <a:endParaRPr lang="en-US" sz="1800" b="1" i="0" dirty="0">
              <a:solidFill>
                <a:schemeClr val="bg1"/>
              </a:solidFill>
              <a:effectLst/>
              <a:latin typeface="+mn-lt"/>
            </a:endParaRPr>
          </a:p>
        </p:txBody>
      </p:sp>
      <p:sp>
        <p:nvSpPr>
          <p:cNvPr id="3" name="TextBox 2">
            <a:extLst>
              <a:ext uri="{FF2B5EF4-FFF2-40B4-BE49-F238E27FC236}">
                <a16:creationId xmlns:a16="http://schemas.microsoft.com/office/drawing/2014/main" id="{88D4089B-9FB7-4BAC-B919-FE39C52AE337}"/>
              </a:ext>
            </a:extLst>
          </p:cNvPr>
          <p:cNvSpPr txBox="1"/>
          <p:nvPr/>
        </p:nvSpPr>
        <p:spPr>
          <a:xfrm>
            <a:off x="381000" y="529389"/>
            <a:ext cx="4800599" cy="646331"/>
          </a:xfrm>
          <a:prstGeom prst="rect">
            <a:avLst/>
          </a:prstGeom>
          <a:noFill/>
        </p:spPr>
        <p:txBody>
          <a:bodyPr wrap="square" rtlCol="0">
            <a:spAutoFit/>
          </a:bodyPr>
          <a:lstStyle/>
          <a:p>
            <a:r>
              <a:rPr lang="en-US" sz="3600" b="1" dirty="0">
                <a:solidFill>
                  <a:schemeClr val="bg1"/>
                </a:solidFill>
                <a:latin typeface="Calibri" panose="020F0502020204030204" pitchFamily="34" charset="0"/>
                <a:cs typeface="Calibri" panose="020F0502020204030204" pitchFamily="34" charset="0"/>
              </a:rPr>
              <a:t>WHAT IS ZERO TRUST</a:t>
            </a:r>
          </a:p>
        </p:txBody>
      </p:sp>
      <p:pic>
        <p:nvPicPr>
          <p:cNvPr id="3074" name="Picture 2" descr="Image result for zero trust cybersecurity model">
            <a:extLst>
              <a:ext uri="{FF2B5EF4-FFF2-40B4-BE49-F238E27FC236}">
                <a16:creationId xmlns:a16="http://schemas.microsoft.com/office/drawing/2014/main" id="{982FC18B-9784-47B5-B239-93AAF15D5B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5610" y="164712"/>
            <a:ext cx="3263733" cy="2349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3135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F3DFBA2-CF7A-4D15-98EC-D2C274F2BFB8}"/>
              </a:ext>
            </a:extLst>
          </p:cNvPr>
          <p:cNvSpPr/>
          <p:nvPr/>
        </p:nvSpPr>
        <p:spPr>
          <a:xfrm>
            <a:off x="914400" y="3886200"/>
            <a:ext cx="7010400" cy="2438400"/>
          </a:xfrm>
          <a:prstGeom prst="rect">
            <a:avLst/>
          </a:prstGeom>
        </p:spPr>
        <p:txBody>
          <a:bodyPr vert="horz" lIns="68598" tIns="34299" rIns="68598" bIns="34299" rtlCol="0">
            <a:noAutofit/>
          </a:bodyPr>
          <a:lstStyle/>
          <a:p>
            <a:pPr>
              <a:lnSpc>
                <a:spcPct val="110000"/>
              </a:lnSpc>
              <a:spcBef>
                <a:spcPct val="20000"/>
              </a:spcBef>
              <a:buFont typeface="Arial"/>
            </a:pPr>
            <a:endParaRPr lang="en-US" sz="1800" b="1" dirty="0">
              <a:solidFill>
                <a:schemeClr val="bg1"/>
              </a:solidFill>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7FF073C5-AF58-4AD1-A7F0-2F3B57B61AD6}"/>
              </a:ext>
            </a:extLst>
          </p:cNvPr>
          <p:cNvSpPr txBox="1"/>
          <p:nvPr/>
        </p:nvSpPr>
        <p:spPr>
          <a:xfrm>
            <a:off x="228600" y="3124199"/>
            <a:ext cx="8610600" cy="3462486"/>
          </a:xfrm>
          <a:prstGeom prst="rect">
            <a:avLst/>
          </a:prstGeom>
          <a:noFill/>
        </p:spPr>
        <p:txBody>
          <a:bodyPr wrap="square">
            <a:spAutoFit/>
          </a:bodyPr>
          <a:lstStyle/>
          <a:p>
            <a:pPr marR="0" lvl="0">
              <a:spcBef>
                <a:spcPts val="2250"/>
              </a:spcBef>
              <a:spcAft>
                <a:spcPts val="2250"/>
              </a:spcAft>
            </a:pPr>
            <a:r>
              <a:rPr lang="en-US" sz="1800" spc="20" dirty="0">
                <a:solidFill>
                  <a:srgbClr val="16161D"/>
                </a:solidFill>
                <a:latin typeface="Calibri" panose="020F0502020204030204" pitchFamily="34" charset="0"/>
                <a:ea typeface="Times New Roman" panose="02020603050405020304" pitchFamily="18" charset="0"/>
              </a:rPr>
              <a:t>          </a:t>
            </a:r>
            <a:r>
              <a:rPr lang="en-US" sz="2400" b="1" i="1" u="sng" spc="20" dirty="0">
                <a:solidFill>
                  <a:schemeClr val="bg1"/>
                </a:solidFill>
                <a:latin typeface="Calibri" panose="020F0502020204030204" pitchFamily="34" charset="0"/>
                <a:ea typeface="Times New Roman" panose="02020603050405020304" pitchFamily="18" charset="0"/>
              </a:rPr>
              <a:t>T</a:t>
            </a:r>
            <a:r>
              <a:rPr lang="en-US" sz="2400" b="1" i="1" u="sng" spc="20" dirty="0">
                <a:solidFill>
                  <a:schemeClr val="bg1"/>
                </a:solidFill>
                <a:effectLst/>
                <a:latin typeface="Calibri" panose="020F0502020204030204" pitchFamily="34" charset="0"/>
                <a:ea typeface="Times New Roman" panose="02020603050405020304" pitchFamily="18" charset="0"/>
              </a:rPr>
              <a:t>he castle itself no longer exists in isolation as it once did</a:t>
            </a:r>
          </a:p>
          <a:p>
            <a:pPr marL="342900" marR="0" lvl="0" indent="-342900">
              <a:spcBef>
                <a:spcPts val="2250"/>
              </a:spcBef>
              <a:spcAft>
                <a:spcPts val="2250"/>
              </a:spcAft>
              <a:buFont typeface="Arial" panose="020B0604020202020204" pitchFamily="34" charset="0"/>
              <a:buChar char="•"/>
            </a:pPr>
            <a:r>
              <a:rPr lang="en-US" sz="2000" b="1"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Assume that the network is hostile and threats from inside and outside the network exist.   </a:t>
            </a:r>
          </a:p>
          <a:p>
            <a:pPr marL="342900" marR="0" lvl="0" indent="-342900">
              <a:spcBef>
                <a:spcPts val="2250"/>
              </a:spcBef>
              <a:spcAft>
                <a:spcPts val="2250"/>
              </a:spcAft>
              <a:buFont typeface="Arial" panose="020B0604020202020204" pitchFamily="34" charset="0"/>
              <a:buChar char="•"/>
            </a:pPr>
            <a:r>
              <a:rPr lang="en-US" sz="2000" b="1"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Don’t base network trust on a network’s location.</a:t>
            </a:r>
            <a:r>
              <a:rPr lang="en-US" sz="2000" b="1" dirty="0">
                <a:solidFill>
                  <a:schemeClr val="bg1"/>
                </a:solidFill>
                <a:latin typeface="Calibri" panose="020F0502020204030204" pitchFamily="34" charset="0"/>
                <a:ea typeface="Times New Roman" panose="02020603050405020304" pitchFamily="18" charset="0"/>
                <a:cs typeface="Times New Roman" panose="02020603050405020304" pitchFamily="18" charset="0"/>
              </a:rPr>
              <a:t>   </a:t>
            </a:r>
          </a:p>
          <a:p>
            <a:pPr marL="342900" marR="0" lvl="0" indent="-342900">
              <a:spcBef>
                <a:spcPts val="2250"/>
              </a:spcBef>
              <a:spcAft>
                <a:spcPts val="2250"/>
              </a:spcAft>
              <a:buFont typeface="Arial" panose="020B0604020202020204" pitchFamily="34" charset="0"/>
              <a:buChar char="•"/>
            </a:pPr>
            <a:r>
              <a:rPr lang="en-US" sz="2000" b="1"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Authenticate and authorize every device, user and network.</a:t>
            </a:r>
          </a:p>
        </p:txBody>
      </p:sp>
      <p:sp>
        <p:nvSpPr>
          <p:cNvPr id="3" name="TextBox 2">
            <a:extLst>
              <a:ext uri="{FF2B5EF4-FFF2-40B4-BE49-F238E27FC236}">
                <a16:creationId xmlns:a16="http://schemas.microsoft.com/office/drawing/2014/main" id="{88D4089B-9FB7-4BAC-B919-FE39C52AE337}"/>
              </a:ext>
            </a:extLst>
          </p:cNvPr>
          <p:cNvSpPr txBox="1"/>
          <p:nvPr/>
        </p:nvSpPr>
        <p:spPr>
          <a:xfrm>
            <a:off x="1447800" y="83746"/>
            <a:ext cx="6477000" cy="646331"/>
          </a:xfrm>
          <a:prstGeom prst="rect">
            <a:avLst/>
          </a:prstGeom>
          <a:noFill/>
        </p:spPr>
        <p:txBody>
          <a:bodyPr wrap="square" rtlCol="0">
            <a:spAutoFit/>
          </a:bodyPr>
          <a:lstStyle/>
          <a:p>
            <a:r>
              <a:rPr lang="en-US" sz="3600" b="1" dirty="0">
                <a:solidFill>
                  <a:schemeClr val="bg1"/>
                </a:solidFill>
                <a:latin typeface="Calibri" panose="020F0502020204030204" pitchFamily="34" charset="0"/>
                <a:cs typeface="Calibri" panose="020F0502020204030204" pitchFamily="34" charset="0"/>
              </a:rPr>
              <a:t>BASIC ZERO TRUST TENETS</a:t>
            </a:r>
          </a:p>
        </p:txBody>
      </p:sp>
      <p:pic>
        <p:nvPicPr>
          <p:cNvPr id="6" name="Picture 2" descr="Image result for zero trust, graphic">
            <a:extLst>
              <a:ext uri="{FF2B5EF4-FFF2-40B4-BE49-F238E27FC236}">
                <a16:creationId xmlns:a16="http://schemas.microsoft.com/office/drawing/2014/main" id="{A74B5849-FC67-4EA8-B41A-F5CD757BD3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914400"/>
            <a:ext cx="4114800" cy="1705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5420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F3DFBA2-CF7A-4D15-98EC-D2C274F2BFB8}"/>
              </a:ext>
            </a:extLst>
          </p:cNvPr>
          <p:cNvSpPr/>
          <p:nvPr/>
        </p:nvSpPr>
        <p:spPr>
          <a:xfrm>
            <a:off x="914400" y="3886200"/>
            <a:ext cx="7010400" cy="2438400"/>
          </a:xfrm>
          <a:prstGeom prst="rect">
            <a:avLst/>
          </a:prstGeom>
        </p:spPr>
        <p:txBody>
          <a:bodyPr vert="horz" lIns="68598" tIns="34299" rIns="68598" bIns="34299" rtlCol="0">
            <a:noAutofit/>
          </a:bodyPr>
          <a:lstStyle/>
          <a:p>
            <a:pPr>
              <a:lnSpc>
                <a:spcPct val="110000"/>
              </a:lnSpc>
              <a:spcBef>
                <a:spcPct val="20000"/>
              </a:spcBef>
              <a:buFont typeface="Arial"/>
            </a:pPr>
            <a:endParaRPr lang="en-US" sz="1800" b="1" dirty="0">
              <a:solidFill>
                <a:schemeClr val="bg1"/>
              </a:solidFill>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88D4089B-9FB7-4BAC-B919-FE39C52AE337}"/>
              </a:ext>
            </a:extLst>
          </p:cNvPr>
          <p:cNvSpPr txBox="1"/>
          <p:nvPr/>
        </p:nvSpPr>
        <p:spPr>
          <a:xfrm>
            <a:off x="1905000" y="246598"/>
            <a:ext cx="5065691" cy="646331"/>
          </a:xfrm>
          <a:prstGeom prst="rect">
            <a:avLst/>
          </a:prstGeom>
          <a:noFill/>
        </p:spPr>
        <p:txBody>
          <a:bodyPr wrap="square" rtlCol="0">
            <a:spAutoFit/>
          </a:bodyPr>
          <a:lstStyle/>
          <a:p>
            <a:r>
              <a:rPr lang="en-US" sz="3600" b="1" dirty="0">
                <a:solidFill>
                  <a:schemeClr val="bg1"/>
                </a:solidFill>
                <a:latin typeface="Calibri" panose="020F0502020204030204" pitchFamily="34" charset="0"/>
                <a:cs typeface="Calibri" panose="020F0502020204030204" pitchFamily="34" charset="0"/>
              </a:rPr>
              <a:t>WHAT IS ZERO TRUST</a:t>
            </a:r>
          </a:p>
        </p:txBody>
      </p:sp>
      <p:pic>
        <p:nvPicPr>
          <p:cNvPr id="2050" name="Picture 2" descr="See the source image">
            <a:extLst>
              <a:ext uri="{FF2B5EF4-FFF2-40B4-BE49-F238E27FC236}">
                <a16:creationId xmlns:a16="http://schemas.microsoft.com/office/drawing/2014/main" id="{49F1AA3B-2E71-4790-B4F6-39869B34A4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0237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FF073C5-AF58-4AD1-A7F0-2F3B57B61AD6}"/>
              </a:ext>
            </a:extLst>
          </p:cNvPr>
          <p:cNvSpPr txBox="1"/>
          <p:nvPr/>
        </p:nvSpPr>
        <p:spPr>
          <a:xfrm>
            <a:off x="228600" y="2286000"/>
            <a:ext cx="8305800" cy="4247317"/>
          </a:xfrm>
          <a:prstGeom prst="rect">
            <a:avLst/>
          </a:prstGeom>
          <a:noFill/>
        </p:spPr>
        <p:txBody>
          <a:bodyPr wrap="square">
            <a:spAutoFit/>
          </a:bodyPr>
          <a:lstStyle/>
          <a:p>
            <a:pPr algn="l"/>
            <a:endParaRPr lang="en-US" sz="1800" b="1" i="0" dirty="0">
              <a:solidFill>
                <a:schemeClr val="bg1"/>
              </a:solidFill>
              <a:effectLst/>
              <a:latin typeface="+mn-lt"/>
            </a:endParaRPr>
          </a:p>
          <a:p>
            <a:pPr marL="285750" indent="-285750" algn="l">
              <a:buFont typeface="Arial" panose="020B0604020202020204" pitchFamily="34" charset="0"/>
              <a:buChar char="•"/>
            </a:pPr>
            <a:r>
              <a:rPr lang="en-US" sz="1800" b="1" i="0" dirty="0">
                <a:solidFill>
                  <a:schemeClr val="bg1"/>
                </a:solidFill>
                <a:effectLst/>
                <a:latin typeface="+mn-lt"/>
              </a:rPr>
              <a:t>Zero Trust is one of the key elements of President Joe Biden’s </a:t>
            </a:r>
            <a:r>
              <a:rPr lang="en-US" sz="1800" b="1" i="0" dirty="0">
                <a:solidFill>
                  <a:schemeClr val="bg1"/>
                </a:solidFill>
                <a:effectLst/>
                <a:latin typeface="+mn-lt"/>
                <a:hlinkClick r:id="rId2">
                  <a:extLst>
                    <a:ext uri="{A12FA001-AC4F-418D-AE19-62706E023703}">
                      <ahyp:hlinkClr xmlns:ahyp="http://schemas.microsoft.com/office/drawing/2018/hyperlinkcolor" val="tx"/>
                    </a:ext>
                  </a:extLst>
                </a:hlinkClick>
              </a:rPr>
              <a:t>May 12 executive order</a:t>
            </a:r>
            <a:r>
              <a:rPr lang="en-US" sz="1800" b="1" i="0" dirty="0">
                <a:solidFill>
                  <a:schemeClr val="bg1"/>
                </a:solidFill>
                <a:effectLst/>
                <a:latin typeface="+mn-lt"/>
              </a:rPr>
              <a:t> on government-wide cybersecurity.</a:t>
            </a:r>
          </a:p>
          <a:p>
            <a:pPr marL="285750" indent="-285750" algn="l">
              <a:buFont typeface="Arial" panose="020B0604020202020204" pitchFamily="34" charset="0"/>
              <a:buChar char="•"/>
            </a:pPr>
            <a:endParaRPr lang="en-US" sz="1800" b="1" i="0" dirty="0">
              <a:solidFill>
                <a:schemeClr val="bg1"/>
              </a:solidFill>
              <a:effectLst/>
              <a:latin typeface="+mn-lt"/>
            </a:endParaRPr>
          </a:p>
          <a:p>
            <a:pPr marL="342900" indent="-342900" algn="l">
              <a:buFont typeface="Arial" panose="020B0604020202020204" pitchFamily="34" charset="0"/>
              <a:buChar char="•"/>
            </a:pPr>
            <a:r>
              <a:rPr lang="en-US" sz="1800" b="1" i="0" dirty="0">
                <a:solidFill>
                  <a:schemeClr val="bg1"/>
                </a:solidFill>
                <a:effectLst/>
                <a:latin typeface="+mn-lt"/>
              </a:rPr>
              <a:t>Over the last three months, CISA, along with OMB, rolled out the </a:t>
            </a:r>
            <a:r>
              <a:rPr lang="en-US" sz="1800" b="1" i="0" dirty="0">
                <a:solidFill>
                  <a:schemeClr val="bg1"/>
                </a:solidFill>
                <a:effectLst/>
                <a:latin typeface="+mn-lt"/>
                <a:hlinkClick r:id="rId3">
                  <a:extLst>
                    <a:ext uri="{A12FA001-AC4F-418D-AE19-62706E023703}">
                      <ahyp:hlinkClr xmlns:ahyp="http://schemas.microsoft.com/office/drawing/2018/hyperlinkcolor" val="tx"/>
                    </a:ext>
                  </a:extLst>
                </a:hlinkClick>
              </a:rPr>
              <a:t>draft zero trust strategy</a:t>
            </a:r>
            <a:r>
              <a:rPr lang="en-US" sz="1800" b="1" i="0" dirty="0">
                <a:solidFill>
                  <a:schemeClr val="bg1"/>
                </a:solidFill>
                <a:effectLst/>
                <a:latin typeface="+mn-lt"/>
              </a:rPr>
              <a:t>, the draft cloud security technical reference architecture and the </a:t>
            </a:r>
            <a:r>
              <a:rPr lang="en-US" sz="1800" b="1" i="0" dirty="0">
                <a:solidFill>
                  <a:schemeClr val="bg1"/>
                </a:solidFill>
                <a:effectLst/>
                <a:latin typeface="+mn-lt"/>
                <a:hlinkClick r:id="rId4">
                  <a:extLst>
                    <a:ext uri="{A12FA001-AC4F-418D-AE19-62706E023703}">
                      <ahyp:hlinkClr xmlns:ahyp="http://schemas.microsoft.com/office/drawing/2018/hyperlinkcolor" val="tx"/>
                    </a:ext>
                  </a:extLst>
                </a:hlinkClick>
              </a:rPr>
              <a:t>draft zero trust maturity model</a:t>
            </a:r>
            <a:r>
              <a:rPr lang="en-US" sz="1800" b="1" i="0" dirty="0">
                <a:solidFill>
                  <a:schemeClr val="bg1"/>
                </a:solidFill>
                <a:effectLst/>
                <a:latin typeface="+mn-lt"/>
              </a:rPr>
              <a:t>.</a:t>
            </a:r>
          </a:p>
          <a:p>
            <a:pPr marL="342900" indent="-342900" algn="l">
              <a:buFont typeface="Arial" panose="020B0604020202020204" pitchFamily="34" charset="0"/>
              <a:buChar char="•"/>
            </a:pPr>
            <a:endParaRPr lang="en-US" sz="1800" b="1" dirty="0">
              <a:solidFill>
                <a:schemeClr val="bg1"/>
              </a:solidFill>
              <a:latin typeface="+mn-lt"/>
            </a:endParaRPr>
          </a:p>
          <a:p>
            <a:pPr marL="285750" indent="-285750">
              <a:buFont typeface="Arial" panose="020B0604020202020204" pitchFamily="34" charset="0"/>
              <a:buChar char="•"/>
            </a:pPr>
            <a:r>
              <a:rPr lang="en-US" sz="1800" b="1" dirty="0">
                <a:solidFill>
                  <a:schemeClr val="bg1"/>
                </a:solidFill>
                <a:effectLst/>
                <a:latin typeface="+mn-lt"/>
                <a:ea typeface="Times New Roman" panose="02020603050405020304" pitchFamily="18" charset="0"/>
                <a:cs typeface="Calibri" panose="020F0502020204030204" pitchFamily="34" charset="0"/>
              </a:rPr>
              <a:t>A </a:t>
            </a:r>
            <a:r>
              <a:rPr lang="en-US" sz="1800" b="1" dirty="0">
                <a:solidFill>
                  <a:schemeClr val="bg1"/>
                </a:solidFill>
                <a:latin typeface="+mn-lt"/>
                <a:ea typeface="Times New Roman" panose="02020603050405020304" pitchFamily="18" charset="0"/>
                <a:cs typeface="Calibri" panose="020F0502020204030204" pitchFamily="34" charset="0"/>
              </a:rPr>
              <a:t>Z</a:t>
            </a:r>
            <a:r>
              <a:rPr lang="en-US" sz="1800" b="1" dirty="0">
                <a:solidFill>
                  <a:schemeClr val="bg1"/>
                </a:solidFill>
                <a:effectLst/>
                <a:latin typeface="+mn-lt"/>
                <a:ea typeface="Times New Roman" panose="02020603050405020304" pitchFamily="18" charset="0"/>
                <a:cs typeface="Calibri" panose="020F0502020204030204" pitchFamily="34" charset="0"/>
              </a:rPr>
              <a:t>ero </a:t>
            </a:r>
            <a:r>
              <a:rPr lang="en-US" sz="1800" b="1" dirty="0">
                <a:solidFill>
                  <a:schemeClr val="bg1"/>
                </a:solidFill>
                <a:latin typeface="+mn-lt"/>
                <a:ea typeface="Times New Roman" panose="02020603050405020304" pitchFamily="18" charset="0"/>
                <a:cs typeface="Calibri" panose="020F0502020204030204" pitchFamily="34" charset="0"/>
              </a:rPr>
              <a:t>T</a:t>
            </a:r>
            <a:r>
              <a:rPr lang="en-US" sz="1800" b="1" dirty="0">
                <a:solidFill>
                  <a:schemeClr val="bg1"/>
                </a:solidFill>
                <a:effectLst/>
                <a:latin typeface="+mn-lt"/>
                <a:ea typeface="Times New Roman" panose="02020603050405020304" pitchFamily="18" charset="0"/>
                <a:cs typeface="Calibri" panose="020F0502020204030204" pitchFamily="34" charset="0"/>
              </a:rPr>
              <a:t>rust pilot is being undertaken as a joint effort with The U.S. Cyber Command, the Defense Information Systems Agency, and the National Security Agency where they are lab testing various technologies. </a:t>
            </a:r>
          </a:p>
          <a:p>
            <a:endParaRPr lang="en-US" sz="1800" b="1" dirty="0">
              <a:solidFill>
                <a:schemeClr val="bg1"/>
              </a:solidFill>
              <a:latin typeface="+mn-lt"/>
              <a:ea typeface="Times New Roman" panose="02020603050405020304" pitchFamily="18" charset="0"/>
              <a:cs typeface="Calibri" panose="020F0502020204030204" pitchFamily="34" charset="0"/>
            </a:endParaRPr>
          </a:p>
          <a:p>
            <a:pPr marL="285750" indent="-285750">
              <a:buFont typeface="Arial" panose="020B0604020202020204" pitchFamily="34" charset="0"/>
              <a:buChar char="•"/>
            </a:pPr>
            <a:r>
              <a:rPr lang="en-US" sz="1800" b="1" dirty="0">
                <a:solidFill>
                  <a:schemeClr val="bg1"/>
                </a:solidFill>
                <a:effectLst/>
                <a:latin typeface="+mn-lt"/>
                <a:ea typeface="Times New Roman" panose="02020603050405020304" pitchFamily="18" charset="0"/>
              </a:rPr>
              <a:t>The Defense Information Systems Agency intends next month to award a contract for its </a:t>
            </a:r>
            <a:r>
              <a:rPr lang="en-US" sz="1800" b="1" dirty="0">
                <a:solidFill>
                  <a:schemeClr val="bg1"/>
                </a:solidFill>
                <a:effectLst/>
                <a:latin typeface="+mn-lt"/>
                <a:ea typeface="Times New Roman" panose="02020603050405020304" pitchFamily="18" charset="0"/>
                <a:cs typeface="Calibri" panose="020F0502020204030204" pitchFamily="34" charset="0"/>
                <a:hlinkClick r:id="rId5">
                  <a:extLst>
                    <a:ext uri="{A12FA001-AC4F-418D-AE19-62706E023703}">
                      <ahyp:hlinkClr xmlns:ahyp="http://schemas.microsoft.com/office/drawing/2018/hyperlinkcolor" val="tx"/>
                    </a:ext>
                  </a:extLst>
                </a:hlinkClick>
              </a:rPr>
              <a:t>Thunderdome</a:t>
            </a:r>
            <a:r>
              <a:rPr lang="en-US" sz="1800" b="1" dirty="0">
                <a:solidFill>
                  <a:schemeClr val="bg1"/>
                </a:solidFill>
                <a:effectLst/>
                <a:latin typeface="+mn-lt"/>
                <a:ea typeface="Times New Roman" panose="02020603050405020304" pitchFamily="18" charset="0"/>
              </a:rPr>
              <a:t> zero-trust architecture and to begin implementing a prototype within six months </a:t>
            </a:r>
            <a:endParaRPr lang="en-US" sz="1800" b="1" i="0" dirty="0">
              <a:solidFill>
                <a:schemeClr val="bg1"/>
              </a:solidFill>
              <a:effectLst/>
              <a:latin typeface="+mn-lt"/>
            </a:endParaRPr>
          </a:p>
        </p:txBody>
      </p:sp>
      <p:sp>
        <p:nvSpPr>
          <p:cNvPr id="3" name="TextBox 2">
            <a:extLst>
              <a:ext uri="{FF2B5EF4-FFF2-40B4-BE49-F238E27FC236}">
                <a16:creationId xmlns:a16="http://schemas.microsoft.com/office/drawing/2014/main" id="{88D4089B-9FB7-4BAC-B919-FE39C52AE337}"/>
              </a:ext>
            </a:extLst>
          </p:cNvPr>
          <p:cNvSpPr txBox="1"/>
          <p:nvPr/>
        </p:nvSpPr>
        <p:spPr>
          <a:xfrm>
            <a:off x="381000" y="457200"/>
            <a:ext cx="3886200" cy="1200329"/>
          </a:xfrm>
          <a:prstGeom prst="rect">
            <a:avLst/>
          </a:prstGeom>
          <a:noFill/>
        </p:spPr>
        <p:txBody>
          <a:bodyPr wrap="square" rtlCol="0">
            <a:spAutoFit/>
          </a:bodyPr>
          <a:lstStyle/>
          <a:p>
            <a:r>
              <a:rPr lang="en-US" sz="3600" b="1" dirty="0">
                <a:solidFill>
                  <a:schemeClr val="bg1"/>
                </a:solidFill>
                <a:latin typeface="Calibri" panose="020F0502020204030204" pitchFamily="34" charset="0"/>
                <a:cs typeface="Calibri" panose="020F0502020204030204" pitchFamily="34" charset="0"/>
              </a:rPr>
              <a:t>ZERO TRUST TRENDING IN GOV</a:t>
            </a:r>
          </a:p>
        </p:txBody>
      </p:sp>
      <p:pic>
        <p:nvPicPr>
          <p:cNvPr id="4098" name="Picture 2" descr="Image result for zero trust cybersecurity model">
            <a:extLst>
              <a:ext uri="{FF2B5EF4-FFF2-40B4-BE49-F238E27FC236}">
                <a16:creationId xmlns:a16="http://schemas.microsoft.com/office/drawing/2014/main" id="{816DDFC8-833E-4DB4-AAFD-1DACD4B1928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1" y="55906"/>
            <a:ext cx="4191000" cy="2230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8790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F3DFBA2-CF7A-4D15-98EC-D2C274F2BFB8}"/>
              </a:ext>
            </a:extLst>
          </p:cNvPr>
          <p:cNvSpPr/>
          <p:nvPr/>
        </p:nvSpPr>
        <p:spPr>
          <a:xfrm>
            <a:off x="914400" y="3886200"/>
            <a:ext cx="7010400" cy="2438400"/>
          </a:xfrm>
          <a:prstGeom prst="rect">
            <a:avLst/>
          </a:prstGeom>
        </p:spPr>
        <p:txBody>
          <a:bodyPr vert="horz" lIns="68598" tIns="34299" rIns="68598" bIns="34299" rtlCol="0">
            <a:noAutofit/>
          </a:bodyPr>
          <a:lstStyle/>
          <a:p>
            <a:pPr>
              <a:lnSpc>
                <a:spcPct val="110000"/>
              </a:lnSpc>
              <a:spcBef>
                <a:spcPct val="20000"/>
              </a:spcBef>
              <a:buFont typeface="Arial"/>
            </a:pPr>
            <a:endParaRPr lang="en-US" sz="1800" b="1" dirty="0">
              <a:solidFill>
                <a:schemeClr val="bg1"/>
              </a:solidFill>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7FF073C5-AF58-4AD1-A7F0-2F3B57B61AD6}"/>
              </a:ext>
            </a:extLst>
          </p:cNvPr>
          <p:cNvSpPr txBox="1"/>
          <p:nvPr/>
        </p:nvSpPr>
        <p:spPr>
          <a:xfrm>
            <a:off x="228600" y="2438400"/>
            <a:ext cx="8534400" cy="4228273"/>
          </a:xfrm>
          <a:prstGeom prst="rect">
            <a:avLst/>
          </a:prstGeom>
          <a:noFill/>
        </p:spPr>
        <p:txBody>
          <a:bodyPr wrap="square">
            <a:spAutoFit/>
          </a:bodyPr>
          <a:lstStyle/>
          <a:p>
            <a:pPr marL="285750" marR="0" lvl="0" indent="-285750">
              <a:lnSpc>
                <a:spcPct val="107000"/>
              </a:lnSpc>
              <a:spcBef>
                <a:spcPts val="0"/>
              </a:spcBef>
              <a:spcAft>
                <a:spcPts val="0"/>
              </a:spcAft>
              <a:buSzPts val="1000"/>
              <a:buFont typeface="Arial" panose="020B0604020202020204" pitchFamily="34" charset="0"/>
              <a:buChar char="•"/>
              <a:tabLst>
                <a:tab pos="457200" algn="l"/>
              </a:tabLst>
            </a:pPr>
            <a:r>
              <a:rPr lang="en-US" sz="1800" b="1" u="sng"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Micro-segmentation</a:t>
            </a:r>
            <a:r>
              <a:rPr lang="en-US" sz="1800" b="1"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 Involves setting up granular security zones within the network.</a:t>
            </a:r>
          </a:p>
          <a:p>
            <a:pPr marR="0" lvl="0">
              <a:lnSpc>
                <a:spcPct val="107000"/>
              </a:lnSpc>
              <a:spcBef>
                <a:spcPts val="0"/>
              </a:spcBef>
              <a:spcAft>
                <a:spcPts val="0"/>
              </a:spcAft>
              <a:buSzPts val="1000"/>
              <a:tabLst>
                <a:tab pos="457200" algn="l"/>
              </a:tabLst>
            </a:pPr>
            <a:endParaRPr lang="en-US" sz="1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nSpc>
                <a:spcPct val="107000"/>
              </a:lnSpc>
              <a:spcBef>
                <a:spcPts val="0"/>
              </a:spcBef>
              <a:spcAft>
                <a:spcPts val="0"/>
              </a:spcAft>
              <a:buSzPts val="1000"/>
              <a:buFont typeface="Arial" panose="020B0604020202020204" pitchFamily="34" charset="0"/>
              <a:buChar char="•"/>
              <a:tabLst>
                <a:tab pos="457200" algn="l"/>
              </a:tabLst>
            </a:pPr>
            <a:r>
              <a:rPr lang="en-US" sz="1800" b="1" u="sng"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Enhanced identity governance </a:t>
            </a:r>
            <a:r>
              <a:rPr lang="en-US" sz="1800" b="1"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Relies on the identity of users and other factors to calculate the level of confidence in the authentication process. </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endParaRPr lang="en-US" sz="1800" b="1"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endParaRPr>
          </a:p>
          <a:p>
            <a:pPr marL="285750" marR="0" lvl="0" indent="-285750">
              <a:lnSpc>
                <a:spcPct val="107000"/>
              </a:lnSpc>
              <a:spcBef>
                <a:spcPts val="0"/>
              </a:spcBef>
              <a:spcAft>
                <a:spcPts val="0"/>
              </a:spcAft>
              <a:buSzPts val="1000"/>
              <a:buFont typeface="Arial" panose="020B0604020202020204" pitchFamily="34" charset="0"/>
              <a:buChar char="•"/>
              <a:tabLst>
                <a:tab pos="457200" algn="l"/>
              </a:tabLst>
            </a:pPr>
            <a:r>
              <a:rPr lang="en-US" sz="1800" b="1" u="sng"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Network infrastructure and software defined perimeters </a:t>
            </a:r>
            <a:r>
              <a:rPr lang="en-US" sz="1800" b="1"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The policy administrator (PA) functions as a network controller responsible for setting up and reconfiguring the network based on decisions by the policy engine. </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endParaRPr lang="en-US" sz="1800" b="1" u="sng"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endParaRPr>
          </a:p>
          <a:p>
            <a:pPr marL="285750" marR="0" lvl="0" indent="-285750">
              <a:lnSpc>
                <a:spcPct val="107000"/>
              </a:lnSpc>
              <a:spcBef>
                <a:spcPts val="0"/>
              </a:spcBef>
              <a:spcAft>
                <a:spcPts val="0"/>
              </a:spcAft>
              <a:buSzPts val="1000"/>
              <a:buFont typeface="Arial" panose="020B0604020202020204" pitchFamily="34" charset="0"/>
              <a:buChar char="•"/>
              <a:tabLst>
                <a:tab pos="457200" algn="l"/>
              </a:tabLst>
            </a:pPr>
            <a:r>
              <a:rPr lang="en-US" sz="1800" b="1" u="sng"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Device agent/gateway-based deployment </a:t>
            </a:r>
            <a:r>
              <a:rPr lang="en-US" sz="1800" b="1"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An example of this architecture is having an agent installed on an enterprise asset to coordinate connections to that asset, as well as a resource sitting in front of the asset that prevents the asset from communicating with anything other than the gateway.  </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88D4089B-9FB7-4BAC-B919-FE39C52AE337}"/>
              </a:ext>
            </a:extLst>
          </p:cNvPr>
          <p:cNvSpPr txBox="1"/>
          <p:nvPr/>
        </p:nvSpPr>
        <p:spPr>
          <a:xfrm>
            <a:off x="762000" y="304800"/>
            <a:ext cx="3581400" cy="1200329"/>
          </a:xfrm>
          <a:prstGeom prst="rect">
            <a:avLst/>
          </a:prstGeom>
          <a:noFill/>
        </p:spPr>
        <p:txBody>
          <a:bodyPr wrap="square" rtlCol="0">
            <a:spAutoFit/>
          </a:bodyPr>
          <a:lstStyle/>
          <a:p>
            <a:r>
              <a:rPr lang="en-US" sz="3600" b="1" dirty="0">
                <a:solidFill>
                  <a:schemeClr val="bg1"/>
                </a:solidFill>
                <a:latin typeface="Calibri" panose="020F0502020204030204" pitchFamily="34" charset="0"/>
                <a:cs typeface="Calibri" panose="020F0502020204030204" pitchFamily="34" charset="0"/>
              </a:rPr>
              <a:t>ZERO TRUST COMPONENTS</a:t>
            </a:r>
          </a:p>
        </p:txBody>
      </p:sp>
      <p:pic>
        <p:nvPicPr>
          <p:cNvPr id="5122" name="Picture 2" descr="Image result for zero trust cybersecurity ">
            <a:extLst>
              <a:ext uri="{FF2B5EF4-FFF2-40B4-BE49-F238E27FC236}">
                <a16:creationId xmlns:a16="http://schemas.microsoft.com/office/drawing/2014/main" id="{B264DE7C-F2C2-4190-866F-4DBD645875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2" y="304800"/>
            <a:ext cx="3428998" cy="1734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0888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sp>
        <p:nvSpPr>
          <p:cNvPr id="2" name="TextBox 1"/>
          <p:cNvSpPr txBox="1"/>
          <p:nvPr/>
        </p:nvSpPr>
        <p:spPr>
          <a:xfrm>
            <a:off x="304800" y="442080"/>
            <a:ext cx="4267200" cy="1077218"/>
          </a:xfrm>
          <a:prstGeom prst="rect">
            <a:avLst/>
          </a:prstGeom>
          <a:noFill/>
        </p:spPr>
        <p:txBody>
          <a:bodyPr wrap="square" rtlCol="0">
            <a:spAutoFit/>
          </a:bodyPr>
          <a:lstStyle/>
          <a:p>
            <a:r>
              <a:rPr lang="en-US" sz="3200" b="1" kern="1200" dirty="0">
                <a:solidFill>
                  <a:schemeClr val="bg1"/>
                </a:solidFill>
                <a:latin typeface="+mj-lt"/>
                <a:ea typeface="+mj-ea"/>
                <a:cs typeface="+mj-cs"/>
              </a:rPr>
              <a:t>EMERGING TECH </a:t>
            </a:r>
          </a:p>
          <a:p>
            <a:r>
              <a:rPr lang="en-US" sz="3200" b="1" dirty="0">
                <a:solidFill>
                  <a:schemeClr val="bg1"/>
                </a:solidFill>
                <a:latin typeface="+mj-lt"/>
                <a:ea typeface="+mj-ea"/>
                <a:cs typeface="+mj-cs"/>
              </a:rPr>
              <a:t>TOOLS FOR ZERO TRUST</a:t>
            </a:r>
            <a:endParaRPr lang="en-US" sz="3200" b="1" kern="1200" dirty="0">
              <a:solidFill>
                <a:schemeClr val="bg1"/>
              </a:solidFill>
              <a:latin typeface="+mj-lt"/>
              <a:ea typeface="+mj-ea"/>
              <a:cs typeface="+mj-cs"/>
            </a:endParaRPr>
          </a:p>
        </p:txBody>
      </p:sp>
      <p:sp>
        <p:nvSpPr>
          <p:cNvPr id="7" name="TextBox 6">
            <a:extLst>
              <a:ext uri="{FF2B5EF4-FFF2-40B4-BE49-F238E27FC236}">
                <a16:creationId xmlns:a16="http://schemas.microsoft.com/office/drawing/2014/main" id="{E824BD9B-AAC6-4F8A-B5D6-08E66B860D72}"/>
              </a:ext>
            </a:extLst>
          </p:cNvPr>
          <p:cNvSpPr txBox="1"/>
          <p:nvPr/>
        </p:nvSpPr>
        <p:spPr>
          <a:xfrm>
            <a:off x="304800" y="2803071"/>
            <a:ext cx="7367337" cy="3612849"/>
          </a:xfrm>
          <a:prstGeom prst="rect">
            <a:avLst/>
          </a:prstGeom>
          <a:noFill/>
        </p:spPr>
        <p:txBody>
          <a:bodyPr wrap="square">
            <a:spAutoFit/>
          </a:bodyPr>
          <a:lstStyle/>
          <a:p>
            <a:pPr marL="285750" indent="-285750">
              <a:lnSpc>
                <a:spcPct val="110000"/>
              </a:lnSpc>
              <a:spcBef>
                <a:spcPct val="20000"/>
              </a:spcBef>
              <a:buFont typeface="Arial"/>
              <a:buChar char="•"/>
            </a:pPr>
            <a:r>
              <a:rPr lang="en-US" sz="2000" b="1" dirty="0">
                <a:solidFill>
                  <a:schemeClr val="bg1"/>
                </a:solidFill>
                <a:latin typeface="+mn-lt"/>
              </a:rPr>
              <a:t>Cloud Computing and Edge Computing</a:t>
            </a:r>
          </a:p>
          <a:p>
            <a:pPr marL="285750" indent="-285750">
              <a:lnSpc>
                <a:spcPct val="110000"/>
              </a:lnSpc>
              <a:spcBef>
                <a:spcPct val="20000"/>
              </a:spcBef>
              <a:buFont typeface="Arial"/>
              <a:buChar char="•"/>
            </a:pPr>
            <a:r>
              <a:rPr lang="en-US" sz="2000" b="1" dirty="0">
                <a:solidFill>
                  <a:schemeClr val="bg1"/>
                </a:solidFill>
                <a:highlight>
                  <a:srgbClr val="FFFF00"/>
                </a:highlight>
                <a:latin typeface="+mn-lt"/>
              </a:rPr>
              <a:t>Automation and Adaptive Networks</a:t>
            </a:r>
          </a:p>
          <a:p>
            <a:pPr marL="285750" indent="-285750">
              <a:lnSpc>
                <a:spcPct val="110000"/>
              </a:lnSpc>
              <a:spcBef>
                <a:spcPct val="20000"/>
              </a:spcBef>
              <a:buFont typeface="Arial"/>
              <a:buChar char="•"/>
            </a:pPr>
            <a:r>
              <a:rPr lang="en-US" sz="2000" b="1" dirty="0">
                <a:solidFill>
                  <a:schemeClr val="bg1"/>
                </a:solidFill>
                <a:highlight>
                  <a:srgbClr val="FFFF00"/>
                </a:highlight>
                <a:latin typeface="+mn-lt"/>
              </a:rPr>
              <a:t>Machine Learning/Artificial intelligence </a:t>
            </a:r>
          </a:p>
          <a:p>
            <a:pPr marL="285750" indent="-285750">
              <a:lnSpc>
                <a:spcPct val="110000"/>
              </a:lnSpc>
              <a:spcBef>
                <a:spcPct val="20000"/>
              </a:spcBef>
              <a:buFont typeface="Arial"/>
              <a:buChar char="•"/>
            </a:pPr>
            <a:r>
              <a:rPr lang="en-US" sz="2000" b="1" dirty="0">
                <a:solidFill>
                  <a:schemeClr val="bg1"/>
                </a:solidFill>
                <a:highlight>
                  <a:srgbClr val="FFFF00"/>
                </a:highlight>
                <a:latin typeface="+mn-lt"/>
              </a:rPr>
              <a:t>Real-time Analytics and Predictive Analytics</a:t>
            </a:r>
          </a:p>
          <a:p>
            <a:pPr marL="285750" indent="-285750">
              <a:lnSpc>
                <a:spcPct val="110000"/>
              </a:lnSpc>
              <a:spcBef>
                <a:spcPct val="20000"/>
              </a:spcBef>
              <a:buFont typeface="Arial"/>
              <a:buChar char="•"/>
            </a:pPr>
            <a:r>
              <a:rPr lang="en-US" sz="2000" b="1" dirty="0">
                <a:solidFill>
                  <a:schemeClr val="bg1"/>
                </a:solidFill>
                <a:latin typeface="+mn-lt"/>
              </a:rPr>
              <a:t>IoT </a:t>
            </a:r>
          </a:p>
          <a:p>
            <a:pPr marL="285750" indent="-285750">
              <a:lnSpc>
                <a:spcPct val="110000"/>
              </a:lnSpc>
              <a:spcBef>
                <a:spcPct val="20000"/>
              </a:spcBef>
              <a:buFont typeface="Arial"/>
              <a:buChar char="•"/>
            </a:pPr>
            <a:r>
              <a:rPr lang="en-US" sz="2000" b="1" dirty="0">
                <a:solidFill>
                  <a:schemeClr val="bg1"/>
                </a:solidFill>
                <a:latin typeface="+mn-lt"/>
              </a:rPr>
              <a:t>5G</a:t>
            </a:r>
          </a:p>
          <a:p>
            <a:pPr marL="285750" indent="-285750">
              <a:lnSpc>
                <a:spcPct val="110000"/>
              </a:lnSpc>
              <a:spcBef>
                <a:spcPct val="20000"/>
              </a:spcBef>
              <a:buFont typeface="Arial"/>
              <a:buChar char="•"/>
            </a:pPr>
            <a:r>
              <a:rPr lang="en-US" sz="2000" b="1" dirty="0">
                <a:solidFill>
                  <a:schemeClr val="bg1"/>
                </a:solidFill>
                <a:latin typeface="+mn-lt"/>
              </a:rPr>
              <a:t>Super-computing and Quantum-computing</a:t>
            </a:r>
          </a:p>
          <a:p>
            <a:pPr marL="285750" indent="-285750">
              <a:lnSpc>
                <a:spcPct val="110000"/>
              </a:lnSpc>
              <a:spcBef>
                <a:spcPct val="20000"/>
              </a:spcBef>
              <a:buFont typeface="Arial"/>
              <a:buChar char="•"/>
            </a:pPr>
            <a:r>
              <a:rPr lang="en-US" sz="2000" b="1" dirty="0">
                <a:solidFill>
                  <a:schemeClr val="bg1"/>
                </a:solidFill>
                <a:latin typeface="+mn-lt"/>
              </a:rPr>
              <a:t>Biometrics and Authentication Technologies</a:t>
            </a:r>
          </a:p>
          <a:p>
            <a:pPr marL="285750" indent="-285750">
              <a:lnSpc>
                <a:spcPct val="110000"/>
              </a:lnSpc>
              <a:spcBef>
                <a:spcPct val="20000"/>
              </a:spcBef>
              <a:buFont typeface="Arial"/>
              <a:buChar char="•"/>
            </a:pPr>
            <a:r>
              <a:rPr lang="en-US" sz="2000" b="1" dirty="0">
                <a:solidFill>
                  <a:schemeClr val="bg1"/>
                </a:solidFill>
                <a:latin typeface="+mn-lt"/>
              </a:rPr>
              <a:t>Cryptography/Encryption/Stenography</a:t>
            </a:r>
            <a:endParaRPr lang="en-US" sz="2000" dirty="0">
              <a:solidFill>
                <a:schemeClr val="bg1"/>
              </a:solidFill>
              <a:cs typeface="Arial" panose="020B0604020202020204" pitchFamily="34" charset="0"/>
            </a:endParaRPr>
          </a:p>
        </p:txBody>
      </p:sp>
      <p:pic>
        <p:nvPicPr>
          <p:cNvPr id="4" name="Picture 2" descr="Image result for Information Technology Industry">
            <a:extLst>
              <a:ext uri="{FF2B5EF4-FFF2-40B4-BE49-F238E27FC236}">
                <a16:creationId xmlns:a16="http://schemas.microsoft.com/office/drawing/2014/main" id="{E4F6C4D4-B577-4CFC-9C7B-1AE17CE884E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189" r="4996" b="-2"/>
          <a:stretch/>
        </p:blipFill>
        <p:spPr bwMode="auto">
          <a:xfrm>
            <a:off x="5410200" y="152400"/>
            <a:ext cx="3092116" cy="2362200"/>
          </a:xfrm>
          <a:prstGeom prst="rect">
            <a:avLst/>
          </a:prstGeom>
          <a:solidFill>
            <a:srgbClr val="FFFFFF"/>
          </a:solidFill>
        </p:spPr>
      </p:pic>
    </p:spTree>
    <p:extLst>
      <p:ext uri="{BB962C8B-B14F-4D97-AF65-F5344CB8AC3E}">
        <p14:creationId xmlns:p14="http://schemas.microsoft.com/office/powerpoint/2010/main" val="4152842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F3DFBA2-CF7A-4D15-98EC-D2C274F2BFB8}"/>
              </a:ext>
            </a:extLst>
          </p:cNvPr>
          <p:cNvSpPr/>
          <p:nvPr/>
        </p:nvSpPr>
        <p:spPr>
          <a:xfrm>
            <a:off x="914400" y="3886200"/>
            <a:ext cx="7010400" cy="2438400"/>
          </a:xfrm>
          <a:prstGeom prst="rect">
            <a:avLst/>
          </a:prstGeom>
        </p:spPr>
        <p:txBody>
          <a:bodyPr vert="horz" lIns="68598" tIns="34299" rIns="68598" bIns="34299" rtlCol="0">
            <a:noAutofit/>
          </a:bodyPr>
          <a:lstStyle/>
          <a:p>
            <a:pPr>
              <a:lnSpc>
                <a:spcPct val="110000"/>
              </a:lnSpc>
              <a:spcBef>
                <a:spcPct val="20000"/>
              </a:spcBef>
              <a:buFont typeface="Arial"/>
            </a:pPr>
            <a:endParaRPr lang="en-US" sz="1800" b="1" dirty="0">
              <a:solidFill>
                <a:schemeClr val="bg1"/>
              </a:solidFill>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7FF073C5-AF58-4AD1-A7F0-2F3B57B61AD6}"/>
              </a:ext>
            </a:extLst>
          </p:cNvPr>
          <p:cNvSpPr txBox="1"/>
          <p:nvPr/>
        </p:nvSpPr>
        <p:spPr>
          <a:xfrm>
            <a:off x="228600" y="2874279"/>
            <a:ext cx="8686800" cy="3700244"/>
          </a:xfrm>
          <a:prstGeom prst="rect">
            <a:avLst/>
          </a:prstGeom>
          <a:noFill/>
        </p:spPr>
        <p:txBody>
          <a:bodyPr wrap="square">
            <a:spAutoFit/>
          </a:bodyPr>
          <a:lstStyle/>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2000" b="1" u="sng"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Multi-Factor </a:t>
            </a:r>
            <a:r>
              <a:rPr lang="en-US" sz="2000" b="1" u="sng" dirty="0">
                <a:solidFill>
                  <a:schemeClr val="bg1"/>
                </a:solidFill>
                <a:latin typeface="Calibri" panose="020F0502020204030204" pitchFamily="34" charset="0"/>
                <a:ea typeface="Times New Roman" panose="02020603050405020304" pitchFamily="18" charset="0"/>
                <a:cs typeface="Calibri" panose="020F0502020204030204" pitchFamily="34" charset="0"/>
              </a:rPr>
              <a:t>A</a:t>
            </a:r>
            <a:r>
              <a:rPr lang="en-US" sz="2000" b="1" u="sng"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uthentication </a:t>
            </a:r>
            <a:r>
              <a:rPr lang="en-US" sz="2000" b="1"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Forces users to confirm their identity in more than one way before allowing them access to applications and systems</a:t>
            </a:r>
          </a:p>
          <a:p>
            <a:pPr marR="0" lvl="0">
              <a:lnSpc>
                <a:spcPct val="107000"/>
              </a:lnSpc>
              <a:spcBef>
                <a:spcPts val="0"/>
              </a:spcBef>
              <a:spcAft>
                <a:spcPts val="0"/>
              </a:spcAft>
              <a:buSzPts val="1000"/>
              <a:tabLst>
                <a:tab pos="457200" algn="l"/>
              </a:tabLst>
            </a:pPr>
            <a:endParaRPr lang="en-US" sz="20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2000" b="1" u="sng"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Security Monitoring </a:t>
            </a:r>
            <a:r>
              <a:rPr lang="en-US" sz="2000" b="1"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Audits network activity to spot threats to resources</a:t>
            </a:r>
          </a:p>
          <a:p>
            <a:pPr marR="0" lvl="0">
              <a:lnSpc>
                <a:spcPct val="107000"/>
              </a:lnSpc>
              <a:spcBef>
                <a:spcPts val="0"/>
              </a:spcBef>
              <a:spcAft>
                <a:spcPts val="0"/>
              </a:spcAft>
              <a:buSzPts val="1000"/>
              <a:tabLst>
                <a:tab pos="457200" algn="l"/>
              </a:tabLst>
            </a:pPr>
            <a:endParaRPr lang="en-US" sz="2000" b="1" u="sng"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2000" b="1" u="sng"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Privileged Access </a:t>
            </a:r>
            <a:r>
              <a:rPr lang="en-US" sz="2000" b="1" u="sng" dirty="0">
                <a:solidFill>
                  <a:schemeClr val="bg1"/>
                </a:solidFill>
                <a:latin typeface="Calibri" panose="020F0502020204030204" pitchFamily="34" charset="0"/>
                <a:ea typeface="Times New Roman" panose="02020603050405020304" pitchFamily="18" charset="0"/>
                <a:cs typeface="Calibri" panose="020F0502020204030204" pitchFamily="34" charset="0"/>
              </a:rPr>
              <a:t>M</a:t>
            </a:r>
            <a:r>
              <a:rPr lang="en-US" sz="2000" b="1" u="sng"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anagement (PAM) </a:t>
            </a:r>
            <a:r>
              <a:rPr lang="en-US" sz="2000" b="1"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Helps manage accounts with elevated permissions to critical resources and controls use of those accounts</a:t>
            </a:r>
          </a:p>
          <a:p>
            <a:pPr marR="0" lvl="0">
              <a:lnSpc>
                <a:spcPct val="107000"/>
              </a:lnSpc>
              <a:spcBef>
                <a:spcPts val="0"/>
              </a:spcBef>
              <a:spcAft>
                <a:spcPts val="0"/>
              </a:spcAft>
              <a:buSzPts val="1000"/>
              <a:tabLst>
                <a:tab pos="457200" algn="l"/>
              </a:tabLst>
            </a:pPr>
            <a:endParaRPr lang="en-US" sz="2000" b="1" u="sng"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2000" b="1" u="sng"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Device Security </a:t>
            </a:r>
            <a:r>
              <a:rPr lang="en-US" sz="2000" b="1" u="sng" dirty="0">
                <a:solidFill>
                  <a:schemeClr val="bg1"/>
                </a:solidFill>
                <a:latin typeface="Calibri" panose="020F0502020204030204" pitchFamily="34" charset="0"/>
                <a:ea typeface="Times New Roman" panose="02020603050405020304" pitchFamily="18" charset="0"/>
                <a:cs typeface="Calibri" panose="020F0502020204030204" pitchFamily="34" charset="0"/>
              </a:rPr>
              <a:t>C</a:t>
            </a:r>
            <a:r>
              <a:rPr lang="en-US" sz="2000" b="1" u="sng"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ontrols </a:t>
            </a:r>
            <a:r>
              <a:rPr lang="en-US" sz="2000" b="1"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Reduce the risk posed by devices</a:t>
            </a:r>
            <a:r>
              <a:rPr lang="en-US" sz="2000" b="1" dirty="0">
                <a:solidFill>
                  <a:schemeClr val="bg1"/>
                </a:solidFill>
                <a:latin typeface="Calibri" panose="020F0502020204030204" pitchFamily="34" charset="0"/>
                <a:ea typeface="Times New Roman" panose="02020603050405020304" pitchFamily="18" charset="0"/>
                <a:cs typeface="Calibri" panose="020F0502020204030204" pitchFamily="34" charset="0"/>
              </a:rPr>
              <a:t> </a:t>
            </a:r>
            <a:r>
              <a:rPr lang="en-US" sz="2000" b="1"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via firewalls, antivirus software, and interface constraints</a:t>
            </a:r>
            <a:endParaRPr lang="en-US" sz="2000" b="1" u="sng"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2000" b="1" u="sng"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Encryption  </a:t>
            </a:r>
            <a:r>
              <a:rPr lang="en-US" sz="2000" b="1"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Future Quantum Resistant</a:t>
            </a:r>
            <a:endParaRPr lang="en-US" sz="20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88D4089B-9FB7-4BAC-B919-FE39C52AE337}"/>
              </a:ext>
            </a:extLst>
          </p:cNvPr>
          <p:cNvSpPr txBox="1"/>
          <p:nvPr/>
        </p:nvSpPr>
        <p:spPr>
          <a:xfrm>
            <a:off x="914401" y="246598"/>
            <a:ext cx="3581400" cy="1200329"/>
          </a:xfrm>
          <a:prstGeom prst="rect">
            <a:avLst/>
          </a:prstGeom>
          <a:noFill/>
        </p:spPr>
        <p:txBody>
          <a:bodyPr wrap="square" rtlCol="0">
            <a:spAutoFit/>
          </a:bodyPr>
          <a:lstStyle/>
          <a:p>
            <a:r>
              <a:rPr lang="en-US" sz="3600" b="1" dirty="0">
                <a:solidFill>
                  <a:schemeClr val="bg1"/>
                </a:solidFill>
                <a:latin typeface="Calibri" panose="020F0502020204030204" pitchFamily="34" charset="0"/>
                <a:cs typeface="Calibri" panose="020F0502020204030204" pitchFamily="34" charset="0"/>
              </a:rPr>
              <a:t>ZERO TRUST TECHNOLOGIES</a:t>
            </a:r>
          </a:p>
        </p:txBody>
      </p:sp>
      <p:pic>
        <p:nvPicPr>
          <p:cNvPr id="6146" name="Picture 2" descr="Image result for zero trust cybersecurity ">
            <a:extLst>
              <a:ext uri="{FF2B5EF4-FFF2-40B4-BE49-F238E27FC236}">
                <a16:creationId xmlns:a16="http://schemas.microsoft.com/office/drawing/2014/main" id="{CB046C0C-A1D0-4A4B-A090-648D8D431E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799" y="246598"/>
            <a:ext cx="3352799" cy="1887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0485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pic>
        <p:nvPicPr>
          <p:cNvPr id="5" name="Picture 2" descr="Artificial Intelligence, Hal 9000 Computer">
            <a:extLst>
              <a:ext uri="{FF2B5EF4-FFF2-40B4-BE49-F238E27FC236}">
                <a16:creationId xmlns:a16="http://schemas.microsoft.com/office/drawing/2014/main" id="{A7A3024E-7CD8-4995-9B0C-EBD965E22C8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0" y="380635"/>
            <a:ext cx="2438400" cy="234638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BB4C005-4CBD-4E9D-92A1-3ABB9638B8DD}"/>
              </a:ext>
            </a:extLst>
          </p:cNvPr>
          <p:cNvSpPr/>
          <p:nvPr/>
        </p:nvSpPr>
        <p:spPr>
          <a:xfrm>
            <a:off x="609600" y="3276600"/>
            <a:ext cx="7315200" cy="2862322"/>
          </a:xfrm>
          <a:prstGeom prst="rect">
            <a:avLst/>
          </a:prstGeom>
        </p:spPr>
        <p:txBody>
          <a:bodyPr wrap="square">
            <a:spAutoFit/>
          </a:bodyPr>
          <a:lstStyle/>
          <a:p>
            <a:pPr marL="285750" indent="-285750">
              <a:buFont typeface="Arial" panose="020B0604020202020204" pitchFamily="34" charset="0"/>
              <a:buChar char="•"/>
            </a:pPr>
            <a:r>
              <a:rPr lang="en-US" sz="2000" b="1" dirty="0">
                <a:solidFill>
                  <a:schemeClr val="bg1"/>
                </a:solidFill>
                <a:latin typeface="+mj-lt"/>
              </a:rPr>
              <a:t>Automated network security and self-encrypting drives to protect critical infrastructure in all categories</a:t>
            </a:r>
          </a:p>
          <a:p>
            <a:r>
              <a:rPr lang="en-US" sz="2000" b="1" dirty="0">
                <a:solidFill>
                  <a:schemeClr val="bg1"/>
                </a:solidFill>
                <a:latin typeface="+mj-lt"/>
              </a:rPr>
              <a:t> </a:t>
            </a:r>
          </a:p>
          <a:p>
            <a:pPr marL="285750" indent="-285750">
              <a:buFont typeface="Arial" panose="020B0604020202020204" pitchFamily="34" charset="0"/>
              <a:buChar char="•"/>
            </a:pPr>
            <a:r>
              <a:rPr lang="en-US" sz="2000" b="1" dirty="0">
                <a:solidFill>
                  <a:schemeClr val="bg1"/>
                </a:solidFill>
                <a:latin typeface="+mj-lt"/>
              </a:rPr>
              <a:t> “Real time" horizon scanning and monitoring of networks</a:t>
            </a:r>
          </a:p>
          <a:p>
            <a:endParaRPr lang="en-US" sz="2000" b="1" dirty="0">
              <a:solidFill>
                <a:schemeClr val="bg1"/>
              </a:solidFill>
              <a:latin typeface="+mj-lt"/>
            </a:endParaRPr>
          </a:p>
          <a:p>
            <a:pPr marL="285750" indent="-285750">
              <a:buFont typeface="Arial" panose="020B0604020202020204" pitchFamily="34" charset="0"/>
              <a:buChar char="•"/>
            </a:pPr>
            <a:r>
              <a:rPr lang="en-US" sz="2000" b="1" dirty="0">
                <a:solidFill>
                  <a:schemeClr val="bg1"/>
                </a:solidFill>
                <a:latin typeface="+mj-lt"/>
              </a:rPr>
              <a:t>Automatic updating of defense framework layers (network, payload, endpoint, firewalls and anti-virus)</a:t>
            </a:r>
          </a:p>
          <a:p>
            <a:pPr marL="285750" indent="-285750">
              <a:buFont typeface="Arial" panose="020B0604020202020204" pitchFamily="34" charset="0"/>
              <a:buChar char="•"/>
            </a:pPr>
            <a:endParaRPr lang="en-US" sz="2000" b="1" dirty="0">
              <a:solidFill>
                <a:schemeClr val="bg1"/>
              </a:solidFill>
              <a:latin typeface="+mj-lt"/>
            </a:endParaRPr>
          </a:p>
          <a:p>
            <a:pPr marL="285750" indent="-285750">
              <a:buFont typeface="Arial" panose="020B0604020202020204" pitchFamily="34" charset="0"/>
              <a:buChar char="•"/>
            </a:pPr>
            <a:r>
              <a:rPr lang="en-US" sz="2000" b="1" dirty="0">
                <a:solidFill>
                  <a:schemeClr val="bg1"/>
                </a:solidFill>
                <a:latin typeface="+mj-lt"/>
              </a:rPr>
              <a:t>Diagnostic and forensics analysis</a:t>
            </a:r>
          </a:p>
        </p:txBody>
      </p:sp>
      <p:sp>
        <p:nvSpPr>
          <p:cNvPr id="8" name="TextBox 7">
            <a:extLst>
              <a:ext uri="{FF2B5EF4-FFF2-40B4-BE49-F238E27FC236}">
                <a16:creationId xmlns:a16="http://schemas.microsoft.com/office/drawing/2014/main" id="{23AD1CDA-4142-431E-BB32-8DB550235D0C}"/>
              </a:ext>
            </a:extLst>
          </p:cNvPr>
          <p:cNvSpPr txBox="1"/>
          <p:nvPr/>
        </p:nvSpPr>
        <p:spPr>
          <a:xfrm>
            <a:off x="609600" y="609600"/>
            <a:ext cx="5257800" cy="1077218"/>
          </a:xfrm>
          <a:prstGeom prst="rect">
            <a:avLst/>
          </a:prstGeom>
          <a:noFill/>
        </p:spPr>
        <p:txBody>
          <a:bodyPr wrap="square">
            <a:spAutoFit/>
          </a:bodyPr>
          <a:lstStyle/>
          <a:p>
            <a:r>
              <a:rPr lang="en-US" sz="3200" b="1" dirty="0">
                <a:solidFill>
                  <a:schemeClr val="bg1"/>
                </a:solidFill>
                <a:latin typeface="+mn-lt"/>
              </a:rPr>
              <a:t>Cybersecurity – Automation AI, Machine Learning</a:t>
            </a:r>
            <a:endParaRPr lang="en-US" sz="3200" dirty="0"/>
          </a:p>
        </p:txBody>
      </p:sp>
    </p:spTree>
    <p:extLst>
      <p:ext uri="{BB962C8B-B14F-4D97-AF65-F5344CB8AC3E}">
        <p14:creationId xmlns:p14="http://schemas.microsoft.com/office/powerpoint/2010/main" val="605258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3AD1CDA-4142-431E-BB32-8DB550235D0C}"/>
              </a:ext>
            </a:extLst>
          </p:cNvPr>
          <p:cNvSpPr txBox="1"/>
          <p:nvPr/>
        </p:nvSpPr>
        <p:spPr>
          <a:xfrm>
            <a:off x="609600" y="609600"/>
            <a:ext cx="5257800" cy="1077218"/>
          </a:xfrm>
          <a:prstGeom prst="rect">
            <a:avLst/>
          </a:prstGeom>
          <a:noFill/>
        </p:spPr>
        <p:txBody>
          <a:bodyPr wrap="square">
            <a:spAutoFit/>
          </a:bodyPr>
          <a:lstStyle/>
          <a:p>
            <a:r>
              <a:rPr lang="en-US" sz="3200" b="1" dirty="0">
                <a:solidFill>
                  <a:schemeClr val="bg1"/>
                </a:solidFill>
                <a:latin typeface="+mn-lt"/>
              </a:rPr>
              <a:t>Cybersecurity – Automation AI, Machine Learning</a:t>
            </a:r>
            <a:endParaRPr lang="en-US" sz="3200" dirty="0"/>
          </a:p>
        </p:txBody>
      </p:sp>
      <p:sp>
        <p:nvSpPr>
          <p:cNvPr id="7" name="TextBox 6">
            <a:extLst>
              <a:ext uri="{FF2B5EF4-FFF2-40B4-BE49-F238E27FC236}">
                <a16:creationId xmlns:a16="http://schemas.microsoft.com/office/drawing/2014/main" id="{CC750DD0-0455-CE11-14B8-CDA5385FE2BC}"/>
              </a:ext>
            </a:extLst>
          </p:cNvPr>
          <p:cNvSpPr txBox="1"/>
          <p:nvPr/>
        </p:nvSpPr>
        <p:spPr>
          <a:xfrm>
            <a:off x="152400" y="3124200"/>
            <a:ext cx="8637696" cy="3567259"/>
          </a:xfrm>
          <a:prstGeom prst="rect">
            <a:avLst/>
          </a:prstGeom>
          <a:noFill/>
        </p:spPr>
        <p:txBody>
          <a:bodyPr wrap="square">
            <a:spAutoFit/>
          </a:bodyPr>
          <a:lstStyle/>
          <a:p>
            <a:pPr marL="285750" indent="-285750">
              <a:lnSpc>
                <a:spcPct val="110000"/>
              </a:lnSpc>
              <a:spcBef>
                <a:spcPct val="20000"/>
              </a:spcBef>
              <a:buFont typeface="Arial"/>
              <a:buChar char="•"/>
            </a:pPr>
            <a:r>
              <a:rPr lang="en-US" sz="1800" b="1" dirty="0">
                <a:solidFill>
                  <a:schemeClr val="bg1"/>
                </a:solidFill>
                <a:latin typeface="+mn-lt"/>
              </a:rPr>
              <a:t>Threat Detection (Spam and Phishing)</a:t>
            </a:r>
          </a:p>
          <a:p>
            <a:pPr marL="285750" indent="-285750">
              <a:lnSpc>
                <a:spcPct val="110000"/>
              </a:lnSpc>
              <a:spcBef>
                <a:spcPct val="20000"/>
              </a:spcBef>
              <a:buFont typeface="Arial"/>
              <a:buChar char="•"/>
            </a:pPr>
            <a:endParaRPr lang="en-US" sz="1800" b="1" dirty="0">
              <a:solidFill>
                <a:schemeClr val="bg1"/>
              </a:solidFill>
              <a:latin typeface="+mn-lt"/>
            </a:endParaRPr>
          </a:p>
          <a:p>
            <a:pPr marL="285750" indent="-285750">
              <a:lnSpc>
                <a:spcPct val="110000"/>
              </a:lnSpc>
              <a:spcBef>
                <a:spcPct val="20000"/>
              </a:spcBef>
              <a:buFont typeface="Arial"/>
              <a:buChar char="•"/>
            </a:pPr>
            <a:r>
              <a:rPr lang="en-US" sz="1800" b="1" dirty="0">
                <a:solidFill>
                  <a:schemeClr val="bg1"/>
                </a:solidFill>
                <a:latin typeface="+mn-lt"/>
              </a:rPr>
              <a:t>Malware Identification</a:t>
            </a:r>
          </a:p>
          <a:p>
            <a:pPr marL="285750" indent="-285750">
              <a:lnSpc>
                <a:spcPct val="110000"/>
              </a:lnSpc>
              <a:spcBef>
                <a:spcPct val="20000"/>
              </a:spcBef>
              <a:buFont typeface="Arial"/>
              <a:buChar char="•"/>
            </a:pPr>
            <a:endParaRPr lang="en-US" sz="1800" b="1" dirty="0">
              <a:solidFill>
                <a:schemeClr val="bg1"/>
              </a:solidFill>
              <a:latin typeface="+mn-lt"/>
            </a:endParaRPr>
          </a:p>
          <a:p>
            <a:pPr marL="285750" indent="-285750">
              <a:lnSpc>
                <a:spcPct val="110000"/>
              </a:lnSpc>
              <a:spcBef>
                <a:spcPct val="20000"/>
              </a:spcBef>
              <a:buFont typeface="Arial"/>
              <a:buChar char="•"/>
            </a:pPr>
            <a:r>
              <a:rPr lang="en-US" sz="1800" b="1" dirty="0">
                <a:solidFill>
                  <a:schemeClr val="bg1"/>
                </a:solidFill>
                <a:latin typeface="+mn-lt"/>
                <a:ea typeface="Times New Roman" panose="02020603050405020304" pitchFamily="18" charset="0"/>
                <a:cs typeface="Times New Roman" panose="02020603050405020304" pitchFamily="18" charset="0"/>
              </a:rPr>
              <a:t>AI and machine learning could help on the identity management by cross-checking the veracity of data across multiple fragmented databases</a:t>
            </a:r>
            <a:endParaRPr lang="en-US" sz="1800" b="1" dirty="0">
              <a:solidFill>
                <a:schemeClr val="bg1"/>
              </a:solidFill>
              <a:latin typeface="+mn-lt"/>
            </a:endParaRPr>
          </a:p>
          <a:p>
            <a:pPr marL="285750" indent="-285750">
              <a:lnSpc>
                <a:spcPct val="110000"/>
              </a:lnSpc>
              <a:spcBef>
                <a:spcPct val="20000"/>
              </a:spcBef>
              <a:buFont typeface="Arial"/>
              <a:buChar char="•"/>
            </a:pPr>
            <a:endParaRPr lang="en-US" sz="1800" b="1" dirty="0">
              <a:solidFill>
                <a:schemeClr val="bg1"/>
              </a:solidFill>
              <a:latin typeface="+mn-lt"/>
            </a:endParaRPr>
          </a:p>
          <a:p>
            <a:pPr marL="285750" indent="-285750">
              <a:lnSpc>
                <a:spcPct val="110000"/>
              </a:lnSpc>
              <a:spcBef>
                <a:spcPct val="20000"/>
              </a:spcBef>
              <a:buFont typeface="Arial"/>
              <a:buChar char="•"/>
            </a:pPr>
            <a:r>
              <a:rPr lang="en-US" sz="1800" b="1" dirty="0">
                <a:solidFill>
                  <a:schemeClr val="bg1"/>
                </a:solidFill>
                <a:latin typeface="+mn-lt"/>
              </a:rPr>
              <a:t>Categorize Attacks</a:t>
            </a:r>
          </a:p>
          <a:p>
            <a:pPr marL="285750" indent="-285750">
              <a:lnSpc>
                <a:spcPct val="110000"/>
              </a:lnSpc>
              <a:spcBef>
                <a:spcPct val="20000"/>
              </a:spcBef>
              <a:buFont typeface="Arial"/>
              <a:buChar char="•"/>
            </a:pPr>
            <a:endParaRPr lang="en-US" sz="1800" b="1" dirty="0">
              <a:solidFill>
                <a:schemeClr val="bg1"/>
              </a:solidFill>
              <a:latin typeface="+mn-lt"/>
            </a:endParaRPr>
          </a:p>
          <a:p>
            <a:pPr marL="285750" indent="-285750">
              <a:lnSpc>
                <a:spcPct val="110000"/>
              </a:lnSpc>
              <a:spcBef>
                <a:spcPct val="20000"/>
              </a:spcBef>
              <a:buFont typeface="Arial"/>
              <a:buChar char="•"/>
            </a:pPr>
            <a:r>
              <a:rPr lang="en-US" sz="1800" b="1" dirty="0">
                <a:solidFill>
                  <a:schemeClr val="bg1"/>
                </a:solidFill>
                <a:latin typeface="+mn-lt"/>
              </a:rPr>
              <a:t>Adapt To Evolving Risks</a:t>
            </a:r>
          </a:p>
        </p:txBody>
      </p:sp>
      <p:pic>
        <p:nvPicPr>
          <p:cNvPr id="9" name="Picture 2" descr="Ai Desktop">
            <a:extLst>
              <a:ext uri="{FF2B5EF4-FFF2-40B4-BE49-F238E27FC236}">
                <a16:creationId xmlns:a16="http://schemas.microsoft.com/office/drawing/2014/main" id="{75983F4E-2C59-95E6-7395-D853200424A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10919"/>
          <a:stretch/>
        </p:blipFill>
        <p:spPr bwMode="auto">
          <a:xfrm>
            <a:off x="6172200" y="411162"/>
            <a:ext cx="2617896" cy="2332038"/>
          </a:xfrm>
          <a:prstGeom prst="rect">
            <a:avLst/>
          </a:prstGeom>
          <a:solidFill>
            <a:srgbClr val="FFFFFF"/>
          </a:solidFill>
        </p:spPr>
      </p:pic>
    </p:spTree>
    <p:extLst>
      <p:ext uri="{BB962C8B-B14F-4D97-AF65-F5344CB8AC3E}">
        <p14:creationId xmlns:p14="http://schemas.microsoft.com/office/powerpoint/2010/main" val="1342037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sp>
        <p:nvSpPr>
          <p:cNvPr id="2" name="TextBox 1"/>
          <p:cNvSpPr txBox="1"/>
          <p:nvPr/>
        </p:nvSpPr>
        <p:spPr>
          <a:xfrm>
            <a:off x="914400" y="533400"/>
            <a:ext cx="6078921" cy="2523768"/>
          </a:xfrm>
          <a:prstGeom prst="rect">
            <a:avLst/>
          </a:prstGeom>
          <a:noFill/>
        </p:spPr>
        <p:txBody>
          <a:bodyPr wrap="square" rtlCol="0">
            <a:spAutoFit/>
          </a:bodyPr>
          <a:lstStyle/>
          <a:p>
            <a:r>
              <a:rPr lang="en-US" sz="3200" b="1" dirty="0">
                <a:solidFill>
                  <a:schemeClr val="bg1"/>
                </a:solidFill>
                <a:latin typeface="+mj-lt"/>
              </a:rPr>
              <a:t>AUTOMATING ZERO TRUST</a:t>
            </a:r>
          </a:p>
          <a:p>
            <a:endParaRPr lang="en-US" sz="1800" b="1" dirty="0">
              <a:solidFill>
                <a:schemeClr val="bg1"/>
              </a:solidFill>
              <a:latin typeface="+mj-lt"/>
            </a:endParaRPr>
          </a:p>
          <a:p>
            <a:r>
              <a:rPr lang="en-US" sz="1800" b="1" dirty="0">
                <a:solidFill>
                  <a:schemeClr val="bg1"/>
                </a:solidFill>
                <a:latin typeface="+mj-lt"/>
              </a:rPr>
              <a:t>By Chuck Brooks</a:t>
            </a:r>
          </a:p>
          <a:p>
            <a:endParaRPr lang="en-US" sz="1800" b="1" dirty="0">
              <a:solidFill>
                <a:schemeClr val="bg1"/>
              </a:solidFill>
              <a:latin typeface="+mj-lt"/>
            </a:endParaRPr>
          </a:p>
          <a:p>
            <a:endParaRPr lang="en-US" sz="1800" b="1" dirty="0">
              <a:solidFill>
                <a:schemeClr val="bg1"/>
              </a:solidFill>
              <a:latin typeface="+mj-lt"/>
            </a:endParaRPr>
          </a:p>
          <a:p>
            <a:endParaRPr lang="en-US" sz="1800" b="1" dirty="0">
              <a:solidFill>
                <a:schemeClr val="bg1"/>
              </a:solidFill>
              <a:latin typeface="+mj-lt"/>
            </a:endParaRPr>
          </a:p>
          <a:p>
            <a:endParaRPr lang="en-US" sz="1800" b="1" dirty="0">
              <a:solidFill>
                <a:schemeClr val="bg1"/>
              </a:solidFill>
              <a:latin typeface="+mj-lt"/>
            </a:endParaRPr>
          </a:p>
          <a:p>
            <a:endParaRPr lang="en-US" sz="1800" b="1" dirty="0">
              <a:solidFill>
                <a:schemeClr val="bg1"/>
              </a:solidFill>
              <a:latin typeface="+mj-lt"/>
            </a:endParaRPr>
          </a:p>
        </p:txBody>
      </p:sp>
      <p:pic>
        <p:nvPicPr>
          <p:cNvPr id="13314" name="Picture 2" descr="Image result for zero trust">
            <a:extLst>
              <a:ext uri="{FF2B5EF4-FFF2-40B4-BE49-F238E27FC236}">
                <a16:creationId xmlns:a16="http://schemas.microsoft.com/office/drawing/2014/main" id="{AECE53FF-2C79-3D6E-29B6-47D1F3F51F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286000"/>
            <a:ext cx="6934199" cy="3752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58697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F2E3FAE-E8FD-52D1-3A1C-4A9DEDD57F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3323741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F3DFBA2-CF7A-4D15-98EC-D2C274F2BFB8}"/>
              </a:ext>
            </a:extLst>
          </p:cNvPr>
          <p:cNvSpPr/>
          <p:nvPr/>
        </p:nvSpPr>
        <p:spPr>
          <a:xfrm>
            <a:off x="914400" y="3886200"/>
            <a:ext cx="7010400" cy="2438400"/>
          </a:xfrm>
          <a:prstGeom prst="rect">
            <a:avLst/>
          </a:prstGeom>
        </p:spPr>
        <p:txBody>
          <a:bodyPr vert="horz" lIns="68598" tIns="34299" rIns="68598" bIns="34299" rtlCol="0">
            <a:noAutofit/>
          </a:bodyPr>
          <a:lstStyle/>
          <a:p>
            <a:pPr>
              <a:lnSpc>
                <a:spcPct val="110000"/>
              </a:lnSpc>
              <a:spcBef>
                <a:spcPct val="20000"/>
              </a:spcBef>
              <a:buFont typeface="Arial"/>
            </a:pPr>
            <a:endParaRPr lang="en-US" sz="1800" b="1" dirty="0">
              <a:solidFill>
                <a:schemeClr val="bg1"/>
              </a:solidFill>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88D4089B-9FB7-4BAC-B919-FE39C52AE337}"/>
              </a:ext>
            </a:extLst>
          </p:cNvPr>
          <p:cNvSpPr txBox="1"/>
          <p:nvPr/>
        </p:nvSpPr>
        <p:spPr>
          <a:xfrm>
            <a:off x="1371600" y="500743"/>
            <a:ext cx="6553200" cy="646331"/>
          </a:xfrm>
          <a:prstGeom prst="rect">
            <a:avLst/>
          </a:prstGeom>
          <a:noFill/>
        </p:spPr>
        <p:txBody>
          <a:bodyPr wrap="square" rtlCol="0">
            <a:spAutoFit/>
          </a:bodyPr>
          <a:lstStyle/>
          <a:p>
            <a:r>
              <a:rPr lang="en-US" sz="3600" b="1" dirty="0">
                <a:solidFill>
                  <a:schemeClr val="bg1"/>
                </a:solidFill>
                <a:latin typeface="Calibri" panose="020F0502020204030204" pitchFamily="34" charset="0"/>
                <a:cs typeface="Calibri" panose="020F0502020204030204" pitchFamily="34" charset="0"/>
              </a:rPr>
              <a:t>Collaboration and Cooperation</a:t>
            </a:r>
          </a:p>
        </p:txBody>
      </p:sp>
      <p:pic>
        <p:nvPicPr>
          <p:cNvPr id="8194" name="Picture 2" descr="Image result for cybersecurity collaboration">
            <a:extLst>
              <a:ext uri="{FF2B5EF4-FFF2-40B4-BE49-F238E27FC236}">
                <a16:creationId xmlns:a16="http://schemas.microsoft.com/office/drawing/2014/main" id="{2782949D-220D-54DA-B6D9-DED5E3C94C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371600"/>
            <a:ext cx="6858000" cy="4672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94958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B2050FFA-79C9-403A-8679-4D5792B4BCD1}"/>
              </a:ext>
            </a:extLst>
          </p:cNvPr>
          <p:cNvSpPr>
            <a:spLocks noChangeArrowheads="1"/>
          </p:cNvSpPr>
          <p:nvPr/>
        </p:nvSpPr>
        <p:spPr bwMode="auto">
          <a:xfrm>
            <a:off x="0" y="90100"/>
            <a:ext cx="65" cy="276999"/>
          </a:xfrm>
          <a:prstGeom prst="rect">
            <a:avLst/>
          </a:prstGeom>
          <a:solidFill>
            <a:srgbClr val="FDFDF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E59121D9-0539-C6C0-F8C7-9EAA10044022}"/>
              </a:ext>
            </a:extLst>
          </p:cNvPr>
          <p:cNvSpPr txBox="1"/>
          <p:nvPr/>
        </p:nvSpPr>
        <p:spPr>
          <a:xfrm>
            <a:off x="0" y="1828800"/>
            <a:ext cx="9144000" cy="5047536"/>
          </a:xfrm>
          <a:prstGeom prst="rect">
            <a:avLst/>
          </a:prstGeom>
          <a:noFill/>
        </p:spPr>
        <p:txBody>
          <a:bodyPr wrap="square">
            <a:spAutoFit/>
          </a:bodyPr>
          <a:lstStyle/>
          <a:p>
            <a:pPr algn="just"/>
            <a:r>
              <a:rPr lang="en-US" sz="1800" b="1" dirty="0">
                <a:solidFill>
                  <a:schemeClr val="bg1"/>
                </a:solidFill>
                <a:effectLst/>
                <a:latin typeface="+mn-lt"/>
              </a:rPr>
              <a:t>A higher level of public-private collaboration is needed to address the growing cyber-threat landscape through Public-Private Partnerships,” “The global threat actors targeting critical infrastructure are terrorists, criminals, hackers, organized crime, malicious individuals, and, in some cases, adversarial nation-states.</a:t>
            </a:r>
          </a:p>
          <a:p>
            <a:pPr algn="just"/>
            <a:endParaRPr lang="en-US" sz="1800" b="1" dirty="0">
              <a:solidFill>
                <a:schemeClr val="bg1"/>
              </a:solidFill>
              <a:effectLst/>
              <a:latin typeface="+mn-lt"/>
            </a:endParaRPr>
          </a:p>
          <a:p>
            <a:pPr algn="just"/>
            <a:r>
              <a:rPr lang="en-US" sz="1800" b="1" dirty="0">
                <a:solidFill>
                  <a:schemeClr val="bg1"/>
                </a:solidFill>
                <a:effectLst/>
                <a:latin typeface="+mn-lt"/>
              </a:rPr>
              <a:t>Addressing the threats requires incorporating a robust calculated security strategy of public and private sector partnering based on layered vigilance and protections, readiness and resilience.</a:t>
            </a:r>
          </a:p>
          <a:p>
            <a:pPr algn="just"/>
            <a:endParaRPr lang="en-US" sz="1800" b="1" dirty="0">
              <a:solidFill>
                <a:schemeClr val="bg1"/>
              </a:solidFill>
              <a:latin typeface="+mn-lt"/>
            </a:endParaRPr>
          </a:p>
          <a:p>
            <a:pPr algn="just"/>
            <a:r>
              <a:rPr lang="en-US" sz="1800" b="1" dirty="0">
                <a:solidFill>
                  <a:schemeClr val="bg1"/>
                </a:solidFill>
                <a:effectLst/>
                <a:latin typeface="+mn-lt"/>
              </a:rPr>
              <a:t>Phishing, malware ransomware, and denial of service attacks are means and methods hackers are using to attack both government and industry assets. Some of the specific cybersecurity areas a government public private partnership could collaborate to defend against those threats include: threat intelligence, data security, browser security, cloud security, container security, endpoint protection, identity, access management and authentication, mobility, and IoT Security. Cybersecurity awareness and training should also be part of the PPP equation.</a:t>
            </a:r>
          </a:p>
          <a:p>
            <a:pPr algn="just"/>
            <a:endParaRPr lang="en-US" sz="1800" b="1" dirty="0">
              <a:solidFill>
                <a:schemeClr val="bg1"/>
              </a:solidFill>
              <a:latin typeface="+mn-lt"/>
            </a:endParaRPr>
          </a:p>
          <a:p>
            <a:pPr algn="just"/>
            <a:r>
              <a:rPr lang="en-US" sz="1800" b="1" dirty="0">
                <a:solidFill>
                  <a:schemeClr val="bg1"/>
                </a:solidFill>
                <a:effectLst/>
                <a:latin typeface="+mn-lt"/>
              </a:rPr>
              <a:t>By Chuck Brooks</a:t>
            </a:r>
            <a:r>
              <a:rPr lang="en-US" sz="1800" b="1" i="1" dirty="0">
                <a:solidFill>
                  <a:schemeClr val="bg1"/>
                </a:solidFill>
                <a:effectLst/>
                <a:latin typeface="+mn-lt"/>
              </a:rPr>
              <a:t> </a:t>
            </a:r>
            <a:r>
              <a:rPr lang="en-US" dirty="0">
                <a:hlinkClick r:id="rId2"/>
              </a:rPr>
              <a:t>Public and Private Sector Partnerships Addressing COVID-19 Are A Model for Cybersecurity - </a:t>
            </a:r>
            <a:r>
              <a:rPr lang="en-US" dirty="0" err="1">
                <a:hlinkClick r:id="rId2"/>
              </a:rPr>
              <a:t>CyberTheory</a:t>
            </a:r>
            <a:endParaRPr lang="en-US" b="1" i="1" dirty="0">
              <a:effectLst/>
            </a:endParaRPr>
          </a:p>
        </p:txBody>
      </p:sp>
      <p:sp>
        <p:nvSpPr>
          <p:cNvPr id="3" name="TextBox 2">
            <a:extLst>
              <a:ext uri="{FF2B5EF4-FFF2-40B4-BE49-F238E27FC236}">
                <a16:creationId xmlns:a16="http://schemas.microsoft.com/office/drawing/2014/main" id="{C00C05CD-7382-C51A-9A46-6FD513B9D88C}"/>
              </a:ext>
            </a:extLst>
          </p:cNvPr>
          <p:cNvSpPr txBox="1"/>
          <p:nvPr/>
        </p:nvSpPr>
        <p:spPr>
          <a:xfrm>
            <a:off x="762067" y="367100"/>
            <a:ext cx="7010268" cy="523220"/>
          </a:xfrm>
          <a:prstGeom prst="rect">
            <a:avLst/>
          </a:prstGeom>
          <a:noFill/>
        </p:spPr>
        <p:txBody>
          <a:bodyPr wrap="square" rtlCol="0">
            <a:spAutoFit/>
          </a:bodyPr>
          <a:lstStyle/>
          <a:p>
            <a:r>
              <a:rPr lang="en-US" sz="2800" b="1" dirty="0">
                <a:solidFill>
                  <a:schemeClr val="bg1"/>
                </a:solidFill>
                <a:latin typeface="+mn-lt"/>
              </a:rPr>
              <a:t>Collaboration: Public Private Partnerships</a:t>
            </a:r>
          </a:p>
        </p:txBody>
      </p:sp>
    </p:spTree>
    <p:extLst>
      <p:ext uri="{BB962C8B-B14F-4D97-AF65-F5344CB8AC3E}">
        <p14:creationId xmlns:p14="http://schemas.microsoft.com/office/powerpoint/2010/main" val="35728464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83FF3FF-5595-43BC-A533-767B389F202D}"/>
              </a:ext>
            </a:extLst>
          </p:cNvPr>
          <p:cNvSpPr>
            <a:spLocks noGrp="1"/>
          </p:cNvSpPr>
          <p:nvPr>
            <p:ph type="title"/>
          </p:nvPr>
        </p:nvSpPr>
        <p:spPr>
          <a:xfrm>
            <a:off x="457201" y="304800"/>
            <a:ext cx="8077200" cy="1524000"/>
          </a:xfrm>
        </p:spPr>
        <p:txBody>
          <a:bodyPr>
            <a:noAutofit/>
          </a:bodyPr>
          <a:lstStyle/>
          <a:p>
            <a:r>
              <a:rPr lang="en-US" sz="3200" b="1" i="0" dirty="0">
                <a:solidFill>
                  <a:schemeClr val="bg1"/>
                </a:solidFill>
                <a:effectLst/>
                <a:latin typeface="+mn-lt"/>
              </a:rPr>
              <a:t>Posture Attribute Collection and Evaluation (</a:t>
            </a:r>
            <a:r>
              <a:rPr lang="en-US" sz="3200" b="1" i="0" u="sng" dirty="0">
                <a:solidFill>
                  <a:schemeClr val="bg1"/>
                </a:solidFill>
                <a:effectLst/>
                <a:latin typeface="+mn-lt"/>
                <a:hlinkClick r:id="rId2">
                  <a:extLst>
                    <a:ext uri="{A12FA001-AC4F-418D-AE19-62706E023703}">
                      <ahyp:hlinkClr xmlns:ahyp="http://schemas.microsoft.com/office/drawing/2018/hyperlinkcolor" val="tx"/>
                    </a:ext>
                  </a:extLst>
                </a:hlinkClick>
              </a:rPr>
              <a:t>PACE</a:t>
            </a:r>
            <a:r>
              <a:rPr lang="en-US" sz="3200" b="1" i="0" dirty="0">
                <a:solidFill>
                  <a:schemeClr val="bg1"/>
                </a:solidFill>
                <a:effectLst/>
                <a:latin typeface="+mn-lt"/>
              </a:rPr>
              <a:t>) project </a:t>
            </a:r>
            <a:endParaRPr lang="en-US" sz="3200" b="1" dirty="0">
              <a:solidFill>
                <a:schemeClr val="bg1"/>
              </a:solidFill>
              <a:latin typeface="+mn-lt"/>
            </a:endParaRPr>
          </a:p>
        </p:txBody>
      </p:sp>
      <p:sp>
        <p:nvSpPr>
          <p:cNvPr id="5" name="TextBox 4">
            <a:extLst>
              <a:ext uri="{FF2B5EF4-FFF2-40B4-BE49-F238E27FC236}">
                <a16:creationId xmlns:a16="http://schemas.microsoft.com/office/drawing/2014/main" id="{331131E4-089C-A78F-FA80-A50A4A094DE1}"/>
              </a:ext>
            </a:extLst>
          </p:cNvPr>
          <p:cNvSpPr txBox="1"/>
          <p:nvPr/>
        </p:nvSpPr>
        <p:spPr>
          <a:xfrm>
            <a:off x="609600" y="2971800"/>
            <a:ext cx="6934200" cy="2585323"/>
          </a:xfrm>
          <a:prstGeom prst="rect">
            <a:avLst/>
          </a:prstGeom>
          <a:noFill/>
        </p:spPr>
        <p:txBody>
          <a:bodyPr wrap="square">
            <a:spAutoFit/>
          </a:bodyPr>
          <a:lstStyle/>
          <a:p>
            <a:pPr marL="285750" indent="-285750">
              <a:buFont typeface="Arial" panose="020B0604020202020204" pitchFamily="34" charset="0"/>
              <a:buChar char="•"/>
            </a:pPr>
            <a:r>
              <a:rPr lang="en-US" sz="1800" b="1" dirty="0">
                <a:solidFill>
                  <a:schemeClr val="bg1"/>
                </a:solidFill>
                <a:latin typeface="+mn-lt"/>
              </a:rPr>
              <a:t>C</a:t>
            </a:r>
            <a:r>
              <a:rPr lang="en-US" sz="1800" b="1" i="0" dirty="0">
                <a:solidFill>
                  <a:schemeClr val="bg1"/>
                </a:solidFill>
                <a:effectLst/>
                <a:latin typeface="+mn-lt"/>
              </a:rPr>
              <a:t>reating production-ready code that evaluates the posture assessment of computing resources using </a:t>
            </a:r>
            <a:r>
              <a:rPr lang="en-US" sz="1800" b="1" i="0" dirty="0">
                <a:solidFill>
                  <a:schemeClr val="bg1"/>
                </a:solidFill>
                <a:effectLst/>
                <a:highlight>
                  <a:srgbClr val="FFFF00"/>
                </a:highlight>
                <a:latin typeface="+mn-lt"/>
              </a:rPr>
              <a:t>a communication fabric which will allow organizations to use this information in zero-trust architecture decisioning.</a:t>
            </a:r>
          </a:p>
          <a:p>
            <a:endParaRPr lang="en-US" sz="1800" b="1" dirty="0">
              <a:solidFill>
                <a:schemeClr val="bg1"/>
              </a:solidFill>
              <a:latin typeface="+mn-lt"/>
            </a:endParaRPr>
          </a:p>
          <a:p>
            <a:pPr marL="342900" indent="-342900">
              <a:buFont typeface="Arial" panose="020B0604020202020204" pitchFamily="34" charset="0"/>
              <a:buChar char="•"/>
            </a:pPr>
            <a:r>
              <a:rPr lang="en-US" sz="1800" b="1" i="0" dirty="0">
                <a:solidFill>
                  <a:schemeClr val="bg1"/>
                </a:solidFill>
                <a:effectLst/>
                <a:latin typeface="+mn-lt"/>
              </a:rPr>
              <a:t>PACE will deliver community-maintained code that will arm operators with an interoperable out-of-the-box solution that monitors risk and threat exposure, reducing integration costs and redundancy while increasing resiliency. </a:t>
            </a:r>
            <a:endParaRPr lang="en-US" sz="1800" b="1" dirty="0">
              <a:solidFill>
                <a:schemeClr val="bg1"/>
              </a:solidFill>
              <a:latin typeface="+mn-lt"/>
            </a:endParaRPr>
          </a:p>
        </p:txBody>
      </p:sp>
    </p:spTree>
    <p:extLst>
      <p:ext uri="{BB962C8B-B14F-4D97-AF65-F5344CB8AC3E}">
        <p14:creationId xmlns:p14="http://schemas.microsoft.com/office/powerpoint/2010/main" val="37759106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83FF3FF-5595-43BC-A533-767B389F202D}"/>
              </a:ext>
            </a:extLst>
          </p:cNvPr>
          <p:cNvSpPr>
            <a:spLocks noGrp="1"/>
          </p:cNvSpPr>
          <p:nvPr>
            <p:ph type="title"/>
          </p:nvPr>
        </p:nvSpPr>
        <p:spPr>
          <a:xfrm>
            <a:off x="457201" y="304800"/>
            <a:ext cx="8077200" cy="1524000"/>
          </a:xfrm>
        </p:spPr>
        <p:txBody>
          <a:bodyPr>
            <a:noAutofit/>
          </a:bodyPr>
          <a:lstStyle/>
          <a:p>
            <a:r>
              <a:rPr lang="en-US" sz="3200" b="1" dirty="0">
                <a:solidFill>
                  <a:schemeClr val="bg1"/>
                </a:solidFill>
                <a:latin typeface="+mn-lt"/>
              </a:rPr>
              <a:t>SBOM</a:t>
            </a:r>
          </a:p>
        </p:txBody>
      </p:sp>
      <p:pic>
        <p:nvPicPr>
          <p:cNvPr id="9218" name="Picture 2" descr="See the source image">
            <a:extLst>
              <a:ext uri="{FF2B5EF4-FFF2-40B4-BE49-F238E27FC236}">
                <a16:creationId xmlns:a16="http://schemas.microsoft.com/office/drawing/2014/main" id="{43B14555-5297-4633-CBB7-657C61FF89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752600"/>
            <a:ext cx="7315200"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88390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B2050FFA-79C9-403A-8679-4D5792B4BCD1}"/>
              </a:ext>
            </a:extLst>
          </p:cNvPr>
          <p:cNvSpPr>
            <a:spLocks noChangeArrowheads="1"/>
          </p:cNvSpPr>
          <p:nvPr/>
        </p:nvSpPr>
        <p:spPr bwMode="auto">
          <a:xfrm>
            <a:off x="0" y="90100"/>
            <a:ext cx="65" cy="276999"/>
          </a:xfrm>
          <a:prstGeom prst="rect">
            <a:avLst/>
          </a:prstGeom>
          <a:solidFill>
            <a:srgbClr val="FDFDF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0208F26A-52F7-2660-A21C-433C65E7CDDD}"/>
              </a:ext>
            </a:extLst>
          </p:cNvPr>
          <p:cNvSpPr txBox="1"/>
          <p:nvPr/>
        </p:nvSpPr>
        <p:spPr>
          <a:xfrm>
            <a:off x="381000" y="3810000"/>
            <a:ext cx="8305800" cy="2031325"/>
          </a:xfrm>
          <a:prstGeom prst="rect">
            <a:avLst/>
          </a:prstGeom>
          <a:noFill/>
        </p:spPr>
        <p:txBody>
          <a:bodyPr wrap="square">
            <a:spAutoFit/>
          </a:bodyPr>
          <a:lstStyle/>
          <a:p>
            <a:r>
              <a:rPr lang="en-US" sz="1800" b="1" i="0" dirty="0">
                <a:solidFill>
                  <a:schemeClr val="bg1"/>
                </a:solidFill>
                <a:effectLst/>
                <a:latin typeface="+mn-lt"/>
              </a:rPr>
              <a:t>SBOMs can accrue to both software suppliers and consumers. They include: Identifying and avoiding known vulnerabilities, Quantifying and managing licenses, Identifying both security and license compliance requirements, Enabling quantification of the risks inherent in a software package, Managing mitigations for vulnerabilities (including patching and compensating controls for new vulnerabilities), Lower operating costs due to improved efficiencies and reduced unplanned and unscheduled work</a:t>
            </a:r>
            <a:r>
              <a:rPr lang="en-US" b="0" i="0" dirty="0">
                <a:solidFill>
                  <a:srgbClr val="333333"/>
                </a:solidFill>
                <a:effectLst/>
                <a:latin typeface="Georgia" panose="02040502050405020303" pitchFamily="18" charset="0"/>
              </a:rPr>
              <a:t>. </a:t>
            </a:r>
            <a:r>
              <a:rPr lang="en-US" b="0" i="0" u="none" strike="noStrike" dirty="0">
                <a:solidFill>
                  <a:srgbClr val="003891"/>
                </a:solidFill>
                <a:effectLst/>
                <a:latin typeface="Georgia" panose="02040502050405020303" pitchFamily="18" charset="0"/>
                <a:hlinkClick r:id="rId2" tooltip="https://www.ntia.gov/files/ntia/publications/sbom_faq_-_20201116.pdf"/>
              </a:rPr>
              <a:t>sbom_faq_-_20201116.pdf (ntia.gov)</a:t>
            </a:r>
            <a:endParaRPr lang="en-US" dirty="0"/>
          </a:p>
        </p:txBody>
      </p:sp>
      <p:sp>
        <p:nvSpPr>
          <p:cNvPr id="10" name="TextBox 9">
            <a:extLst>
              <a:ext uri="{FF2B5EF4-FFF2-40B4-BE49-F238E27FC236}">
                <a16:creationId xmlns:a16="http://schemas.microsoft.com/office/drawing/2014/main" id="{305A88C5-002B-F313-6801-C9A763BFBD8D}"/>
              </a:ext>
            </a:extLst>
          </p:cNvPr>
          <p:cNvSpPr txBox="1"/>
          <p:nvPr/>
        </p:nvSpPr>
        <p:spPr>
          <a:xfrm>
            <a:off x="381000" y="1447800"/>
            <a:ext cx="8305800" cy="2031325"/>
          </a:xfrm>
          <a:prstGeom prst="rect">
            <a:avLst/>
          </a:prstGeom>
          <a:noFill/>
        </p:spPr>
        <p:txBody>
          <a:bodyPr wrap="square">
            <a:spAutoFit/>
          </a:bodyPr>
          <a:lstStyle/>
          <a:p>
            <a:r>
              <a:rPr lang="en-US" sz="1800" b="1" i="0" dirty="0">
                <a:solidFill>
                  <a:schemeClr val="bg1"/>
                </a:solidFill>
                <a:effectLst/>
                <a:latin typeface="+mn-lt"/>
              </a:rPr>
              <a:t>According to the National Telecommunications and Information Administration (NTIA), A “Software Bill of Materials” (SBOM) is effectively a nested inventory, a list of ingredients that make up software components. Or more specifically, A SBOM is a “formal record containing the details and supply chain relationships of various components used in building software. These components, including libraries and modules, can be open source or proprietary, free or paid, and the data can be widely available or access-restricted.”</a:t>
            </a:r>
            <a:endParaRPr lang="en-US" sz="1800" b="1" dirty="0">
              <a:solidFill>
                <a:schemeClr val="bg1"/>
              </a:solidFill>
              <a:latin typeface="+mn-lt"/>
            </a:endParaRPr>
          </a:p>
        </p:txBody>
      </p:sp>
      <p:sp>
        <p:nvSpPr>
          <p:cNvPr id="7" name="TextBox 6">
            <a:extLst>
              <a:ext uri="{FF2B5EF4-FFF2-40B4-BE49-F238E27FC236}">
                <a16:creationId xmlns:a16="http://schemas.microsoft.com/office/drawing/2014/main" id="{1F6766FA-5328-B901-C028-AE51C62E7CAF}"/>
              </a:ext>
            </a:extLst>
          </p:cNvPr>
          <p:cNvSpPr txBox="1"/>
          <p:nvPr/>
        </p:nvSpPr>
        <p:spPr>
          <a:xfrm>
            <a:off x="2133600" y="609600"/>
            <a:ext cx="3481466" cy="584775"/>
          </a:xfrm>
          <a:prstGeom prst="rect">
            <a:avLst/>
          </a:prstGeom>
          <a:noFill/>
        </p:spPr>
        <p:txBody>
          <a:bodyPr wrap="none" rtlCol="0">
            <a:spAutoFit/>
          </a:bodyPr>
          <a:lstStyle/>
          <a:p>
            <a:r>
              <a:rPr lang="en-US" sz="3200" b="1" dirty="0">
                <a:solidFill>
                  <a:schemeClr val="bg1"/>
                </a:solidFill>
                <a:latin typeface="+mn-lt"/>
              </a:rPr>
              <a:t>What Is An SBOM ?</a:t>
            </a:r>
          </a:p>
        </p:txBody>
      </p:sp>
    </p:spTree>
    <p:extLst>
      <p:ext uri="{BB962C8B-B14F-4D97-AF65-F5344CB8AC3E}">
        <p14:creationId xmlns:p14="http://schemas.microsoft.com/office/powerpoint/2010/main" val="25467885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B2050FFA-79C9-403A-8679-4D5792B4BCD1}"/>
              </a:ext>
            </a:extLst>
          </p:cNvPr>
          <p:cNvSpPr>
            <a:spLocks noChangeArrowheads="1"/>
          </p:cNvSpPr>
          <p:nvPr/>
        </p:nvSpPr>
        <p:spPr bwMode="auto">
          <a:xfrm>
            <a:off x="0" y="90100"/>
            <a:ext cx="65" cy="276999"/>
          </a:xfrm>
          <a:prstGeom prst="rect">
            <a:avLst/>
          </a:prstGeom>
          <a:solidFill>
            <a:srgbClr val="FDFDF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0208F26A-52F7-2660-A21C-433C65E7CDDD}"/>
              </a:ext>
            </a:extLst>
          </p:cNvPr>
          <p:cNvSpPr txBox="1"/>
          <p:nvPr/>
        </p:nvSpPr>
        <p:spPr>
          <a:xfrm>
            <a:off x="609600" y="2133600"/>
            <a:ext cx="7315200" cy="3754874"/>
          </a:xfrm>
          <a:prstGeom prst="rect">
            <a:avLst/>
          </a:prstGeom>
          <a:noFill/>
        </p:spPr>
        <p:txBody>
          <a:bodyPr wrap="square">
            <a:spAutoFit/>
          </a:bodyPr>
          <a:lstStyle/>
          <a:p>
            <a:pPr marL="285750" indent="-285750">
              <a:buFont typeface="Arial" panose="020B0604020202020204" pitchFamily="34" charset="0"/>
              <a:buChar char="•"/>
            </a:pPr>
            <a:r>
              <a:rPr lang="en-US" sz="1800" b="1" dirty="0">
                <a:solidFill>
                  <a:schemeClr val="bg1"/>
                </a:solidFill>
                <a:latin typeface="+mj-lt"/>
              </a:rPr>
              <a:t>T</a:t>
            </a:r>
            <a:r>
              <a:rPr lang="en-US" sz="1800" b="1" i="0" dirty="0">
                <a:solidFill>
                  <a:schemeClr val="bg1"/>
                </a:solidFill>
                <a:effectLst/>
                <a:latin typeface="+mj-lt"/>
              </a:rPr>
              <a:t>ransparency into software provenance and pedigrees</a:t>
            </a:r>
          </a:p>
          <a:p>
            <a:r>
              <a:rPr lang="en-US" sz="1800" b="1" i="0" dirty="0">
                <a:solidFill>
                  <a:schemeClr val="bg1"/>
                </a:solidFill>
                <a:effectLst/>
                <a:latin typeface="+mj-lt"/>
              </a:rPr>
              <a:t>continuous security risk assessment,</a:t>
            </a:r>
          </a:p>
          <a:p>
            <a:pPr marL="285750" indent="-285750">
              <a:buFont typeface="Arial" panose="020B0604020202020204" pitchFamily="34" charset="0"/>
              <a:buChar char="•"/>
            </a:pPr>
            <a:r>
              <a:rPr lang="en-US" sz="1800" b="1" dirty="0">
                <a:solidFill>
                  <a:schemeClr val="bg1"/>
                </a:solidFill>
                <a:latin typeface="+mj-lt"/>
              </a:rPr>
              <a:t>A</a:t>
            </a:r>
            <a:r>
              <a:rPr lang="en-US" sz="1800" b="1" i="0" dirty="0">
                <a:solidFill>
                  <a:schemeClr val="bg1"/>
                </a:solidFill>
                <a:effectLst/>
                <a:latin typeface="+mj-lt"/>
              </a:rPr>
              <a:t>ccess control and sharing with customer who can access and what data can be seen,</a:t>
            </a:r>
          </a:p>
          <a:p>
            <a:pPr marL="285750" indent="-285750">
              <a:buFont typeface="Arial" panose="020B0604020202020204" pitchFamily="34" charset="0"/>
              <a:buChar char="•"/>
            </a:pPr>
            <a:r>
              <a:rPr lang="en-US" sz="1800" b="1" dirty="0">
                <a:solidFill>
                  <a:schemeClr val="bg1"/>
                </a:solidFill>
                <a:latin typeface="+mj-lt"/>
              </a:rPr>
              <a:t>T</a:t>
            </a:r>
            <a:r>
              <a:rPr lang="en-US" sz="1800" b="1" i="0" dirty="0">
                <a:solidFill>
                  <a:schemeClr val="bg1"/>
                </a:solidFill>
                <a:effectLst/>
                <a:latin typeface="+mj-lt"/>
              </a:rPr>
              <a:t>hreat intelligence data correlation</a:t>
            </a:r>
          </a:p>
          <a:p>
            <a:pPr marL="285750" indent="-285750">
              <a:buFont typeface="Arial" panose="020B0604020202020204" pitchFamily="34" charset="0"/>
              <a:buChar char="•"/>
            </a:pPr>
            <a:r>
              <a:rPr lang="en-US" sz="1800" b="1" i="0" dirty="0">
                <a:solidFill>
                  <a:schemeClr val="bg1"/>
                </a:solidFill>
                <a:effectLst/>
                <a:latin typeface="+mj-lt"/>
              </a:rPr>
              <a:t> Software composition license analysis and policy enforcement</a:t>
            </a:r>
          </a:p>
          <a:p>
            <a:pPr marL="285750" indent="-285750">
              <a:buFont typeface="Arial" panose="020B0604020202020204" pitchFamily="34" charset="0"/>
              <a:buChar char="•"/>
            </a:pPr>
            <a:r>
              <a:rPr lang="en-US" sz="1800" b="1" dirty="0">
                <a:solidFill>
                  <a:schemeClr val="bg1"/>
                </a:solidFill>
                <a:latin typeface="+mj-lt"/>
              </a:rPr>
              <a:t>S</a:t>
            </a:r>
            <a:r>
              <a:rPr lang="en-US" sz="1800" b="1" i="0" dirty="0">
                <a:solidFill>
                  <a:schemeClr val="bg1"/>
                </a:solidFill>
                <a:effectLst/>
                <a:latin typeface="+mj-lt"/>
              </a:rPr>
              <a:t>oftware component end of life monitoring</a:t>
            </a:r>
          </a:p>
          <a:p>
            <a:pPr marL="285750" indent="-285750">
              <a:buFont typeface="Arial" panose="020B0604020202020204" pitchFamily="34" charset="0"/>
              <a:buChar char="•"/>
            </a:pPr>
            <a:r>
              <a:rPr lang="en-US" sz="1800" b="1" i="0" dirty="0">
                <a:solidFill>
                  <a:schemeClr val="bg1"/>
                </a:solidFill>
                <a:effectLst/>
                <a:latin typeface="+mj-lt"/>
              </a:rPr>
              <a:t>SCRM - Supply Chain Risk Management and supply chain screening,</a:t>
            </a:r>
          </a:p>
          <a:p>
            <a:endParaRPr lang="en-US" sz="1800" b="1" dirty="0">
              <a:solidFill>
                <a:schemeClr val="bg1"/>
              </a:solidFill>
              <a:latin typeface="+mj-lt"/>
            </a:endParaRPr>
          </a:p>
          <a:p>
            <a:r>
              <a:rPr lang="en-US" sz="1800" b="1" i="0" dirty="0">
                <a:solidFill>
                  <a:schemeClr val="bg1"/>
                </a:solidFill>
                <a:effectLst/>
                <a:latin typeface="+mj-lt"/>
              </a:rPr>
              <a:t> Dmitry </a:t>
            </a:r>
            <a:r>
              <a:rPr lang="en-US" sz="1800" b="1" i="0" dirty="0" err="1">
                <a:solidFill>
                  <a:schemeClr val="bg1"/>
                </a:solidFill>
                <a:effectLst/>
                <a:latin typeface="+mj-lt"/>
              </a:rPr>
              <a:t>Raidman</a:t>
            </a:r>
            <a:r>
              <a:rPr lang="en-US" sz="1800" b="1" i="0" dirty="0">
                <a:solidFill>
                  <a:schemeClr val="bg1"/>
                </a:solidFill>
                <a:effectLst/>
                <a:latin typeface="+mj-lt"/>
              </a:rPr>
              <a:t> is CTO, </a:t>
            </a:r>
            <a:r>
              <a:rPr lang="en-US" sz="1800" b="1" i="0" dirty="0" err="1">
                <a:solidFill>
                  <a:schemeClr val="bg1"/>
                </a:solidFill>
                <a:effectLst/>
                <a:latin typeface="+mj-lt"/>
              </a:rPr>
              <a:t>Cybeats</a:t>
            </a:r>
            <a:endParaRPr lang="en-US" sz="1800" b="1" i="0" dirty="0">
              <a:solidFill>
                <a:schemeClr val="bg1"/>
              </a:solidFill>
              <a:effectLst/>
              <a:latin typeface="+mj-lt"/>
            </a:endParaRPr>
          </a:p>
          <a:p>
            <a:endParaRPr lang="en-US" sz="1800" b="1" i="0" dirty="0">
              <a:solidFill>
                <a:schemeClr val="bg1"/>
              </a:solidFill>
              <a:effectLst/>
              <a:latin typeface="+mj-lt"/>
            </a:endParaRPr>
          </a:p>
          <a:p>
            <a:r>
              <a:rPr lang="en-US" sz="2000" dirty="0">
                <a:hlinkClick r:id="rId2"/>
              </a:rPr>
              <a:t>Bolstering Cybersecurity Risk Management With SBOMS (forbes.com)</a:t>
            </a:r>
            <a:endParaRPr lang="en-US" sz="1800" b="1" dirty="0">
              <a:solidFill>
                <a:schemeClr val="bg1"/>
              </a:solidFill>
              <a:latin typeface="+mj-lt"/>
            </a:endParaRPr>
          </a:p>
        </p:txBody>
      </p:sp>
      <p:sp>
        <p:nvSpPr>
          <p:cNvPr id="4" name="TextBox 3">
            <a:extLst>
              <a:ext uri="{FF2B5EF4-FFF2-40B4-BE49-F238E27FC236}">
                <a16:creationId xmlns:a16="http://schemas.microsoft.com/office/drawing/2014/main" id="{ACEC4E22-213D-E52E-C0C9-E3FC700B31C7}"/>
              </a:ext>
            </a:extLst>
          </p:cNvPr>
          <p:cNvSpPr txBox="1"/>
          <p:nvPr/>
        </p:nvSpPr>
        <p:spPr>
          <a:xfrm>
            <a:off x="2057400" y="685800"/>
            <a:ext cx="5257800" cy="584775"/>
          </a:xfrm>
          <a:prstGeom prst="rect">
            <a:avLst/>
          </a:prstGeom>
          <a:noFill/>
        </p:spPr>
        <p:txBody>
          <a:bodyPr wrap="square">
            <a:spAutoFit/>
          </a:bodyPr>
          <a:lstStyle/>
          <a:p>
            <a:r>
              <a:rPr lang="en-US" sz="3200" b="1" dirty="0">
                <a:solidFill>
                  <a:schemeClr val="bg1"/>
                </a:solidFill>
                <a:latin typeface="+mj-lt"/>
              </a:rPr>
              <a:t>U</a:t>
            </a:r>
            <a:r>
              <a:rPr lang="en-US" sz="3200" b="1" i="0" dirty="0">
                <a:solidFill>
                  <a:schemeClr val="bg1"/>
                </a:solidFill>
                <a:effectLst/>
                <a:latin typeface="+mj-lt"/>
              </a:rPr>
              <a:t>se cases for SBOM</a:t>
            </a:r>
          </a:p>
        </p:txBody>
      </p:sp>
    </p:spTree>
    <p:extLst>
      <p:ext uri="{BB962C8B-B14F-4D97-AF65-F5344CB8AC3E}">
        <p14:creationId xmlns:p14="http://schemas.microsoft.com/office/powerpoint/2010/main" val="37796291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B2050FFA-79C9-403A-8679-4D5792B4BCD1}"/>
              </a:ext>
            </a:extLst>
          </p:cNvPr>
          <p:cNvSpPr>
            <a:spLocks noChangeArrowheads="1"/>
          </p:cNvSpPr>
          <p:nvPr/>
        </p:nvSpPr>
        <p:spPr bwMode="auto">
          <a:xfrm>
            <a:off x="0" y="90100"/>
            <a:ext cx="65" cy="276999"/>
          </a:xfrm>
          <a:prstGeom prst="rect">
            <a:avLst/>
          </a:prstGeom>
          <a:solidFill>
            <a:srgbClr val="FDFDF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1F6766FA-5328-B901-C028-AE51C62E7CAF}"/>
              </a:ext>
            </a:extLst>
          </p:cNvPr>
          <p:cNvSpPr txBox="1"/>
          <p:nvPr/>
        </p:nvSpPr>
        <p:spPr>
          <a:xfrm>
            <a:off x="762000" y="533400"/>
            <a:ext cx="6947806" cy="584775"/>
          </a:xfrm>
          <a:prstGeom prst="rect">
            <a:avLst/>
          </a:prstGeom>
          <a:noFill/>
        </p:spPr>
        <p:txBody>
          <a:bodyPr wrap="square" rtlCol="0">
            <a:spAutoFit/>
          </a:bodyPr>
          <a:lstStyle/>
          <a:p>
            <a:r>
              <a:rPr lang="en-US" sz="3200" b="1" dirty="0">
                <a:solidFill>
                  <a:schemeClr val="bg1"/>
                </a:solidFill>
                <a:latin typeface="+mn-lt"/>
              </a:rPr>
              <a:t>SBOM And the Executive Order </a:t>
            </a:r>
          </a:p>
        </p:txBody>
      </p:sp>
      <p:sp>
        <p:nvSpPr>
          <p:cNvPr id="8" name="TextBox 7">
            <a:extLst>
              <a:ext uri="{FF2B5EF4-FFF2-40B4-BE49-F238E27FC236}">
                <a16:creationId xmlns:a16="http://schemas.microsoft.com/office/drawing/2014/main" id="{257DDDBA-6D6A-0373-88C4-EEA41EBED507}"/>
              </a:ext>
            </a:extLst>
          </p:cNvPr>
          <p:cNvSpPr txBox="1"/>
          <p:nvPr/>
        </p:nvSpPr>
        <p:spPr>
          <a:xfrm>
            <a:off x="914400" y="2151727"/>
            <a:ext cx="6553200" cy="3693319"/>
          </a:xfrm>
          <a:prstGeom prst="rect">
            <a:avLst/>
          </a:prstGeom>
          <a:noFill/>
        </p:spPr>
        <p:txBody>
          <a:bodyPr wrap="square">
            <a:spAutoFit/>
          </a:bodyPr>
          <a:lstStyle/>
          <a:p>
            <a:pPr algn="l"/>
            <a:r>
              <a:rPr lang="en-US" sz="1800" b="1" i="0" dirty="0">
                <a:solidFill>
                  <a:schemeClr val="bg1"/>
                </a:solidFill>
                <a:effectLst/>
                <a:latin typeface="+mn-lt"/>
              </a:rPr>
              <a:t>The EO requires NTIA to produce three proposed minimum elements that should go into any SBOM:</a:t>
            </a:r>
          </a:p>
          <a:p>
            <a:pPr algn="l"/>
            <a:endParaRPr lang="en-US" sz="1800" b="1" i="0" dirty="0">
              <a:solidFill>
                <a:schemeClr val="bg1"/>
              </a:solidFill>
              <a:effectLst/>
              <a:latin typeface="+mn-lt"/>
            </a:endParaRPr>
          </a:p>
          <a:p>
            <a:pPr algn="l">
              <a:buFont typeface="Arial" panose="020B0604020202020204" pitchFamily="34" charset="0"/>
              <a:buChar char="•"/>
            </a:pPr>
            <a:r>
              <a:rPr lang="en-US" sz="1800" b="1" i="0" dirty="0">
                <a:solidFill>
                  <a:schemeClr val="bg1"/>
                </a:solidFill>
                <a:effectLst/>
                <a:latin typeface="+mn-lt"/>
              </a:rPr>
              <a:t>Data fields (such as supplier name, component name, version of the component, and more)</a:t>
            </a:r>
          </a:p>
          <a:p>
            <a:pPr algn="l">
              <a:buFont typeface="Arial" panose="020B0604020202020204" pitchFamily="34" charset="0"/>
              <a:buChar char="•"/>
            </a:pPr>
            <a:endParaRPr lang="en-US" sz="1800" b="1" i="0" dirty="0">
              <a:solidFill>
                <a:schemeClr val="bg1"/>
              </a:solidFill>
              <a:effectLst/>
              <a:latin typeface="+mn-lt"/>
            </a:endParaRPr>
          </a:p>
          <a:p>
            <a:pPr algn="l">
              <a:buFont typeface="Arial" panose="020B0604020202020204" pitchFamily="34" charset="0"/>
              <a:buChar char="•"/>
            </a:pPr>
            <a:r>
              <a:rPr lang="en-US" sz="1800" b="1" i="0" dirty="0">
                <a:solidFill>
                  <a:schemeClr val="bg1"/>
                </a:solidFill>
                <a:effectLst/>
                <a:latin typeface="+mn-lt"/>
              </a:rPr>
              <a:t>Operational considerations (such as frequency of SBOM generation, depth of the dependency tree, access to SBOM data, and more)</a:t>
            </a:r>
          </a:p>
          <a:p>
            <a:pPr algn="l">
              <a:buFont typeface="Arial" panose="020B0604020202020204" pitchFamily="34" charset="0"/>
              <a:buChar char="•"/>
            </a:pPr>
            <a:r>
              <a:rPr lang="en-US" sz="1800" b="1" i="0" dirty="0">
                <a:solidFill>
                  <a:schemeClr val="bg1"/>
                </a:solidFill>
                <a:effectLst/>
                <a:latin typeface="+mn-lt"/>
              </a:rPr>
              <a:t>Support for automation (making sure the data can be produced at scale and consumed at scale using three different data formats already standardized, including three leading file formats known as SPDX, </a:t>
            </a:r>
            <a:r>
              <a:rPr lang="en-US" sz="1800" b="1" i="0" dirty="0" err="1">
                <a:solidFill>
                  <a:schemeClr val="bg1"/>
                </a:solidFill>
                <a:effectLst/>
                <a:latin typeface="+mn-lt"/>
              </a:rPr>
              <a:t>CycloneDX</a:t>
            </a:r>
            <a:r>
              <a:rPr lang="en-US" sz="1800" b="1" i="0" dirty="0">
                <a:solidFill>
                  <a:schemeClr val="bg1"/>
                </a:solidFill>
                <a:effectLst/>
                <a:latin typeface="+mn-lt"/>
              </a:rPr>
              <a:t>, and SWID).</a:t>
            </a:r>
          </a:p>
        </p:txBody>
      </p:sp>
    </p:spTree>
    <p:extLst>
      <p:ext uri="{BB962C8B-B14F-4D97-AF65-F5344CB8AC3E}">
        <p14:creationId xmlns:p14="http://schemas.microsoft.com/office/powerpoint/2010/main" val="31210687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B2050FFA-79C9-403A-8679-4D5792B4BCD1}"/>
              </a:ext>
            </a:extLst>
          </p:cNvPr>
          <p:cNvSpPr>
            <a:spLocks noChangeArrowheads="1"/>
          </p:cNvSpPr>
          <p:nvPr/>
        </p:nvSpPr>
        <p:spPr bwMode="auto">
          <a:xfrm>
            <a:off x="0" y="90100"/>
            <a:ext cx="65" cy="276999"/>
          </a:xfrm>
          <a:prstGeom prst="rect">
            <a:avLst/>
          </a:prstGeom>
          <a:solidFill>
            <a:srgbClr val="FDFDF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0208F26A-52F7-2660-A21C-433C65E7CDDD}"/>
              </a:ext>
            </a:extLst>
          </p:cNvPr>
          <p:cNvSpPr txBox="1"/>
          <p:nvPr/>
        </p:nvSpPr>
        <p:spPr>
          <a:xfrm>
            <a:off x="228600" y="3581400"/>
            <a:ext cx="8458200" cy="2893100"/>
          </a:xfrm>
          <a:prstGeom prst="rect">
            <a:avLst/>
          </a:prstGeom>
          <a:noFill/>
        </p:spPr>
        <p:txBody>
          <a:bodyPr wrap="square">
            <a:spAutoFit/>
          </a:bodyPr>
          <a:lstStyle/>
          <a:p>
            <a:pPr marL="285750" indent="-285750" algn="just" fontAlgn="base">
              <a:buFont typeface="Arial" panose="020B0604020202020204" pitchFamily="34" charset="0"/>
              <a:buChar char="•"/>
            </a:pPr>
            <a:r>
              <a:rPr lang="en-US" sz="1800" b="1" i="0" dirty="0">
                <a:solidFill>
                  <a:schemeClr val="bg1"/>
                </a:solidFill>
                <a:effectLst/>
                <a:latin typeface="+mn-lt"/>
              </a:rPr>
              <a:t>SBOMs can allow for discovery and mitigation of software security risks early in the production cycle.</a:t>
            </a:r>
          </a:p>
          <a:p>
            <a:pPr marL="285750" indent="-285750" algn="just" fontAlgn="base">
              <a:buFont typeface="Arial" panose="020B0604020202020204" pitchFamily="34" charset="0"/>
              <a:buChar char="•"/>
            </a:pPr>
            <a:endParaRPr lang="en-US" sz="1800" b="1" dirty="0">
              <a:solidFill>
                <a:schemeClr val="bg1"/>
              </a:solidFill>
              <a:latin typeface="+mn-lt"/>
            </a:endParaRPr>
          </a:p>
          <a:p>
            <a:pPr marL="285750" indent="-285750" algn="just" fontAlgn="base">
              <a:buFont typeface="Arial" panose="020B0604020202020204" pitchFamily="34" charset="0"/>
              <a:buChar char="•"/>
            </a:pPr>
            <a:r>
              <a:rPr lang="en-US" sz="1800" b="1" i="0" dirty="0">
                <a:solidFill>
                  <a:schemeClr val="bg1"/>
                </a:solidFill>
                <a:effectLst/>
                <a:latin typeface="+mn-lt"/>
              </a:rPr>
              <a:t>By identification and attestation of software package components up front, SBOM can help assess unknown risks, and transition them to known risks.</a:t>
            </a:r>
          </a:p>
          <a:p>
            <a:pPr marL="285750" indent="-285750" algn="just" fontAlgn="base">
              <a:buFont typeface="Arial" panose="020B0604020202020204" pitchFamily="34" charset="0"/>
              <a:buChar char="•"/>
            </a:pPr>
            <a:endParaRPr lang="en-US" sz="1800" b="1" i="0" dirty="0">
              <a:solidFill>
                <a:schemeClr val="bg1"/>
              </a:solidFill>
              <a:effectLst/>
              <a:latin typeface="+mn-lt"/>
            </a:endParaRPr>
          </a:p>
          <a:p>
            <a:pPr marL="285750" indent="-285750" algn="just" fontAlgn="base">
              <a:buFont typeface="Arial" panose="020B0604020202020204" pitchFamily="34" charset="0"/>
              <a:buChar char="•"/>
            </a:pPr>
            <a:r>
              <a:rPr lang="en-US" sz="1800" b="1" i="0" dirty="0">
                <a:solidFill>
                  <a:schemeClr val="bg1"/>
                </a:solidFill>
                <a:effectLst/>
                <a:latin typeface="+mn-lt"/>
              </a:rPr>
              <a:t>It is still early in the cycle of SBOM adaptation but more transparency and accountability for software security and optimization is a good thing for both the public and private sectors </a:t>
            </a:r>
            <a:endParaRPr lang="en-US" sz="1800" b="1" dirty="0">
              <a:solidFill>
                <a:schemeClr val="bg1"/>
              </a:solidFill>
              <a:latin typeface="+mn-lt"/>
            </a:endParaRPr>
          </a:p>
          <a:p>
            <a:pPr algn="just" fontAlgn="base"/>
            <a:endParaRPr lang="en-US" sz="2000" b="1" i="0" dirty="0">
              <a:solidFill>
                <a:schemeClr val="bg1"/>
              </a:solidFill>
              <a:effectLst/>
              <a:latin typeface="+mn-lt"/>
            </a:endParaRPr>
          </a:p>
        </p:txBody>
      </p:sp>
      <p:sp>
        <p:nvSpPr>
          <p:cNvPr id="4" name="TextBox 3">
            <a:extLst>
              <a:ext uri="{FF2B5EF4-FFF2-40B4-BE49-F238E27FC236}">
                <a16:creationId xmlns:a16="http://schemas.microsoft.com/office/drawing/2014/main" id="{ACEC4E22-213D-E52E-C0C9-E3FC700B31C7}"/>
              </a:ext>
            </a:extLst>
          </p:cNvPr>
          <p:cNvSpPr txBox="1"/>
          <p:nvPr/>
        </p:nvSpPr>
        <p:spPr>
          <a:xfrm>
            <a:off x="1371600" y="334442"/>
            <a:ext cx="7315200" cy="584775"/>
          </a:xfrm>
          <a:prstGeom prst="rect">
            <a:avLst/>
          </a:prstGeom>
          <a:noFill/>
        </p:spPr>
        <p:txBody>
          <a:bodyPr wrap="square">
            <a:spAutoFit/>
          </a:bodyPr>
          <a:lstStyle/>
          <a:p>
            <a:r>
              <a:rPr lang="en-US" sz="3200" b="1" dirty="0">
                <a:solidFill>
                  <a:schemeClr val="bg1"/>
                </a:solidFill>
                <a:latin typeface="+mj-lt"/>
              </a:rPr>
              <a:t>Zero Trust U</a:t>
            </a:r>
            <a:r>
              <a:rPr lang="en-US" sz="3200" b="1" i="0" dirty="0">
                <a:solidFill>
                  <a:schemeClr val="bg1"/>
                </a:solidFill>
                <a:effectLst/>
                <a:latin typeface="+mj-lt"/>
              </a:rPr>
              <a:t>se cases for SBOM</a:t>
            </a:r>
          </a:p>
        </p:txBody>
      </p:sp>
      <p:pic>
        <p:nvPicPr>
          <p:cNvPr id="10242" name="Picture 2" descr="Image result for software bill of materials, Sbom graphic">
            <a:extLst>
              <a:ext uri="{FF2B5EF4-FFF2-40B4-BE49-F238E27FC236}">
                <a16:creationId xmlns:a16="http://schemas.microsoft.com/office/drawing/2014/main" id="{BA99EBF0-4C6A-922E-C1A0-75ACBB7474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1108" y="919217"/>
            <a:ext cx="4616537" cy="2214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27471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B2050FFA-79C9-403A-8679-4D5792B4BCD1}"/>
              </a:ext>
            </a:extLst>
          </p:cNvPr>
          <p:cNvSpPr>
            <a:spLocks noChangeArrowheads="1"/>
          </p:cNvSpPr>
          <p:nvPr/>
        </p:nvSpPr>
        <p:spPr bwMode="auto">
          <a:xfrm>
            <a:off x="0" y="90100"/>
            <a:ext cx="65" cy="276999"/>
          </a:xfrm>
          <a:prstGeom prst="rect">
            <a:avLst/>
          </a:prstGeom>
          <a:solidFill>
            <a:srgbClr val="FDFDF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2290" name="Picture 2" descr="Image result for zero trust">
            <a:extLst>
              <a:ext uri="{FF2B5EF4-FFF2-40B4-BE49-F238E27FC236}">
                <a16:creationId xmlns:a16="http://schemas.microsoft.com/office/drawing/2014/main" id="{6E81E7B4-C558-F34F-63CA-89BB1D0940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3935" cy="6934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5816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pic>
        <p:nvPicPr>
          <p:cNvPr id="6148" name="Picture 4" descr="EO 14028">
            <a:extLst>
              <a:ext uri="{FF2B5EF4-FFF2-40B4-BE49-F238E27FC236}">
                <a16:creationId xmlns:a16="http://schemas.microsoft.com/office/drawing/2014/main" id="{2A4F9676-8C49-AFD0-6706-92C4B4E5CD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81000"/>
            <a:ext cx="8096250" cy="20193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6EF4F79-30BD-720C-28F9-3E4A6BF59D68}"/>
              </a:ext>
            </a:extLst>
          </p:cNvPr>
          <p:cNvSpPr txBox="1"/>
          <p:nvPr/>
        </p:nvSpPr>
        <p:spPr>
          <a:xfrm>
            <a:off x="381000" y="3124200"/>
            <a:ext cx="8096250" cy="3046988"/>
          </a:xfrm>
          <a:prstGeom prst="rect">
            <a:avLst/>
          </a:prstGeom>
          <a:noFill/>
        </p:spPr>
        <p:txBody>
          <a:bodyPr wrap="square">
            <a:spAutoFit/>
          </a:bodyPr>
          <a:lstStyle/>
          <a:p>
            <a:pPr algn="l"/>
            <a:r>
              <a:rPr lang="en-US" b="0" i="0" u="none" strike="noStrike" dirty="0">
                <a:solidFill>
                  <a:srgbClr val="0000FF"/>
                </a:solidFill>
                <a:effectLst/>
                <a:latin typeface="Quattrocento Sans" panose="020B0604020202020204" pitchFamily="34" charset="0"/>
                <a:hlinkClick r:id="rId3"/>
              </a:rPr>
              <a:t>Executive Order 14028</a:t>
            </a:r>
            <a:r>
              <a:rPr lang="en-US" b="0" i="0" dirty="0">
                <a:solidFill>
                  <a:srgbClr val="2B2B2B"/>
                </a:solidFill>
                <a:effectLst/>
                <a:latin typeface="Quattrocento Sans" panose="020B0604020202020204" pitchFamily="34" charset="0"/>
              </a:rPr>
              <a:t> </a:t>
            </a:r>
            <a:r>
              <a:rPr lang="en-US" b="1" i="0" dirty="0">
                <a:solidFill>
                  <a:schemeClr val="bg1"/>
                </a:solidFill>
                <a:effectLst/>
                <a:latin typeface="+mn-lt"/>
              </a:rPr>
              <a:t>states that “Prevention, detection, assessment, and remediation of cyber incidents is essential to national and economic security” and establishes requirements for Federal Information Systems, including:</a:t>
            </a:r>
          </a:p>
          <a:p>
            <a:pPr algn="l">
              <a:buFont typeface="Arial" panose="020B0604020202020204" pitchFamily="34" charset="0"/>
              <a:buChar char="•"/>
            </a:pPr>
            <a:r>
              <a:rPr lang="en-US" b="1" i="0" dirty="0">
                <a:solidFill>
                  <a:schemeClr val="bg1"/>
                </a:solidFill>
                <a:effectLst/>
                <a:latin typeface="+mn-lt"/>
              </a:rPr>
              <a:t>(Sec. 3) Modernizing Federal Government Cybersecurity</a:t>
            </a:r>
          </a:p>
          <a:p>
            <a:pPr marL="742950" lvl="1" indent="-285750" algn="l">
              <a:buFont typeface="Arial" panose="020B0604020202020204" pitchFamily="34" charset="0"/>
              <a:buChar char="•"/>
            </a:pPr>
            <a:r>
              <a:rPr lang="en-US" b="1" i="0" dirty="0">
                <a:solidFill>
                  <a:schemeClr val="bg1"/>
                </a:solidFill>
                <a:effectLst/>
                <a:latin typeface="+mn-lt"/>
              </a:rPr>
              <a:t>advance toward Zero Trust Architecture</a:t>
            </a:r>
          </a:p>
          <a:p>
            <a:pPr marL="742950" lvl="1" indent="-285750" algn="l">
              <a:buFont typeface="Arial" panose="020B0604020202020204" pitchFamily="34" charset="0"/>
              <a:buChar char="•"/>
            </a:pPr>
            <a:r>
              <a:rPr lang="en-US" b="1" i="0" dirty="0">
                <a:solidFill>
                  <a:schemeClr val="bg1"/>
                </a:solidFill>
                <a:effectLst/>
                <a:latin typeface="+mn-lt"/>
              </a:rPr>
              <a:t>accelerate use of secure cloud services</a:t>
            </a:r>
          </a:p>
          <a:p>
            <a:pPr marL="742950" lvl="1" indent="-285750" algn="l">
              <a:buFont typeface="Arial" panose="020B0604020202020204" pitchFamily="34" charset="0"/>
              <a:buChar char="•"/>
            </a:pPr>
            <a:r>
              <a:rPr lang="en-US" b="1" i="0" dirty="0">
                <a:solidFill>
                  <a:schemeClr val="bg1"/>
                </a:solidFill>
                <a:effectLst/>
                <a:latin typeface="+mn-lt"/>
              </a:rPr>
              <a:t>streamline access to cybersecurity data</a:t>
            </a:r>
          </a:p>
          <a:p>
            <a:pPr algn="l">
              <a:buFont typeface="Arial" panose="020B0604020202020204" pitchFamily="34" charset="0"/>
              <a:buChar char="•"/>
            </a:pPr>
            <a:r>
              <a:rPr lang="en-US" b="1" i="0" dirty="0">
                <a:solidFill>
                  <a:schemeClr val="bg1"/>
                </a:solidFill>
                <a:effectLst/>
                <a:latin typeface="+mn-lt"/>
              </a:rPr>
              <a:t>(Sec. 4) Enhancing Software Supply Chain Security</a:t>
            </a:r>
          </a:p>
          <a:p>
            <a:pPr marL="742950" lvl="1" indent="-285750" algn="l">
              <a:buFont typeface="Arial" panose="020B0604020202020204" pitchFamily="34" charset="0"/>
              <a:buChar char="•"/>
            </a:pPr>
            <a:r>
              <a:rPr lang="en-US" b="1" i="0" dirty="0">
                <a:solidFill>
                  <a:schemeClr val="bg1"/>
                </a:solidFill>
                <a:effectLst/>
                <a:latin typeface="+mn-lt"/>
              </a:rPr>
              <a:t>provide purchasers a Software Bill of Materials</a:t>
            </a:r>
          </a:p>
          <a:p>
            <a:pPr algn="l">
              <a:buFont typeface="Arial" panose="020B0604020202020204" pitchFamily="34" charset="0"/>
              <a:buChar char="•"/>
            </a:pPr>
            <a:r>
              <a:rPr lang="en-US" b="1" i="0" dirty="0">
                <a:solidFill>
                  <a:schemeClr val="bg1"/>
                </a:solidFill>
                <a:effectLst/>
                <a:latin typeface="+mn-lt"/>
              </a:rPr>
              <a:t>(Sec. 6) Standardizing Federal Government’s Playbook for Responding to Cybersecurity Vulnerabilities and Incidents</a:t>
            </a:r>
          </a:p>
          <a:p>
            <a:pPr algn="l">
              <a:buFont typeface="Arial" panose="020B0604020202020204" pitchFamily="34" charset="0"/>
              <a:buChar char="•"/>
            </a:pPr>
            <a:r>
              <a:rPr lang="en-US" b="1" i="0" dirty="0">
                <a:solidFill>
                  <a:schemeClr val="bg1"/>
                </a:solidFill>
                <a:effectLst/>
                <a:latin typeface="+mn-lt"/>
              </a:rPr>
              <a:t>(Sec. 7) Improving Detection of Cybersecurity Vulnerabilities and Incidents</a:t>
            </a:r>
          </a:p>
        </p:txBody>
      </p:sp>
    </p:spTree>
    <p:extLst>
      <p:ext uri="{BB962C8B-B14F-4D97-AF65-F5344CB8AC3E}">
        <p14:creationId xmlns:p14="http://schemas.microsoft.com/office/powerpoint/2010/main" val="27412688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5A25730-20B0-47D3-B39D-1F61F010E4C7}"/>
              </a:ext>
            </a:extLst>
          </p:cNvPr>
          <p:cNvSpPr>
            <a:spLocks noGrp="1"/>
          </p:cNvSpPr>
          <p:nvPr>
            <p:ph type="title"/>
          </p:nvPr>
        </p:nvSpPr>
        <p:spPr>
          <a:xfrm>
            <a:off x="457200" y="274638"/>
            <a:ext cx="8229600" cy="1143000"/>
          </a:xfrm>
        </p:spPr>
        <p:txBody>
          <a:bodyPr>
            <a:normAutofit fontScale="90000"/>
          </a:bodyPr>
          <a:lstStyle/>
          <a:p>
            <a:pPr>
              <a:lnSpc>
                <a:spcPct val="100000"/>
              </a:lnSpc>
              <a:spcBef>
                <a:spcPct val="0"/>
              </a:spcBef>
            </a:pPr>
            <a:br>
              <a:rPr lang="en-US" altLang="en-US" sz="1800" b="1" u="sng" dirty="0"/>
            </a:br>
            <a:br>
              <a:rPr lang="en-US" altLang="en-US" sz="1800" b="1" u="sng" dirty="0"/>
            </a:br>
            <a:r>
              <a:rPr lang="en-US" altLang="en-US" sz="1800" b="1" u="sng" dirty="0"/>
              <a:t>Chuck Brooks LinkedIn Profile:</a:t>
            </a:r>
            <a:br>
              <a:rPr lang="en-US" altLang="en-US" sz="1800" dirty="0"/>
            </a:br>
            <a:r>
              <a:rPr lang="en-US" altLang="en-US" sz="1800" b="1" u="sng" dirty="0">
                <a:hlinkClick r:id="rId2"/>
              </a:rPr>
              <a:t>https://www.linkedin.com/in/chuckbrooks/</a:t>
            </a:r>
            <a:br>
              <a:rPr lang="en-US" altLang="en-US" sz="1800" dirty="0"/>
            </a:br>
            <a:r>
              <a:rPr lang="en-US" altLang="en-US" sz="1800" dirty="0"/>
              <a:t> </a:t>
            </a:r>
            <a:r>
              <a:rPr lang="en-US" altLang="en-US" sz="1800" b="1" u="sng" dirty="0"/>
              <a:t>Chuck Brooks on Twitter</a:t>
            </a:r>
            <a:r>
              <a:rPr lang="en-US" altLang="en-US" sz="1800" b="1" dirty="0"/>
              <a:t>: </a:t>
            </a:r>
            <a:br>
              <a:rPr lang="en-US" altLang="en-US" sz="1800" b="1" dirty="0"/>
            </a:br>
            <a:r>
              <a:rPr lang="en-US" altLang="en-US" sz="2000" b="1" dirty="0">
                <a:solidFill>
                  <a:srgbClr val="0070C0"/>
                </a:solidFill>
              </a:rPr>
              <a:t>@ChuckDBrooks</a:t>
            </a:r>
            <a:br>
              <a:rPr lang="en-US" altLang="en-US" sz="4400" dirty="0">
                <a:solidFill>
                  <a:srgbClr val="0070C0"/>
                </a:solidFill>
              </a:rPr>
            </a:br>
            <a:endParaRPr lang="en-US" dirty="0"/>
          </a:p>
        </p:txBody>
      </p:sp>
      <p:pic>
        <p:nvPicPr>
          <p:cNvPr id="4" name="Picture 2" descr="Graphical user interface, website&#10;&#10;Description automatically generated">
            <a:extLst>
              <a:ext uri="{FF2B5EF4-FFF2-40B4-BE49-F238E27FC236}">
                <a16:creationId xmlns:a16="http://schemas.microsoft.com/office/drawing/2014/main" id="{4B99BFD9-3FE9-46C3-B62E-D2F3F21DD81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70308" y="1835553"/>
            <a:ext cx="7803384" cy="45259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09843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5A25730-20B0-47D3-B39D-1F61F010E4C7}"/>
              </a:ext>
            </a:extLst>
          </p:cNvPr>
          <p:cNvSpPr>
            <a:spLocks noGrp="1"/>
          </p:cNvSpPr>
          <p:nvPr>
            <p:ph type="title"/>
          </p:nvPr>
        </p:nvSpPr>
        <p:spPr>
          <a:xfrm>
            <a:off x="457200" y="274638"/>
            <a:ext cx="8229600" cy="1143000"/>
          </a:xfrm>
        </p:spPr>
        <p:txBody>
          <a:bodyPr>
            <a:normAutofit fontScale="90000"/>
          </a:bodyPr>
          <a:lstStyle/>
          <a:p>
            <a:pPr>
              <a:lnSpc>
                <a:spcPct val="100000"/>
              </a:lnSpc>
              <a:spcBef>
                <a:spcPct val="0"/>
              </a:spcBef>
            </a:pPr>
            <a:br>
              <a:rPr lang="en-US" altLang="en-US" sz="1800" b="1" u="sng" dirty="0"/>
            </a:br>
            <a:br>
              <a:rPr lang="en-US" altLang="en-US" sz="1800" b="1" u="sng" dirty="0"/>
            </a:br>
            <a:r>
              <a:rPr lang="en-US" altLang="en-US" sz="1800" b="1" u="sng" dirty="0"/>
              <a:t>Chuck Brooks LinkedIn Profile:</a:t>
            </a:r>
            <a:br>
              <a:rPr lang="en-US" altLang="en-US" sz="1800" dirty="0"/>
            </a:br>
            <a:r>
              <a:rPr lang="en-US" altLang="en-US" sz="1800" b="1" u="sng" dirty="0">
                <a:hlinkClick r:id="rId2"/>
              </a:rPr>
              <a:t>https://www.linkedin.com/in/chuckbrooks/</a:t>
            </a:r>
            <a:br>
              <a:rPr lang="en-US" altLang="en-US" sz="1800" dirty="0"/>
            </a:br>
            <a:r>
              <a:rPr lang="en-US" altLang="en-US" sz="1800" dirty="0"/>
              <a:t> </a:t>
            </a:r>
            <a:r>
              <a:rPr lang="en-US" altLang="en-US" sz="1800" b="1" u="sng" dirty="0"/>
              <a:t>Chuck Brooks on Twitter</a:t>
            </a:r>
            <a:r>
              <a:rPr lang="en-US" altLang="en-US" sz="1800" b="1" dirty="0"/>
              <a:t>: </a:t>
            </a:r>
            <a:br>
              <a:rPr lang="en-US" altLang="en-US" sz="1800" b="1" dirty="0"/>
            </a:br>
            <a:r>
              <a:rPr lang="en-US" altLang="en-US" sz="2000" b="1" dirty="0">
                <a:solidFill>
                  <a:srgbClr val="0070C0"/>
                </a:solidFill>
              </a:rPr>
              <a:t>@ChuckDBrooks</a:t>
            </a:r>
            <a:br>
              <a:rPr lang="en-US" altLang="en-US" sz="4400" dirty="0">
                <a:solidFill>
                  <a:srgbClr val="0070C0"/>
                </a:solidFill>
              </a:rPr>
            </a:br>
            <a:endParaRPr lang="en-US" dirty="0"/>
          </a:p>
        </p:txBody>
      </p:sp>
      <p:pic>
        <p:nvPicPr>
          <p:cNvPr id="5" name="Picture 4">
            <a:extLst>
              <a:ext uri="{FF2B5EF4-FFF2-40B4-BE49-F238E27FC236}">
                <a16:creationId xmlns:a16="http://schemas.microsoft.com/office/drawing/2014/main" id="{6CC352C6-17BD-415E-A750-B800303400B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800" y="1981200"/>
            <a:ext cx="7849580" cy="4571682"/>
          </a:xfrm>
          <a:prstGeom prst="rect">
            <a:avLst/>
          </a:prstGeom>
        </p:spPr>
      </p:pic>
    </p:spTree>
    <p:extLst>
      <p:ext uri="{BB962C8B-B14F-4D97-AF65-F5344CB8AC3E}">
        <p14:creationId xmlns:p14="http://schemas.microsoft.com/office/powerpoint/2010/main" val="699332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E7981F-C238-4EA7-9CE0-13298B747A86}"/>
              </a:ext>
            </a:extLst>
          </p:cNvPr>
          <p:cNvSpPr txBox="1"/>
          <p:nvPr/>
        </p:nvSpPr>
        <p:spPr>
          <a:xfrm>
            <a:off x="1219200" y="228601"/>
            <a:ext cx="7772400" cy="646331"/>
          </a:xfrm>
          <a:prstGeom prst="rect">
            <a:avLst/>
          </a:prstGeom>
          <a:noFill/>
        </p:spPr>
        <p:txBody>
          <a:bodyPr wrap="square" rtlCol="0">
            <a:spAutoFit/>
          </a:bodyPr>
          <a:lstStyle/>
          <a:p>
            <a:r>
              <a:rPr lang="en-US" sz="3600" b="1" dirty="0">
                <a:solidFill>
                  <a:schemeClr val="bg1"/>
                </a:solidFill>
                <a:latin typeface="Calibri" panose="020F0502020204030204" pitchFamily="34" charset="0"/>
                <a:cs typeface="Calibri" panose="020F0502020204030204" pitchFamily="34" charset="0"/>
              </a:rPr>
              <a:t>CYBERSECURITY CHALLENGES</a:t>
            </a:r>
          </a:p>
        </p:txBody>
      </p:sp>
      <p:pic>
        <p:nvPicPr>
          <p:cNvPr id="7170" name="Picture 2" descr="Image result for cybersecurity automation ">
            <a:extLst>
              <a:ext uri="{FF2B5EF4-FFF2-40B4-BE49-F238E27FC236}">
                <a16:creationId xmlns:a16="http://schemas.microsoft.com/office/drawing/2014/main" id="{337B9FAF-E5A6-379A-C1D0-E7B0521081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714500"/>
            <a:ext cx="6019799"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2926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E7981F-C238-4EA7-9CE0-13298B747A86}"/>
              </a:ext>
            </a:extLst>
          </p:cNvPr>
          <p:cNvSpPr txBox="1"/>
          <p:nvPr/>
        </p:nvSpPr>
        <p:spPr>
          <a:xfrm>
            <a:off x="1219200" y="228601"/>
            <a:ext cx="7772400" cy="646331"/>
          </a:xfrm>
          <a:prstGeom prst="rect">
            <a:avLst/>
          </a:prstGeom>
          <a:noFill/>
        </p:spPr>
        <p:txBody>
          <a:bodyPr wrap="square" rtlCol="0">
            <a:spAutoFit/>
          </a:bodyPr>
          <a:lstStyle/>
          <a:p>
            <a:r>
              <a:rPr lang="en-US" sz="3600" b="1" dirty="0">
                <a:solidFill>
                  <a:schemeClr val="bg1"/>
                </a:solidFill>
                <a:latin typeface="Calibri" panose="020F0502020204030204" pitchFamily="34" charset="0"/>
                <a:cs typeface="Calibri" panose="020F0502020204030204" pitchFamily="34" charset="0"/>
              </a:rPr>
              <a:t>CYBERSECURITY CHALLENGES</a:t>
            </a:r>
          </a:p>
        </p:txBody>
      </p:sp>
      <p:sp>
        <p:nvSpPr>
          <p:cNvPr id="4" name="TextBox 3">
            <a:extLst>
              <a:ext uri="{FF2B5EF4-FFF2-40B4-BE49-F238E27FC236}">
                <a16:creationId xmlns:a16="http://schemas.microsoft.com/office/drawing/2014/main" id="{91B0C97C-2208-ED65-E68E-DDB1213F9BB5}"/>
              </a:ext>
            </a:extLst>
          </p:cNvPr>
          <p:cNvSpPr txBox="1"/>
          <p:nvPr/>
        </p:nvSpPr>
        <p:spPr>
          <a:xfrm>
            <a:off x="533400" y="966093"/>
            <a:ext cx="7620000" cy="4525963"/>
          </a:xfrm>
          <a:prstGeom prst="rect">
            <a:avLst/>
          </a:prstGeom>
        </p:spPr>
        <p:txBody>
          <a:bodyPr vert="horz" lIns="91440" tIns="45720" rIns="91440" bIns="45720" rtlCol="0">
            <a:normAutofit/>
          </a:bodyPr>
          <a:lstStyle/>
          <a:p>
            <a:pPr>
              <a:spcBef>
                <a:spcPct val="20000"/>
              </a:spcBef>
              <a:buFont typeface="Arial" pitchFamily="34" charset="0"/>
            </a:pPr>
            <a:r>
              <a:rPr lang="en-US" sz="2400" b="1" dirty="0">
                <a:solidFill>
                  <a:schemeClr val="bg1"/>
                </a:solidFill>
                <a:latin typeface="+mn-lt"/>
                <a:ea typeface="+mn-ea"/>
                <a:cs typeface="+mn-cs"/>
              </a:rPr>
              <a:t>The Internet was not built for security, yet we have made it the backbone of virtually all private-sector and government operations, as well as communications</a:t>
            </a:r>
            <a:r>
              <a:rPr lang="en-US" sz="2400" b="1" i="1" dirty="0">
                <a:solidFill>
                  <a:schemeClr val="bg1"/>
                </a:solidFill>
                <a:latin typeface="+mn-lt"/>
                <a:ea typeface="+mn-ea"/>
                <a:cs typeface="+mn-cs"/>
              </a:rPr>
              <a:t>. </a:t>
            </a:r>
          </a:p>
        </p:txBody>
      </p:sp>
      <p:pic>
        <p:nvPicPr>
          <p:cNvPr id="5" name="Picture 2" descr="See the source image">
            <a:extLst>
              <a:ext uri="{FF2B5EF4-FFF2-40B4-BE49-F238E27FC236}">
                <a16:creationId xmlns:a16="http://schemas.microsoft.com/office/drawing/2014/main" id="{EDCF1D08-1DEE-285E-0267-E41417E14F7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a:xfrm>
            <a:off x="304800" y="2514600"/>
            <a:ext cx="8534400" cy="3886200"/>
          </a:xfrm>
          <a:prstGeom prst="rect">
            <a:avLst/>
          </a:prstGeom>
          <a:noFill/>
        </p:spPr>
      </p:pic>
    </p:spTree>
    <p:extLst>
      <p:ext uri="{BB962C8B-B14F-4D97-AF65-F5344CB8AC3E}">
        <p14:creationId xmlns:p14="http://schemas.microsoft.com/office/powerpoint/2010/main" val="3909866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E7981F-C238-4EA7-9CE0-13298B747A86}"/>
              </a:ext>
            </a:extLst>
          </p:cNvPr>
          <p:cNvSpPr txBox="1"/>
          <p:nvPr/>
        </p:nvSpPr>
        <p:spPr>
          <a:xfrm>
            <a:off x="1219200" y="228601"/>
            <a:ext cx="7772400" cy="646331"/>
          </a:xfrm>
          <a:prstGeom prst="rect">
            <a:avLst/>
          </a:prstGeom>
          <a:noFill/>
        </p:spPr>
        <p:txBody>
          <a:bodyPr wrap="square" rtlCol="0">
            <a:spAutoFit/>
          </a:bodyPr>
          <a:lstStyle/>
          <a:p>
            <a:r>
              <a:rPr lang="en-US" sz="3600" b="1" dirty="0">
                <a:solidFill>
                  <a:schemeClr val="bg1"/>
                </a:solidFill>
                <a:latin typeface="Calibri" panose="020F0502020204030204" pitchFamily="34" charset="0"/>
                <a:cs typeface="Calibri" panose="020F0502020204030204" pitchFamily="34" charset="0"/>
              </a:rPr>
              <a:t>CYBERSECURITY CHALLENGES</a:t>
            </a:r>
          </a:p>
        </p:txBody>
      </p:sp>
      <p:sp>
        <p:nvSpPr>
          <p:cNvPr id="5" name="TextBox 4">
            <a:extLst>
              <a:ext uri="{FF2B5EF4-FFF2-40B4-BE49-F238E27FC236}">
                <a16:creationId xmlns:a16="http://schemas.microsoft.com/office/drawing/2014/main" id="{2AD67C4E-C456-1614-2860-01C734369A0F}"/>
              </a:ext>
            </a:extLst>
          </p:cNvPr>
          <p:cNvSpPr txBox="1"/>
          <p:nvPr/>
        </p:nvSpPr>
        <p:spPr>
          <a:xfrm>
            <a:off x="533400" y="1523999"/>
            <a:ext cx="8001000" cy="5090753"/>
          </a:xfrm>
          <a:prstGeom prst="rect">
            <a:avLst/>
          </a:prstGeom>
          <a:noFill/>
        </p:spPr>
        <p:txBody>
          <a:bodyPr wrap="square">
            <a:spAutoFit/>
          </a:bodyPr>
          <a:lstStyle/>
          <a:p>
            <a:pPr marL="285750" indent="-285750">
              <a:lnSpc>
                <a:spcPct val="110000"/>
              </a:lnSpc>
              <a:spcBef>
                <a:spcPct val="20000"/>
              </a:spcBef>
              <a:buFont typeface="Arial"/>
              <a:buChar char="•"/>
            </a:pPr>
            <a:r>
              <a:rPr lang="en-US" sz="1800" b="1" dirty="0">
                <a:solidFill>
                  <a:schemeClr val="bg1"/>
                </a:solidFill>
                <a:latin typeface="+mn-lt"/>
                <a:ea typeface="Times New Roman" panose="02020603050405020304" pitchFamily="18" charset="0"/>
              </a:rPr>
              <a:t>Si</a:t>
            </a:r>
            <a:r>
              <a:rPr lang="en-US" sz="1800" b="1" dirty="0">
                <a:solidFill>
                  <a:schemeClr val="bg1"/>
                </a:solidFill>
                <a:effectLst/>
                <a:latin typeface="+mn-lt"/>
                <a:ea typeface="Times New Roman" panose="02020603050405020304" pitchFamily="18" charset="0"/>
              </a:rPr>
              <a:t>gnificant increase in the size of the “attack surface” provided Digital Transformation and remote work.</a:t>
            </a:r>
          </a:p>
          <a:p>
            <a:pPr marL="285750" indent="-285750">
              <a:lnSpc>
                <a:spcPct val="110000"/>
              </a:lnSpc>
              <a:spcBef>
                <a:spcPct val="20000"/>
              </a:spcBef>
              <a:buFont typeface="Arial"/>
              <a:buChar char="•"/>
            </a:pPr>
            <a:endParaRPr lang="en-US" sz="1800" b="1" dirty="0">
              <a:solidFill>
                <a:schemeClr val="bg1"/>
              </a:solidFill>
              <a:effectLst/>
              <a:latin typeface="+mn-lt"/>
              <a:ea typeface="Times New Roman" panose="02020603050405020304" pitchFamily="18" charset="0"/>
            </a:endParaRPr>
          </a:p>
          <a:p>
            <a:pPr marL="285750" indent="-285750">
              <a:lnSpc>
                <a:spcPct val="110000"/>
              </a:lnSpc>
              <a:spcBef>
                <a:spcPct val="20000"/>
              </a:spcBef>
              <a:buFont typeface="Arial"/>
              <a:buChar char="•"/>
            </a:pPr>
            <a:r>
              <a:rPr lang="en-US" sz="1800" b="1" dirty="0">
                <a:solidFill>
                  <a:schemeClr val="bg1"/>
                </a:solidFill>
                <a:latin typeface="+mn-lt"/>
                <a:cs typeface="Calibri" panose="020F0502020204030204" pitchFamily="34" charset="0"/>
              </a:rPr>
              <a:t>Internet of Things will vastly expand attack surface and capabilities of hackers</a:t>
            </a:r>
          </a:p>
          <a:p>
            <a:pPr marL="285750" indent="-285750">
              <a:lnSpc>
                <a:spcPct val="110000"/>
              </a:lnSpc>
              <a:spcBef>
                <a:spcPct val="20000"/>
              </a:spcBef>
              <a:buFont typeface="Arial"/>
              <a:buChar char="•"/>
            </a:pPr>
            <a:endParaRPr lang="en-US" sz="1800" b="1" dirty="0">
              <a:solidFill>
                <a:schemeClr val="bg1"/>
              </a:solidFill>
              <a:latin typeface="+mn-lt"/>
            </a:endParaRPr>
          </a:p>
          <a:p>
            <a:pPr marL="285750" indent="-285750">
              <a:lnSpc>
                <a:spcPct val="110000"/>
              </a:lnSpc>
              <a:spcBef>
                <a:spcPct val="20000"/>
              </a:spcBef>
              <a:buFont typeface="Arial"/>
              <a:buChar char="•"/>
            </a:pPr>
            <a:r>
              <a:rPr lang="en-US" sz="1800" b="1" dirty="0">
                <a:solidFill>
                  <a:schemeClr val="bg1"/>
                </a:solidFill>
                <a:latin typeface="+mn-lt"/>
              </a:rPr>
              <a:t>Security investments continue to be driven by persistent threats, policy remedies, workforce shortages, and technological innovation inside and outside security areas.  </a:t>
            </a:r>
          </a:p>
          <a:p>
            <a:pPr marL="285750" indent="-285750">
              <a:lnSpc>
                <a:spcPct val="110000"/>
              </a:lnSpc>
              <a:spcBef>
                <a:spcPct val="20000"/>
              </a:spcBef>
              <a:buFont typeface="Arial"/>
              <a:buChar char="•"/>
            </a:pPr>
            <a:endParaRPr lang="en-US" sz="1800" b="1" dirty="0">
              <a:solidFill>
                <a:schemeClr val="bg1"/>
              </a:solidFill>
              <a:highlight>
                <a:srgbClr val="FFFF00"/>
              </a:highlight>
              <a:latin typeface="+mn-lt"/>
            </a:endParaRPr>
          </a:p>
          <a:p>
            <a:pPr marL="285750" lvl="0" indent="-285750">
              <a:lnSpc>
                <a:spcPct val="110000"/>
              </a:lnSpc>
              <a:spcBef>
                <a:spcPct val="20000"/>
              </a:spcBef>
              <a:buFont typeface="Arial"/>
              <a:buChar char="•"/>
            </a:pPr>
            <a:r>
              <a:rPr lang="en-US" sz="1800" b="1" dirty="0">
                <a:solidFill>
                  <a:schemeClr val="bg1"/>
                </a:solidFill>
                <a:latin typeface="+mn-lt"/>
              </a:rPr>
              <a:t>Disruptive technologies like AI, 5G, IoT, and cloud computing bring operational shifts that drive new security requirements. </a:t>
            </a:r>
          </a:p>
          <a:p>
            <a:pPr marL="285750" lvl="0" indent="-285750">
              <a:lnSpc>
                <a:spcPct val="110000"/>
              </a:lnSpc>
              <a:spcBef>
                <a:spcPct val="20000"/>
              </a:spcBef>
              <a:buFont typeface="Arial"/>
              <a:buChar char="•"/>
            </a:pPr>
            <a:endParaRPr lang="en-US" sz="1800" b="1" dirty="0">
              <a:solidFill>
                <a:schemeClr val="bg1"/>
              </a:solidFill>
              <a:latin typeface="+mn-lt"/>
            </a:endParaRPr>
          </a:p>
          <a:p>
            <a:pPr marL="285750" indent="-285750">
              <a:lnSpc>
                <a:spcPct val="110000"/>
              </a:lnSpc>
              <a:spcBef>
                <a:spcPct val="20000"/>
              </a:spcBef>
              <a:buFont typeface="Arial"/>
              <a:buChar char="•"/>
            </a:pPr>
            <a:r>
              <a:rPr lang="en-US" sz="1800" b="1" spc="-10" dirty="0">
                <a:solidFill>
                  <a:schemeClr val="bg1"/>
                </a:solidFill>
                <a:effectLst/>
                <a:latin typeface="+mn-lt"/>
                <a:ea typeface="Times New Roman" panose="02020603050405020304" pitchFamily="18" charset="0"/>
                <a:cs typeface="Helvetica" panose="020B0604020202020204" pitchFamily="34" charset="0"/>
              </a:rPr>
              <a:t>Security teams cite this complexity as one of their largest challenges. Forced to rely on dozens of vendors and disconnected security products, the average security team is using 25 to 49 tools from up to 10 different vendors</a:t>
            </a:r>
          </a:p>
        </p:txBody>
      </p:sp>
    </p:spTree>
    <p:extLst>
      <p:ext uri="{BB962C8B-B14F-4D97-AF65-F5344CB8AC3E}">
        <p14:creationId xmlns:p14="http://schemas.microsoft.com/office/powerpoint/2010/main" val="2211332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E7981F-C238-4EA7-9CE0-13298B747A86}"/>
              </a:ext>
            </a:extLst>
          </p:cNvPr>
          <p:cNvSpPr txBox="1"/>
          <p:nvPr/>
        </p:nvSpPr>
        <p:spPr>
          <a:xfrm>
            <a:off x="1219200" y="228601"/>
            <a:ext cx="7772400" cy="646331"/>
          </a:xfrm>
          <a:prstGeom prst="rect">
            <a:avLst/>
          </a:prstGeom>
          <a:noFill/>
        </p:spPr>
        <p:txBody>
          <a:bodyPr wrap="square" rtlCol="0">
            <a:spAutoFit/>
          </a:bodyPr>
          <a:lstStyle/>
          <a:p>
            <a:r>
              <a:rPr lang="en-US" sz="3600" b="1" dirty="0">
                <a:solidFill>
                  <a:schemeClr val="bg1"/>
                </a:solidFill>
                <a:latin typeface="Calibri" panose="020F0502020204030204" pitchFamily="34" charset="0"/>
                <a:cs typeface="Calibri" panose="020F0502020204030204" pitchFamily="34" charset="0"/>
              </a:rPr>
              <a:t>CYBERSECURITY CHALLENGES</a:t>
            </a:r>
          </a:p>
        </p:txBody>
      </p:sp>
      <p:sp>
        <p:nvSpPr>
          <p:cNvPr id="6" name="TextBox 5">
            <a:extLst>
              <a:ext uri="{FF2B5EF4-FFF2-40B4-BE49-F238E27FC236}">
                <a16:creationId xmlns:a16="http://schemas.microsoft.com/office/drawing/2014/main" id="{80E8C026-4E7D-5A46-304F-F337D9EB7EAA}"/>
              </a:ext>
            </a:extLst>
          </p:cNvPr>
          <p:cNvSpPr txBox="1"/>
          <p:nvPr/>
        </p:nvSpPr>
        <p:spPr>
          <a:xfrm>
            <a:off x="228600" y="1828800"/>
            <a:ext cx="8763000" cy="4533292"/>
          </a:xfrm>
          <a:prstGeom prst="rect">
            <a:avLst/>
          </a:prstGeom>
          <a:noFill/>
        </p:spPr>
        <p:txBody>
          <a:bodyPr wrap="square">
            <a:spAutoFit/>
          </a:bodyPr>
          <a:lstStyle/>
          <a:p>
            <a:pPr marL="342900" marR="0" lvl="0" indent="-342900">
              <a:lnSpc>
                <a:spcPct val="115000"/>
              </a:lnSpc>
              <a:spcBef>
                <a:spcPts val="0"/>
              </a:spcBef>
              <a:spcAft>
                <a:spcPts val="0"/>
              </a:spcAft>
              <a:buFont typeface="Arial" panose="020B0604020202020204" pitchFamily="34" charset="0"/>
              <a:buChar char="•"/>
              <a:tabLst>
                <a:tab pos="457200" algn="l"/>
              </a:tabLst>
            </a:pPr>
            <a:r>
              <a:rPr lang="en-US" sz="1800" b="1" kern="1200" dirty="0">
                <a:solidFill>
                  <a:schemeClr val="bg1"/>
                </a:solidFill>
                <a:effectLst/>
                <a:latin typeface="+mn-lt"/>
                <a:ea typeface="Times New Roman" panose="02020603050405020304" pitchFamily="18" charset="0"/>
                <a:cs typeface="Times New Roman" panose="02020603050405020304" pitchFamily="18" charset="0"/>
              </a:rPr>
              <a:t>Greater collaboration among cybercriminals (and nation threat actors) leveraging the underground market, while partnering and purchasing hacking-as-a-service, re-usable hacking kits. Also sharing of tools on dark web websites and forums.</a:t>
            </a:r>
            <a:endParaRPr lang="en-US" sz="1800" b="1" dirty="0">
              <a:solidFill>
                <a:schemeClr val="bg1"/>
              </a:solidFill>
              <a:effectLst/>
              <a:latin typeface="+mn-lt"/>
              <a:ea typeface="Times New Roman" panose="02020603050405020304" pitchFamily="18" charset="0"/>
              <a:cs typeface="Times New Roman" panose="02020603050405020304" pitchFamily="18" charset="0"/>
            </a:endParaRPr>
          </a:p>
          <a:p>
            <a:pPr marL="457200" marR="0">
              <a:lnSpc>
                <a:spcPct val="115000"/>
              </a:lnSpc>
              <a:spcBef>
                <a:spcPts val="0"/>
              </a:spcBef>
              <a:spcAft>
                <a:spcPts val="0"/>
              </a:spcAft>
            </a:pPr>
            <a:r>
              <a:rPr lang="en-US" sz="1800" b="1" dirty="0">
                <a:solidFill>
                  <a:schemeClr val="bg1"/>
                </a:solidFill>
                <a:effectLst/>
                <a:latin typeface="+mn-lt"/>
                <a:ea typeface="Times New Roman" panose="02020603050405020304" pitchFamily="18" charset="0"/>
              </a:rPr>
              <a:t> </a:t>
            </a:r>
          </a:p>
          <a:p>
            <a:pPr marL="342900" marR="0" lvl="0" indent="-342900">
              <a:lnSpc>
                <a:spcPct val="115000"/>
              </a:lnSpc>
              <a:spcBef>
                <a:spcPts val="0"/>
              </a:spcBef>
              <a:spcAft>
                <a:spcPts val="0"/>
              </a:spcAft>
              <a:buFont typeface="Arial" panose="020B0604020202020204" pitchFamily="34" charset="0"/>
              <a:buChar char="•"/>
              <a:tabLst>
                <a:tab pos="457200" algn="l"/>
              </a:tabLst>
            </a:pPr>
            <a:r>
              <a:rPr lang="en-US" sz="1800" b="1" kern="1200" dirty="0">
                <a:solidFill>
                  <a:schemeClr val="bg1"/>
                </a:solidFill>
                <a:effectLst/>
                <a:latin typeface="+mn-lt"/>
                <a:ea typeface="Times New Roman" panose="02020603050405020304" pitchFamily="18" charset="0"/>
                <a:cs typeface="Times New Roman" panose="02020603050405020304" pitchFamily="18" charset="0"/>
              </a:rPr>
              <a:t>Hidden hacker forums and access to the underground vulnerabilities database enable criminals of various levels of expertise to launch sizable attacks. Accessibility</a:t>
            </a:r>
            <a:r>
              <a:rPr lang="en-US" sz="1800" b="1" dirty="0">
                <a:solidFill>
                  <a:schemeClr val="bg1"/>
                </a:solidFill>
                <a:effectLst/>
                <a:latin typeface="+mn-lt"/>
                <a:ea typeface="Times New Roman" panose="02020603050405020304" pitchFamily="18" charset="0"/>
                <a:cs typeface="Calibri" panose="020F0502020204030204" pitchFamily="34" charset="0"/>
              </a:rPr>
              <a:t> and expansion of such forums are likely for 2022.</a:t>
            </a:r>
            <a:endParaRPr lang="en-US" sz="1800" b="1" dirty="0">
              <a:solidFill>
                <a:schemeClr val="bg1"/>
              </a:solidFill>
              <a:latin typeface="+mn-lt"/>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Arial" panose="020B0604020202020204" pitchFamily="34" charset="0"/>
              <a:buChar char="•"/>
              <a:tabLst>
                <a:tab pos="457200" algn="l"/>
              </a:tabLst>
            </a:pPr>
            <a:endParaRPr lang="en-US" sz="1800" b="1" kern="1200" dirty="0">
              <a:solidFill>
                <a:schemeClr val="bg1"/>
              </a:solidFill>
              <a:effectLst/>
              <a:latin typeface="+mn-lt"/>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Arial" panose="020B0604020202020204" pitchFamily="34" charset="0"/>
              <a:buChar char="•"/>
              <a:tabLst>
                <a:tab pos="457200" algn="l"/>
              </a:tabLst>
            </a:pPr>
            <a:r>
              <a:rPr lang="en-US" sz="1800" b="1" kern="1200" dirty="0">
                <a:solidFill>
                  <a:schemeClr val="bg1"/>
                </a:solidFill>
                <a:effectLst/>
                <a:latin typeface="+mn-lt"/>
                <a:ea typeface="Times New Roman" panose="02020603050405020304" pitchFamily="18" charset="0"/>
              </a:rPr>
              <a:t>Consolidation of smaller hacker affiliates into larger hacker criminal families for a wide mix of attacks, including exploit kits, and malware, as well as other services such as money laundering and making malware undetectable.</a:t>
            </a:r>
          </a:p>
          <a:p>
            <a:pPr marL="342900" marR="0" lvl="0" indent="-342900">
              <a:lnSpc>
                <a:spcPct val="115000"/>
              </a:lnSpc>
              <a:spcBef>
                <a:spcPts val="0"/>
              </a:spcBef>
              <a:spcAft>
                <a:spcPts val="0"/>
              </a:spcAft>
              <a:buFont typeface="Arial" panose="020B0604020202020204" pitchFamily="34" charset="0"/>
              <a:buChar char="•"/>
              <a:tabLst>
                <a:tab pos="457200" algn="l"/>
              </a:tabLst>
            </a:pPr>
            <a:endParaRPr lang="en-US" sz="1800" b="1" kern="1200" dirty="0">
              <a:solidFill>
                <a:schemeClr val="bg1"/>
              </a:solidFill>
              <a:effectLst/>
              <a:latin typeface="+mn-lt"/>
              <a:ea typeface="Times New Roman" panose="02020603050405020304" pitchFamily="18" charset="0"/>
            </a:endParaRPr>
          </a:p>
          <a:p>
            <a:pPr marL="342900" marR="0" lvl="0" indent="-342900">
              <a:lnSpc>
                <a:spcPct val="115000"/>
              </a:lnSpc>
              <a:spcBef>
                <a:spcPts val="0"/>
              </a:spcBef>
              <a:spcAft>
                <a:spcPts val="0"/>
              </a:spcAft>
              <a:buFont typeface="Arial" panose="020B0604020202020204" pitchFamily="34" charset="0"/>
              <a:buChar char="•"/>
              <a:tabLst>
                <a:tab pos="457200" algn="l"/>
              </a:tabLst>
            </a:pPr>
            <a:r>
              <a:rPr lang="en-US" sz="1800" b="1" dirty="0">
                <a:solidFill>
                  <a:schemeClr val="bg1"/>
                </a:solidFill>
                <a:effectLst/>
                <a:latin typeface="+mn-lt"/>
                <a:ea typeface="Times New Roman" panose="02020603050405020304" pitchFamily="18" charset="0"/>
              </a:rPr>
              <a:t>In 2022, a qualified cybersecurity worker shortage will continue to pose major challenges for both the public and private sectors</a:t>
            </a:r>
            <a:endParaRPr lang="en-US" sz="1800" b="1" dirty="0">
              <a:solidFill>
                <a:schemeClr val="bg1"/>
              </a:solidFill>
              <a:latin typeface="+mn-lt"/>
            </a:endParaRPr>
          </a:p>
        </p:txBody>
      </p:sp>
    </p:spTree>
    <p:extLst>
      <p:ext uri="{BB962C8B-B14F-4D97-AF65-F5344CB8AC3E}">
        <p14:creationId xmlns:p14="http://schemas.microsoft.com/office/powerpoint/2010/main" val="1823846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sp>
        <p:nvSpPr>
          <p:cNvPr id="2" name="TextBox 1"/>
          <p:cNvSpPr txBox="1"/>
          <p:nvPr/>
        </p:nvSpPr>
        <p:spPr>
          <a:xfrm>
            <a:off x="381000" y="2286000"/>
            <a:ext cx="8382000" cy="4234493"/>
          </a:xfrm>
          <a:prstGeom prst="rect">
            <a:avLst/>
          </a:prstGeom>
          <a:noFill/>
        </p:spPr>
        <p:txBody>
          <a:bodyPr wrap="square" rtlCol="0">
            <a:spAutoFit/>
          </a:bodyPr>
          <a:lstStyle/>
          <a:p>
            <a:pPr marL="0" marR="0">
              <a:lnSpc>
                <a:spcPct val="115000"/>
              </a:lnSpc>
              <a:spcBef>
                <a:spcPts val="0"/>
              </a:spcBef>
              <a:spcAft>
                <a:spcPts val="800"/>
              </a:spcAft>
            </a:pP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Meeting Cybersecurity Challenges Via  Automation</a:t>
            </a:r>
            <a:r>
              <a:rPr lang="en-US" sz="24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p>
          <a:p>
            <a:pPr marL="285750" marR="0" lvl="0" indent="-285750">
              <a:lnSpc>
                <a:spcPct val="115000"/>
              </a:lnSpc>
              <a:spcBef>
                <a:spcPts val="0"/>
              </a:spcBef>
              <a:spcAft>
                <a:spcPts val="0"/>
              </a:spcAft>
              <a:buFont typeface="Arial" panose="020B0604020202020204" pitchFamily="34" charset="0"/>
              <a:buChar char="•"/>
            </a:pPr>
            <a:r>
              <a:rPr lang="en-US" sz="1800" b="1"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There  is a scarcity of trained cybersecurity professionals and the demand for them is expected to grow.  Automation can help fill gaps.</a:t>
            </a:r>
          </a:p>
          <a:p>
            <a:pPr marL="285750" marR="0" lvl="0" indent="-285750">
              <a:lnSpc>
                <a:spcPct val="115000"/>
              </a:lnSpc>
              <a:spcBef>
                <a:spcPts val="0"/>
              </a:spcBef>
              <a:spcAft>
                <a:spcPts val="0"/>
              </a:spcAft>
              <a:buFont typeface="Arial" panose="020B0604020202020204" pitchFamily="34" charset="0"/>
              <a:buChar char="•"/>
            </a:pPr>
            <a:endParaRPr lang="en-US" sz="1800" b="1"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endParaRPr>
          </a:p>
          <a:p>
            <a:pPr marL="285750" marR="0" lvl="0" indent="-285750">
              <a:lnSpc>
                <a:spcPct val="115000"/>
              </a:lnSpc>
              <a:spcBef>
                <a:spcPts val="0"/>
              </a:spcBef>
              <a:spcAft>
                <a:spcPts val="0"/>
              </a:spcAft>
              <a:buFont typeface="Arial" panose="020B0604020202020204" pitchFamily="34" charset="0"/>
              <a:buChar char="•"/>
            </a:pPr>
            <a:r>
              <a:rPr lang="en-US" sz="1800" b="1"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r>
              <a:rPr lang="en-US" sz="18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The expanding connectivity of the Internet has increased cyber vulnerabilities The numbers of IoT devices coming online provides more targets for cyber criminals and increases the lethality of DDoS attacks. </a:t>
            </a:r>
          </a:p>
          <a:p>
            <a:pPr marR="0" lvl="0">
              <a:lnSpc>
                <a:spcPct val="115000"/>
              </a:lnSpc>
              <a:spcBef>
                <a:spcPts val="0"/>
              </a:spcBef>
              <a:spcAft>
                <a:spcPts val="0"/>
              </a:spcAft>
            </a:pPr>
            <a:endParaRPr lang="en-US" sz="1800" b="1"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800" b="1" dirty="0">
                <a:solidFill>
                  <a:schemeClr val="bg1"/>
                </a:solidFill>
                <a:effectLst/>
                <a:latin typeface="Calibri" panose="020F0502020204030204" pitchFamily="34" charset="0"/>
                <a:ea typeface="Times New Roman" panose="02020603050405020304" pitchFamily="18" charset="0"/>
              </a:rPr>
              <a:t>Cybersecurity criminals are automating their own attacks (with increasing success). They are sharing tools available on the Dark Web </a:t>
            </a:r>
          </a:p>
          <a:p>
            <a:pPr marL="285750" indent="-285750">
              <a:buFont typeface="Arial" panose="020B0604020202020204" pitchFamily="34" charset="0"/>
              <a:buChar char="•"/>
            </a:pPr>
            <a:endParaRPr lang="en-US" sz="1800" b="1" dirty="0">
              <a:solidFill>
                <a:schemeClr val="bg1"/>
              </a:solidFill>
              <a:latin typeface="Calibri" panose="020F0502020204030204" pitchFamily="34" charset="0"/>
            </a:endParaRPr>
          </a:p>
          <a:p>
            <a:pPr marL="285750" indent="-285750">
              <a:buFont typeface="Arial" panose="020B0604020202020204" pitchFamily="34" charset="0"/>
              <a:buChar char="•"/>
            </a:pPr>
            <a:r>
              <a:rPr lang="en-US" sz="18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Compliance requirements </a:t>
            </a:r>
            <a:r>
              <a:rPr lang="en-US" sz="1800" b="1" dirty="0">
                <a:solidFill>
                  <a:schemeClr val="bg1"/>
                </a:solidFill>
                <a:latin typeface="Calibri" panose="020F0502020204030204" pitchFamily="34" charset="0"/>
                <a:ea typeface="Calibri" panose="020F0502020204030204" pitchFamily="34" charset="0"/>
                <a:cs typeface="Calibri" panose="020F0502020204030204" pitchFamily="34" charset="0"/>
              </a:rPr>
              <a:t>corresponding to cyber-risk management mandates such as Zero Trust</a:t>
            </a:r>
          </a:p>
        </p:txBody>
      </p:sp>
      <p:pic>
        <p:nvPicPr>
          <p:cNvPr id="1026" name="Picture 2" descr="Image result for automation">
            <a:extLst>
              <a:ext uri="{FF2B5EF4-FFF2-40B4-BE49-F238E27FC236}">
                <a16:creationId xmlns:a16="http://schemas.microsoft.com/office/drawing/2014/main" id="{A9B5EDCA-C4A3-CCFE-AA51-457C6239A8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28599"/>
            <a:ext cx="4038600" cy="1854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7964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sp>
        <p:nvSpPr>
          <p:cNvPr id="2" name="TextBox 1"/>
          <p:cNvSpPr txBox="1"/>
          <p:nvPr/>
        </p:nvSpPr>
        <p:spPr>
          <a:xfrm>
            <a:off x="228600" y="3125274"/>
            <a:ext cx="8572500" cy="3724096"/>
          </a:xfrm>
          <a:prstGeom prst="rect">
            <a:avLst/>
          </a:prstGeom>
          <a:noFill/>
        </p:spPr>
        <p:txBody>
          <a:bodyPr wrap="square" rtlCol="0">
            <a:spAutoFit/>
          </a:bodyPr>
          <a:lstStyle/>
          <a:p>
            <a:pPr algn="l">
              <a:buFont typeface="Arial" panose="020B0604020202020204" pitchFamily="34" charset="0"/>
              <a:buChar char="•"/>
            </a:pPr>
            <a:r>
              <a:rPr lang="en-US" sz="1800" b="1" i="0" dirty="0">
                <a:solidFill>
                  <a:schemeClr val="bg1"/>
                </a:solidFill>
                <a:effectLst/>
                <a:latin typeface="+mn-lt"/>
              </a:rPr>
              <a:t>Architecture and Engineering: a shift of technology to automation will enable the cybersecurity team to focus on designing and actualizing strategies such as cyber hygiene and zero-trust networks within an entity.</a:t>
            </a:r>
          </a:p>
          <a:p>
            <a:pPr algn="l">
              <a:buFont typeface="Arial" panose="020B0604020202020204" pitchFamily="34" charset="0"/>
              <a:buChar char="•"/>
            </a:pPr>
            <a:endParaRPr lang="en-US" sz="1800" b="1" i="0" dirty="0">
              <a:solidFill>
                <a:schemeClr val="bg1"/>
              </a:solidFill>
              <a:effectLst/>
              <a:latin typeface="+mn-lt"/>
            </a:endParaRPr>
          </a:p>
          <a:p>
            <a:pPr algn="l">
              <a:buFont typeface="Arial" panose="020B0604020202020204" pitchFamily="34" charset="0"/>
              <a:buChar char="•"/>
            </a:pPr>
            <a:r>
              <a:rPr lang="en-US" sz="1800" b="1" i="0" dirty="0">
                <a:solidFill>
                  <a:schemeClr val="bg1"/>
                </a:solidFill>
                <a:effectLst/>
                <a:latin typeface="+mn-lt"/>
              </a:rPr>
              <a:t>Remediation Activities: after deficiencies have been identified, it is easy for the organization’s security team to identify the most repeatable activities within the businesses’ environment, leading to less vulnerability.</a:t>
            </a:r>
          </a:p>
          <a:p>
            <a:pPr algn="l"/>
            <a:endParaRPr lang="en-US" sz="1800" b="1" i="0" dirty="0">
              <a:solidFill>
                <a:schemeClr val="bg1"/>
              </a:solidFill>
              <a:effectLst/>
              <a:latin typeface="+mn-lt"/>
            </a:endParaRPr>
          </a:p>
          <a:p>
            <a:pPr algn="l">
              <a:buFont typeface="Arial" panose="020B0604020202020204" pitchFamily="34" charset="0"/>
              <a:buChar char="•"/>
            </a:pPr>
            <a:r>
              <a:rPr lang="en-US" sz="1800" b="1" i="0" dirty="0">
                <a:solidFill>
                  <a:schemeClr val="bg1"/>
                </a:solidFill>
                <a:effectLst/>
                <a:latin typeface="+mn-lt"/>
              </a:rPr>
              <a:t>Development and engineering of automation: automation is an integral part of the cybersecurity program and requires specially dedicated resources to be comprehensively designed and implemented.</a:t>
            </a:r>
          </a:p>
          <a:p>
            <a:pPr algn="l"/>
            <a:endParaRPr lang="en-US" sz="1800" b="1" dirty="0">
              <a:solidFill>
                <a:schemeClr val="bg1"/>
              </a:solidFill>
              <a:latin typeface="+mn-lt"/>
            </a:endParaRPr>
          </a:p>
          <a:p>
            <a:pPr algn="l"/>
            <a:r>
              <a:rPr lang="en-US" sz="2000" dirty="0">
                <a:hlinkClick r:id="rId2"/>
              </a:rPr>
              <a:t>Automation and Integration in Cybersecurity - CyberExperts.com</a:t>
            </a:r>
            <a:endParaRPr lang="en-US" sz="1800" b="1" i="0" dirty="0">
              <a:solidFill>
                <a:schemeClr val="bg1"/>
              </a:solidFill>
              <a:effectLst/>
              <a:latin typeface="+mn-lt"/>
            </a:endParaRPr>
          </a:p>
        </p:txBody>
      </p:sp>
      <p:sp>
        <p:nvSpPr>
          <p:cNvPr id="3" name="TextBox 2">
            <a:extLst>
              <a:ext uri="{FF2B5EF4-FFF2-40B4-BE49-F238E27FC236}">
                <a16:creationId xmlns:a16="http://schemas.microsoft.com/office/drawing/2014/main" id="{2B58DA15-3186-3416-41E4-C167AFA4A9A6}"/>
              </a:ext>
            </a:extLst>
          </p:cNvPr>
          <p:cNvSpPr txBox="1"/>
          <p:nvPr/>
        </p:nvSpPr>
        <p:spPr>
          <a:xfrm>
            <a:off x="914400" y="345282"/>
            <a:ext cx="7571440" cy="584775"/>
          </a:xfrm>
          <a:prstGeom prst="rect">
            <a:avLst/>
          </a:prstGeom>
          <a:noFill/>
        </p:spPr>
        <p:txBody>
          <a:bodyPr wrap="square" rtlCol="0">
            <a:spAutoFit/>
          </a:bodyPr>
          <a:lstStyle/>
          <a:p>
            <a:r>
              <a:rPr lang="en-US" sz="3200" b="1" dirty="0">
                <a:solidFill>
                  <a:schemeClr val="bg1"/>
                </a:solidFill>
                <a:latin typeface="+mn-lt"/>
              </a:rPr>
              <a:t>Benefits of Cybersecurity Automation</a:t>
            </a:r>
          </a:p>
        </p:txBody>
      </p:sp>
      <p:pic>
        <p:nvPicPr>
          <p:cNvPr id="14338" name="Picture 2" descr="Image result for Government Cybersecurity">
            <a:extLst>
              <a:ext uri="{FF2B5EF4-FFF2-40B4-BE49-F238E27FC236}">
                <a16:creationId xmlns:a16="http://schemas.microsoft.com/office/drawing/2014/main" id="{C699EE15-41E6-5DC3-ACC4-9354CA6E53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065850"/>
            <a:ext cx="3352800" cy="1912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4187477"/>
      </p:ext>
    </p:extLst>
  </p:cSld>
  <p:clrMapOvr>
    <a:masterClrMapping/>
  </p:clrMapOvr>
</p:sld>
</file>

<file path=ppt/theme/theme1.xml><?xml version="1.0" encoding="utf-8"?>
<a:theme xmlns:a="http://schemas.openxmlformats.org/drawingml/2006/main" name="blank">
  <a:themeElements>
    <a:clrScheme name="PRTM">
      <a:dk1>
        <a:srgbClr val="333333"/>
      </a:dk1>
      <a:lt1>
        <a:srgbClr val="FFFFFF"/>
      </a:lt1>
      <a:dk2>
        <a:srgbClr val="5B7893"/>
      </a:dk2>
      <a:lt2>
        <a:srgbClr val="CCCCCC"/>
      </a:lt2>
      <a:accent1>
        <a:srgbClr val="ADBBC9"/>
      </a:accent1>
      <a:accent2>
        <a:srgbClr val="A7B05B"/>
      </a:accent2>
      <a:accent3>
        <a:srgbClr val="CC6600"/>
      </a:accent3>
      <a:accent4>
        <a:srgbClr val="F1D100"/>
      </a:accent4>
      <a:accent5>
        <a:srgbClr val="CC3300"/>
      </a:accent5>
      <a:accent6>
        <a:srgbClr val="BFBBB0"/>
      </a:accent6>
      <a:hlink>
        <a:srgbClr val="CC3300"/>
      </a:hlink>
      <a:folHlink>
        <a:srgbClr val="F1D1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5B7893"/>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rgbClr val="333333"/>
            </a:solidFill>
            <a:effectLst/>
            <a:latin typeface="Arial" charset="0"/>
            <a:ea typeface="Arial Unicode MS" pitchFamily="34" charset="-128"/>
            <a:cs typeface="Arial Unicode MS" pitchFamily="34" charset="-128"/>
          </a:defRPr>
        </a:defPPr>
      </a:lstStyle>
    </a:spDef>
    <a:lnDef>
      <a:spPr bwMode="auto">
        <a:xfrm>
          <a:off x="0" y="0"/>
          <a:ext cx="1" cy="1"/>
        </a:xfrm>
        <a:custGeom>
          <a:avLst/>
          <a:gdLst/>
          <a:ahLst/>
          <a:cxnLst/>
          <a:rect l="0" t="0" r="0" b="0"/>
          <a:pathLst/>
        </a:custGeom>
        <a:solidFill>
          <a:srgbClr val="5B7893"/>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rgbClr val="333333"/>
            </a:solidFill>
            <a:effectLst/>
            <a:latin typeface="Arial" charset="0"/>
            <a:ea typeface="Arial Unicode MS" pitchFamily="34" charset="-128"/>
            <a:cs typeface="Arial Unicode MS" pitchFamily="34" charset="-128"/>
          </a:defRPr>
        </a:defPPr>
      </a:lstStyle>
    </a:lnDef>
  </a:objectDefaults>
  <a:extraClrSchemeLst>
    <a:extraClrScheme>
      <a:clrScheme name="WW_RPT_template 1">
        <a:dk1>
          <a:srgbClr val="333333"/>
        </a:dk1>
        <a:lt1>
          <a:srgbClr val="FFFFFF"/>
        </a:lt1>
        <a:dk2>
          <a:srgbClr val="5B7893"/>
        </a:dk2>
        <a:lt2>
          <a:srgbClr val="CCCCCC"/>
        </a:lt2>
        <a:accent1>
          <a:srgbClr val="ADBBC9"/>
        </a:accent1>
        <a:accent2>
          <a:srgbClr val="CC6600"/>
        </a:accent2>
        <a:accent3>
          <a:srgbClr val="FFFFFF"/>
        </a:accent3>
        <a:accent4>
          <a:srgbClr val="2A2A2A"/>
        </a:accent4>
        <a:accent5>
          <a:srgbClr val="D3DAE1"/>
        </a:accent5>
        <a:accent6>
          <a:srgbClr val="B95C00"/>
        </a:accent6>
        <a:hlink>
          <a:srgbClr val="CC3300"/>
        </a:hlink>
        <a:folHlink>
          <a:srgbClr val="F1D1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22571</TotalTime>
  <Words>2107</Words>
  <Application>Microsoft Office PowerPoint</Application>
  <PresentationFormat>On-screen Show (4:3)</PresentationFormat>
  <Paragraphs>172</Paragraphs>
  <Slides>31</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31</vt:i4>
      </vt:variant>
    </vt:vector>
  </HeadingPairs>
  <TitlesOfParts>
    <vt:vector size="39" baseType="lpstr">
      <vt:lpstr>Arial</vt:lpstr>
      <vt:lpstr>Calibri</vt:lpstr>
      <vt:lpstr>Georgia</vt:lpstr>
      <vt:lpstr>Quattrocento Sans</vt:lpstr>
      <vt:lpstr>Symbol</vt:lpstr>
      <vt:lpstr>Wingdings</vt:lpstr>
      <vt:lpstr>blank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Posture Attribute Collection and Evaluation (PACE) project </vt:lpstr>
      <vt:lpstr>SBOM</vt:lpstr>
      <vt:lpstr>PowerPoint Presentation</vt:lpstr>
      <vt:lpstr>PowerPoint Presentation</vt:lpstr>
      <vt:lpstr>PowerPoint Presentation</vt:lpstr>
      <vt:lpstr>PowerPoint Presentation</vt:lpstr>
      <vt:lpstr>PowerPoint Presentation</vt:lpstr>
      <vt:lpstr>  Chuck Brooks LinkedIn Profile: https://www.linkedin.com/in/chuckbrooks/  Chuck Brooks on Twitter:  @ChuckDBrooks </vt:lpstr>
      <vt:lpstr>  Chuck Brooks LinkedIn Profile: https://www.linkedin.com/in/chuckbrooks/  Chuck Brooks on Twitter:  @ChuckDBrooks </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SRT Strategic Commercialization</dc:title>
  <dc:subject>Innovation Genome Project</dc:subject>
  <dc:creator>Steven A.F. Trevino</dc:creator>
  <cp:keywords>Innovation Genome, Global Fund</cp:keywords>
  <cp:lastModifiedBy>Chuck Brooks</cp:lastModifiedBy>
  <cp:revision>1977</cp:revision>
  <cp:lastPrinted>2015-05-18T16:53:27Z</cp:lastPrinted>
  <dcterms:created xsi:type="dcterms:W3CDTF">2010-07-30T01:34:16Z</dcterms:created>
  <dcterms:modified xsi:type="dcterms:W3CDTF">2022-05-31T19:41:56Z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1900</vt:r8>
  </property>
  <property fmtid="{D5CDD505-2E9C-101B-9397-08002B2CF9AE}" pid="3" name="ContentTypeId">
    <vt:lpwstr>0x0101004B7E4C37D9613D46A92AC4BDA48E7A3600BDA63646E2A41345A965FD46ADA6E944</vt:lpwstr>
  </property>
  <property fmtid="{D5CDD505-2E9C-101B-9397-08002B2CF9AE}" pid="4" name="_NewReviewCycle">
    <vt:lpwstr/>
  </property>
</Properties>
</file>