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57" r:id="rId5"/>
    <p:sldId id="264" r:id="rId6"/>
    <p:sldId id="265" r:id="rId7"/>
    <p:sldId id="269" r:id="rId8"/>
    <p:sldId id="270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6"/>
    <p:restoredTop sz="79834"/>
  </p:normalViewPr>
  <p:slideViewPr>
    <p:cSldViewPr snapToGrid="0" snapToObjects="1">
      <p:cViewPr>
        <p:scale>
          <a:sx n="85" d="100"/>
          <a:sy n="85" d="100"/>
        </p:scale>
        <p:origin x="243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06F71-3A13-8641-8346-642F62A4E4D8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84DA-62DB-C849-8FDC-21F57EE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784DA-62DB-C849-8FDC-21F57EEC3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784DA-62DB-C849-8FDC-21F57EEC3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784DA-62DB-C849-8FDC-21F57EEC3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Bash navigation, commands,</a:t>
            </a:r>
          </a:p>
          <a:p>
            <a:r>
              <a:rPr lang="en-US" dirty="0" smtClean="0"/>
              <a:t>Controlling your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– normal mode bindings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2481"/>
              </p:ext>
            </p:extLst>
          </p:nvPr>
        </p:nvGraphicFramePr>
        <p:xfrm>
          <a:off x="641362" y="2518345"/>
          <a:ext cx="10811123" cy="376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41"/>
                <a:gridCol w="7882082"/>
              </a:tblGrid>
              <a:tr h="5375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commands</a:t>
                      </a:r>
                      <a:r>
                        <a:rPr lang="en-US" baseline="0" dirty="0" smtClean="0"/>
                        <a:t> such as q or w</a:t>
                      </a:r>
                      <a:endParaRPr lang="en-US" dirty="0"/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keywords, phrases, regex</a:t>
                      </a:r>
                      <a:endParaRPr lang="en-US" dirty="0"/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to INSERT MODE</a:t>
                      </a:r>
                      <a:endParaRPr lang="en-US" dirty="0"/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to VISUAL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undo last change</a:t>
                      </a:r>
                      <a:endParaRPr lang="en-US" dirty="0"/>
                    </a:p>
                  </a:txBody>
                  <a:tcPr/>
                </a:tc>
              </a:tr>
              <a:tr h="537505">
                <a:tc>
                  <a:txBody>
                    <a:bodyPr/>
                    <a:lstStyle/>
                    <a:p>
                      <a:r>
                        <a:rPr lang="en-US" dirty="0" smtClean="0"/>
                        <a:t>ctrl +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redo last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–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07359"/>
          </a:xfrm>
        </p:spPr>
        <p:txBody>
          <a:bodyPr>
            <a:normAutofit/>
          </a:bodyPr>
          <a:lstStyle/>
          <a:p>
            <a:r>
              <a:rPr lang="en-US" dirty="0" smtClean="0"/>
              <a:t>Normal mode is the default for vim and is where you will end up by pressing ESCAPE in any other mode</a:t>
            </a:r>
          </a:p>
          <a:p>
            <a:r>
              <a:rPr lang="en-US" dirty="0" smtClean="0"/>
              <a:t>Normal mode is also known as command mode, by pressing : you are prompted to enter commands where you can view the help pages with </a:t>
            </a:r>
            <a:r>
              <a:rPr lang="en-US" b="1" i="1" dirty="0" smtClean="0"/>
              <a:t>help</a:t>
            </a:r>
            <a:r>
              <a:rPr lang="en-US" i="1" dirty="0" smtClean="0"/>
              <a:t> </a:t>
            </a:r>
            <a:r>
              <a:rPr lang="en-US" dirty="0" smtClean="0"/>
              <a:t>or get more specific information with </a:t>
            </a:r>
            <a:r>
              <a:rPr lang="en-US" b="1" i="1" dirty="0" smtClean="0"/>
              <a:t>help topic</a:t>
            </a:r>
            <a:endParaRPr lang="en-US" dirty="0" smtClean="0"/>
          </a:p>
          <a:p>
            <a:r>
              <a:rPr lang="en-US" dirty="0" smtClean="0"/>
              <a:t>You enter all  other modes from this mode</a:t>
            </a:r>
          </a:p>
          <a:p>
            <a:r>
              <a:rPr lang="en-US" dirty="0" smtClean="0"/>
              <a:t>No name at the bottom left like other modes</a:t>
            </a:r>
          </a:p>
          <a:p>
            <a:r>
              <a:rPr lang="en-US" dirty="0" err="1" smtClean="0"/>
              <a:t>h,j,k,l</a:t>
            </a:r>
            <a:r>
              <a:rPr lang="en-US" dirty="0" smtClean="0"/>
              <a:t> to move LEFT, DOWN, UP, and RIGHT respectively</a:t>
            </a:r>
          </a:p>
          <a:p>
            <a:r>
              <a:rPr lang="en-US" b="1" u="sng" dirty="0" smtClean="0"/>
              <a:t>KEEP IN MIND</a:t>
            </a:r>
            <a:r>
              <a:rPr lang="en-US" dirty="0" smtClean="0"/>
              <a:t>: Case matters, </a:t>
            </a:r>
            <a:r>
              <a:rPr lang="en-US" b="1" i="1" dirty="0" smtClean="0"/>
              <a:t>L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the same as </a:t>
            </a:r>
            <a:r>
              <a:rPr lang="en-US" b="1" i="1" dirty="0"/>
              <a:t>l</a:t>
            </a: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– normal mode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same movements will apply to visual mode as well</a:t>
            </a:r>
          </a:p>
          <a:p>
            <a:r>
              <a:rPr lang="en-US" dirty="0" smtClean="0"/>
              <a:t>Move using </a:t>
            </a:r>
            <a:r>
              <a:rPr lang="en-US" dirty="0" err="1" smtClean="0"/>
              <a:t>h,j,k,l</a:t>
            </a:r>
            <a:r>
              <a:rPr lang="en-US" dirty="0" smtClean="0"/>
              <a:t> keys but can also do more advanced</a:t>
            </a:r>
          </a:p>
          <a:p>
            <a:r>
              <a:rPr lang="en-US" dirty="0" smtClean="0"/>
              <a:t>You can combine numbers with key presses to repeat that many times</a:t>
            </a:r>
          </a:p>
          <a:p>
            <a:pPr lvl="1"/>
            <a:r>
              <a:rPr lang="en-US" dirty="0" smtClean="0"/>
              <a:t>most useful in moving for example press 10l (the 1 key, then the 0 key, then the l key) to move 10 spaces to the left </a:t>
            </a:r>
            <a:r>
              <a:rPr lang="en-US" dirty="0" err="1" smtClean="0"/>
              <a:t>quicky</a:t>
            </a:r>
            <a:r>
              <a:rPr lang="en-US" dirty="0" smtClean="0"/>
              <a:t>. Or use it with k to quickly jump down a few lines at a time.</a:t>
            </a:r>
          </a:p>
          <a:p>
            <a:pPr lvl="2"/>
            <a:r>
              <a:rPr lang="en-US" dirty="0" smtClean="0"/>
              <a:t>Can also use it with </a:t>
            </a:r>
            <a:r>
              <a:rPr lang="en-US" dirty="0" err="1" smtClean="0"/>
              <a:t>dd</a:t>
            </a:r>
            <a:r>
              <a:rPr lang="en-US" dirty="0" smtClean="0"/>
              <a:t> to do multiple line deletions in normal and visual mode</a:t>
            </a:r>
          </a:p>
          <a:p>
            <a:pPr lvl="1"/>
            <a:r>
              <a:rPr lang="en-US" smtClean="0"/>
              <a:t>many applications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– insert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editing mode</a:t>
            </a:r>
            <a:endParaRPr lang="en-US" dirty="0"/>
          </a:p>
          <a:p>
            <a:pPr lvl="1"/>
            <a:r>
              <a:rPr lang="en-US" dirty="0" smtClean="0"/>
              <a:t>Works like any standard text editor, type and it appears</a:t>
            </a:r>
          </a:p>
          <a:p>
            <a:pPr lvl="1"/>
            <a:r>
              <a:rPr lang="en-US" dirty="0" smtClean="0"/>
              <a:t>Backspace/Delete to delete text</a:t>
            </a:r>
          </a:p>
          <a:p>
            <a:pPr lvl="1"/>
            <a:r>
              <a:rPr lang="en-US" dirty="0" smtClean="0"/>
              <a:t>Arrow keys to navigate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</a:t>
            </a:r>
            <a:r>
              <a:rPr lang="en-US" dirty="0" smtClean="0"/>
              <a:t>nix-like operating system developed by Linus Torvalds around 1991</a:t>
            </a:r>
          </a:p>
          <a:p>
            <a:r>
              <a:rPr lang="en-US" dirty="0" smtClean="0"/>
              <a:t>Geared towards open source software development</a:t>
            </a:r>
            <a:endParaRPr lang="en-US" dirty="0"/>
          </a:p>
          <a:p>
            <a:r>
              <a:rPr lang="en-US" dirty="0" smtClean="0"/>
              <a:t>Initially meant for x86 architectures but expanded to support almost all such as ARM, PowerPC, SPARC, etc.</a:t>
            </a:r>
            <a:endParaRPr lang="en-US" dirty="0"/>
          </a:p>
          <a:p>
            <a:r>
              <a:rPr lang="en-US" dirty="0" smtClean="0"/>
              <a:t>Used in a majority of servers and super-computers.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6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 is short for </a:t>
            </a:r>
            <a:r>
              <a:rPr lang="en-US" b="1" i="1" dirty="0" err="1" smtClean="0"/>
              <a:t>b</a:t>
            </a:r>
            <a:r>
              <a:rPr lang="en-US" dirty="0" err="1" smtClean="0"/>
              <a:t>ourne</a:t>
            </a:r>
            <a:r>
              <a:rPr lang="en-US" dirty="0" smtClean="0"/>
              <a:t>-</a:t>
            </a:r>
            <a:r>
              <a:rPr lang="en-US" b="1" i="1" dirty="0" smtClean="0"/>
              <a:t>a</a:t>
            </a:r>
            <a:r>
              <a:rPr lang="en-US" dirty="0" smtClean="0"/>
              <a:t>gain </a:t>
            </a:r>
            <a:r>
              <a:rPr lang="en-US" b="1" i="1" dirty="0" smtClean="0"/>
              <a:t>sh</a:t>
            </a:r>
            <a:r>
              <a:rPr lang="en-US" dirty="0" smtClean="0"/>
              <a:t>ell which was developed to replace the </a:t>
            </a:r>
            <a:r>
              <a:rPr lang="en-US" dirty="0" err="1" smtClean="0"/>
              <a:t>bourne</a:t>
            </a:r>
            <a:r>
              <a:rPr lang="en-US" dirty="0" smtClean="0"/>
              <a:t> shell and is a textual command interface for computing systems</a:t>
            </a:r>
          </a:p>
          <a:p>
            <a:r>
              <a:rPr lang="en-US" dirty="0" smtClean="0"/>
              <a:t>Released in 1989 by Brian Fox, bash allows users a powerful textual interface with which to interact with their systems.</a:t>
            </a:r>
          </a:p>
          <a:p>
            <a:r>
              <a:rPr lang="en-US" dirty="0" smtClean="0"/>
              <a:t>featured as the default shell for Linux and Apple’s OS X.</a:t>
            </a:r>
          </a:p>
          <a:p>
            <a:r>
              <a:rPr lang="en-US" dirty="0" smtClean="0"/>
              <a:t>functions as a powerful command scripting language to allow system automation.</a:t>
            </a:r>
          </a:p>
          <a:p>
            <a:r>
              <a:rPr lang="en-US" dirty="0" smtClean="0"/>
              <a:t>allows execution of many commands to monitor and modify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bash commands but a handful everyone should know by heart:</a:t>
            </a:r>
          </a:p>
          <a:p>
            <a:pPr lvl="1"/>
            <a:r>
              <a:rPr lang="en-US" dirty="0" smtClean="0"/>
              <a:t>cd – change directories</a:t>
            </a:r>
          </a:p>
          <a:p>
            <a:pPr lvl="2"/>
            <a:r>
              <a:rPr lang="en-US" dirty="0" smtClean="0"/>
              <a:t>allows users to traverse the system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 list </a:t>
            </a:r>
          </a:p>
          <a:p>
            <a:pPr lvl="2"/>
            <a:r>
              <a:rPr lang="en-US" dirty="0" smtClean="0"/>
              <a:t>generates a quick list of which folders or files are in the current or target directory</a:t>
            </a:r>
          </a:p>
          <a:p>
            <a:pPr lvl="1"/>
            <a:r>
              <a:rPr lang="en-US" dirty="0" smtClean="0"/>
              <a:t>cat – read files</a:t>
            </a:r>
          </a:p>
          <a:p>
            <a:pPr lvl="2"/>
            <a:r>
              <a:rPr lang="en-US" dirty="0" smtClean="0"/>
              <a:t>quickly glance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 remove files and folders from the system</a:t>
            </a:r>
          </a:p>
          <a:p>
            <a:pPr lvl="2"/>
            <a:r>
              <a:rPr lang="en-US" dirty="0" smtClean="0"/>
              <a:t>Never do 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/ –-no-preserve-root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Navigation -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a typeface="Andale Mono" charset="0"/>
                <a:cs typeface="Andale Mono" charset="0"/>
              </a:rPr>
              <a:t>cd</a:t>
            </a:r>
            <a:r>
              <a:rPr lang="en-US" dirty="0" smtClean="0">
                <a:ea typeface="Andale Mono" charset="0"/>
                <a:cs typeface="Andale Mono" charset="0"/>
              </a:rPr>
              <a:t> allows you to change directories on your system. By default the command without arguments will take you to the home directory for the current user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It can be used to quickly jump around the system when the path is known</a:t>
            </a:r>
          </a:p>
          <a:p>
            <a:pPr lvl="2"/>
            <a:r>
              <a:rPr lang="en-US" dirty="0">
                <a:ea typeface="Andale Mono" charset="0"/>
                <a:cs typeface="Andale Mono" charset="0"/>
              </a:rPr>
              <a:t>Example, I have some files in </a:t>
            </a:r>
            <a:r>
              <a:rPr lang="en-US" i="1" dirty="0">
                <a:ea typeface="Andale Mono" charset="0"/>
                <a:cs typeface="Andale Mono" charset="0"/>
              </a:rPr>
              <a:t>/</a:t>
            </a:r>
            <a:r>
              <a:rPr lang="en-US" i="1" dirty="0" err="1">
                <a:ea typeface="Andale Mono" charset="0"/>
                <a:cs typeface="Andale Mono" charset="0"/>
              </a:rPr>
              <a:t>mnt</a:t>
            </a:r>
            <a:r>
              <a:rPr lang="en-US" i="1" dirty="0">
                <a:ea typeface="Andale Mono" charset="0"/>
                <a:cs typeface="Andale Mono" charset="0"/>
              </a:rPr>
              <a:t>/some/Folder</a:t>
            </a:r>
            <a:r>
              <a:rPr lang="en-US" b="1" i="1" dirty="0">
                <a:ea typeface="Andale Mono" charset="0"/>
                <a:cs typeface="Andale Mono" charset="0"/>
              </a:rPr>
              <a:t> </a:t>
            </a:r>
            <a:r>
              <a:rPr lang="en-US" dirty="0">
                <a:ea typeface="Andale Mono" charset="0"/>
                <a:cs typeface="Andale Mono" charset="0"/>
              </a:rPr>
              <a:t>that I want to look at. I can do, from any other directory on the machine, </a:t>
            </a:r>
            <a:r>
              <a:rPr lang="en-US" b="1" i="1" dirty="0">
                <a:ea typeface="Andale Mono" charset="0"/>
                <a:cs typeface="Andale Mono" charset="0"/>
              </a:rPr>
              <a:t>cd /</a:t>
            </a:r>
            <a:r>
              <a:rPr lang="en-US" b="1" i="1" dirty="0" err="1">
                <a:ea typeface="Andale Mono" charset="0"/>
                <a:cs typeface="Andale Mono" charset="0"/>
              </a:rPr>
              <a:t>mnt</a:t>
            </a:r>
            <a:r>
              <a:rPr lang="en-US" b="1" i="1" dirty="0">
                <a:ea typeface="Andale Mono" charset="0"/>
                <a:cs typeface="Andale Mono" charset="0"/>
              </a:rPr>
              <a:t>/some/Folder</a:t>
            </a:r>
            <a:r>
              <a:rPr lang="en-US" dirty="0">
                <a:ea typeface="Andale Mono" charset="0"/>
                <a:cs typeface="Andale Mono" charset="0"/>
              </a:rPr>
              <a:t> and it will take me there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can also be used to traverse directory by directory</a:t>
            </a:r>
          </a:p>
          <a:p>
            <a:pPr lvl="2"/>
            <a:r>
              <a:rPr lang="en-US" dirty="0" smtClean="0">
                <a:ea typeface="Andale Mono" charset="0"/>
                <a:cs typeface="Andale Mono" charset="0"/>
              </a:rPr>
              <a:t>say the current directory is the home directory (aliased ~ but we will get to that later) and it contains a </a:t>
            </a:r>
            <a:r>
              <a:rPr lang="en-US" i="1" dirty="0" smtClean="0">
                <a:ea typeface="Andale Mono" charset="0"/>
                <a:cs typeface="Andale Mono" charset="0"/>
              </a:rPr>
              <a:t>Documents</a:t>
            </a:r>
            <a:r>
              <a:rPr lang="en-US" dirty="0" smtClean="0">
                <a:ea typeface="Andale Mono" charset="0"/>
                <a:cs typeface="Andale Mono" charset="0"/>
              </a:rPr>
              <a:t> folder which in turn contains a </a:t>
            </a:r>
            <a:r>
              <a:rPr lang="en-US" i="1" dirty="0" smtClean="0">
                <a:ea typeface="Andale Mono" charset="0"/>
                <a:cs typeface="Andale Mono" charset="0"/>
              </a:rPr>
              <a:t>taxes</a:t>
            </a:r>
            <a:r>
              <a:rPr lang="en-US" dirty="0" smtClean="0">
                <a:ea typeface="Andale Mono" charset="0"/>
                <a:cs typeface="Andale Mono" charset="0"/>
              </a:rPr>
              <a:t> folder. I can do </a:t>
            </a:r>
            <a:r>
              <a:rPr lang="en-US" b="1" i="1" dirty="0" smtClean="0">
                <a:ea typeface="Andale Mono" charset="0"/>
                <a:cs typeface="Andale Mono" charset="0"/>
              </a:rPr>
              <a:t>cd documents </a:t>
            </a:r>
            <a:r>
              <a:rPr lang="en-US" dirty="0" smtClean="0">
                <a:ea typeface="Andale Mono" charset="0"/>
                <a:cs typeface="Andale Mono" charset="0"/>
              </a:rPr>
              <a:t>followed by </a:t>
            </a:r>
            <a:r>
              <a:rPr lang="en-US" b="1" i="1" dirty="0" smtClean="0">
                <a:ea typeface="Andale Mono" charset="0"/>
                <a:cs typeface="Andale Mono" charset="0"/>
              </a:rPr>
              <a:t>cd taxes</a:t>
            </a:r>
            <a:endParaRPr lang="en-US" b="1" i="1" dirty="0">
              <a:ea typeface="Andale Mono" charset="0"/>
              <a:cs typeface="Andale Mono" charset="0"/>
            </a:endParaRPr>
          </a:p>
          <a:p>
            <a:pPr lvl="1"/>
            <a:endParaRPr lang="en-US" dirty="0" smtClean="0">
              <a:ea typeface="Andale Mono" charset="0"/>
              <a:cs typeface="Andale Mo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alias</a:t>
            </a:r>
            <a:r>
              <a:rPr lang="en-US" dirty="0" smtClean="0"/>
              <a:t> command allows you to bind other commands to an easy to type/remember alias. You can do it in three primary ways:</a:t>
            </a:r>
          </a:p>
          <a:p>
            <a:pPr lvl="1"/>
            <a:r>
              <a:rPr lang="en-US" dirty="0" smtClean="0"/>
              <a:t>1) With the alias command in a shell session so for example</a:t>
            </a:r>
          </a:p>
          <a:p>
            <a:pPr lvl="2"/>
            <a:r>
              <a:rPr lang="en-US" b="1" i="1" dirty="0" smtClean="0"/>
              <a:t>alias </a:t>
            </a:r>
            <a:r>
              <a:rPr lang="en-US" b="1" i="1" dirty="0" err="1" smtClean="0"/>
              <a:t>listlong</a:t>
            </a:r>
            <a:r>
              <a:rPr lang="en-US" b="1" i="1" dirty="0" smtClean="0"/>
              <a:t>=‘</a:t>
            </a:r>
            <a:r>
              <a:rPr lang="en-US" b="1" i="1" dirty="0" err="1" smtClean="0"/>
              <a:t>ls</a:t>
            </a:r>
            <a:r>
              <a:rPr lang="en-US" b="1" i="1" dirty="0" smtClean="0"/>
              <a:t> -l’ </a:t>
            </a:r>
            <a:r>
              <a:rPr lang="en-US" dirty="0" smtClean="0"/>
              <a:t>makes “</a:t>
            </a:r>
            <a:r>
              <a:rPr lang="en-US" dirty="0" err="1" smtClean="0"/>
              <a:t>listlong</a:t>
            </a:r>
            <a:r>
              <a:rPr lang="en-US" dirty="0" smtClean="0"/>
              <a:t>” work as if it were the command </a:t>
            </a:r>
            <a:r>
              <a:rPr lang="en-US" b="1" i="1" dirty="0" err="1" smtClean="0"/>
              <a:t>ls</a:t>
            </a:r>
            <a:r>
              <a:rPr lang="en-US" b="1" i="1" dirty="0" smtClean="0"/>
              <a:t> –l</a:t>
            </a:r>
            <a:r>
              <a:rPr lang="en-US" dirty="0" smtClean="0"/>
              <a:t> </a:t>
            </a:r>
            <a:endParaRPr lang="en-US" b="1" i="1" dirty="0"/>
          </a:p>
          <a:p>
            <a:pPr lvl="1"/>
            <a:r>
              <a:rPr lang="en-US" dirty="0" smtClean="0"/>
              <a:t>2) Within the .</a:t>
            </a:r>
            <a:r>
              <a:rPr lang="en-US" dirty="0" err="1" smtClean="0"/>
              <a:t>rc</a:t>
            </a:r>
            <a:r>
              <a:rPr lang="en-US" dirty="0" smtClean="0"/>
              <a:t> file for your respective shell</a:t>
            </a:r>
          </a:p>
          <a:p>
            <a:pPr lvl="2"/>
            <a:r>
              <a:rPr lang="en-US" dirty="0" smtClean="0"/>
              <a:t>Adding the line </a:t>
            </a:r>
            <a:r>
              <a:rPr lang="en-US" b="1" i="1" dirty="0" smtClean="0"/>
              <a:t>alias </a:t>
            </a:r>
            <a:r>
              <a:rPr lang="en-US" b="1" i="1" dirty="0" err="1" smtClean="0"/>
              <a:t>aliasKeyword</a:t>
            </a:r>
            <a:r>
              <a:rPr lang="en-US" b="1" i="1" dirty="0" smtClean="0"/>
              <a:t>=‘alias command’</a:t>
            </a:r>
            <a:r>
              <a:rPr lang="en-US" i="1" dirty="0" smtClean="0"/>
              <a:t> </a:t>
            </a:r>
            <a:r>
              <a:rPr lang="en-US" dirty="0" smtClean="0"/>
              <a:t>to the .</a:t>
            </a:r>
            <a:r>
              <a:rPr lang="en-US" dirty="0" err="1" smtClean="0"/>
              <a:t>rc</a:t>
            </a:r>
            <a:r>
              <a:rPr lang="en-US" dirty="0" smtClean="0"/>
              <a:t> file for your shell will make that alias initialize during every new instance as if you had just typed the command.</a:t>
            </a:r>
          </a:p>
          <a:p>
            <a:pPr lvl="1"/>
            <a:r>
              <a:rPr lang="en-US" dirty="0" smtClean="0"/>
              <a:t>3) Within it’s own alias file which is then sourced into any shells .</a:t>
            </a:r>
            <a:r>
              <a:rPr lang="en-US" dirty="0" err="1" smtClean="0"/>
              <a:t>rc</a:t>
            </a:r>
            <a:r>
              <a:rPr lang="en-US" dirty="0" smtClean="0"/>
              <a:t> file</a:t>
            </a:r>
          </a:p>
          <a:p>
            <a:pPr lvl="2"/>
            <a:r>
              <a:rPr lang="en-US" dirty="0" smtClean="0"/>
              <a:t>works the same as 1 and 2, populate a text file with the alias command then tie it in.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method number 1 of declaring aliases, the alias only persists as long as that shell session does</a:t>
            </a:r>
          </a:p>
          <a:p>
            <a:pPr lvl="1"/>
            <a:r>
              <a:rPr lang="en-US" dirty="0" smtClean="0"/>
              <a:t>When you exit the shell, the alias disappears</a:t>
            </a:r>
            <a:endParaRPr lang="en-US" dirty="0"/>
          </a:p>
          <a:p>
            <a:r>
              <a:rPr lang="en-US" dirty="0" smtClean="0"/>
              <a:t>Methods 2 and 3 work a little differently than the first</a:t>
            </a:r>
          </a:p>
          <a:p>
            <a:pPr lvl="1"/>
            <a:r>
              <a:rPr lang="en-US" dirty="0" smtClean="0"/>
              <a:t>Aliases will persist after shell is closed</a:t>
            </a:r>
          </a:p>
          <a:p>
            <a:pPr lvl="1"/>
            <a:r>
              <a:rPr lang="en-US" dirty="0" smtClean="0"/>
              <a:t>Have to be initialized with the shell</a:t>
            </a:r>
          </a:p>
          <a:p>
            <a:pPr lvl="2"/>
            <a:r>
              <a:rPr lang="en-US" dirty="0" smtClean="0"/>
              <a:t>changes require a new shell session</a:t>
            </a:r>
            <a:endParaRPr lang="en-US" dirty="0"/>
          </a:p>
          <a:p>
            <a:r>
              <a:rPr lang="en-US" dirty="0" smtClean="0"/>
              <a:t>Method 3 works very well for those with multiple shells</a:t>
            </a:r>
          </a:p>
          <a:p>
            <a:pPr lvl="1"/>
            <a:r>
              <a:rPr lang="en-US" dirty="0" smtClean="0"/>
              <a:t>alias in own file so the only change to .</a:t>
            </a:r>
            <a:r>
              <a:rPr lang="en-US" dirty="0" err="1" smtClean="0"/>
              <a:t>rc</a:t>
            </a:r>
            <a:r>
              <a:rPr lang="en-US" dirty="0" smtClean="0"/>
              <a:t> files needed is sourcing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8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is an extraordinarily powerful command line based text editor</a:t>
            </a:r>
          </a:p>
          <a:p>
            <a:pPr lvl="1"/>
            <a:r>
              <a:rPr lang="en-US" dirty="0"/>
              <a:t>can have steep learning curve for those who aren’t used to it.</a:t>
            </a:r>
          </a:p>
          <a:p>
            <a:pPr lvl="1"/>
            <a:r>
              <a:rPr lang="en-US" dirty="0"/>
              <a:t>allows  complex operations through commands and key bindings and </a:t>
            </a:r>
            <a:r>
              <a:rPr lang="en-US" dirty="0" smtClean="0"/>
              <a:t>MODES</a:t>
            </a:r>
            <a:endParaRPr lang="en-US" dirty="0" smtClean="0"/>
          </a:p>
          <a:p>
            <a:r>
              <a:rPr lang="en-US" dirty="0" smtClean="0"/>
              <a:t>Vim starts in NORMAL MODE (also called COMMAND MODE)</a:t>
            </a:r>
            <a:endParaRPr lang="en-US" dirty="0"/>
          </a:p>
          <a:p>
            <a:pPr lvl="1"/>
            <a:r>
              <a:rPr lang="en-US" dirty="0"/>
              <a:t>allows for movement around the document without </a:t>
            </a:r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by pressing </a:t>
            </a:r>
            <a:r>
              <a:rPr lang="en-US" b="1" i="1" dirty="0" smtClean="0"/>
              <a:t>:</a:t>
            </a:r>
            <a:r>
              <a:rPr lang="en-US" dirty="0" smtClean="0"/>
              <a:t> you can type commands such as </a:t>
            </a:r>
            <a:r>
              <a:rPr lang="en-US" b="1" dirty="0" smtClean="0"/>
              <a:t>q</a:t>
            </a:r>
            <a:r>
              <a:rPr lang="en-US" dirty="0" smtClean="0"/>
              <a:t> to quit or </a:t>
            </a:r>
            <a:r>
              <a:rPr lang="en-US" b="1" dirty="0" smtClean="0"/>
              <a:t>w</a:t>
            </a:r>
            <a:r>
              <a:rPr lang="en-US" dirty="0" smtClean="0"/>
              <a:t> to write</a:t>
            </a:r>
            <a:endParaRPr lang="en-US" dirty="0"/>
          </a:p>
          <a:p>
            <a:r>
              <a:rPr lang="en-US" dirty="0" smtClean="0"/>
              <a:t>Other modes: VISUAL, INSERT, REPLACE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99" y="532436"/>
            <a:ext cx="580638" cy="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504</TotalTime>
  <Words>938</Words>
  <Application>Microsoft Macintosh PowerPoint</Application>
  <PresentationFormat>Widescreen</PresentationFormat>
  <Paragraphs>103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Calibri</vt:lpstr>
      <vt:lpstr>Century Gothic</vt:lpstr>
      <vt:lpstr>Wingdings 3</vt:lpstr>
      <vt:lpstr>Arial</vt:lpstr>
      <vt:lpstr>Ion Boardroom</vt:lpstr>
      <vt:lpstr>Linux</vt:lpstr>
      <vt:lpstr>What is Linux</vt:lpstr>
      <vt:lpstr>Brief history of bash</vt:lpstr>
      <vt:lpstr>basic bash commands</vt:lpstr>
      <vt:lpstr>System Navigation - cd</vt:lpstr>
      <vt:lpstr>PowerPoint Presentation</vt:lpstr>
      <vt:lpstr>aliases</vt:lpstr>
      <vt:lpstr>alias – cont.</vt:lpstr>
      <vt:lpstr>vim - basics</vt:lpstr>
      <vt:lpstr>vim – normal mode bindings</vt:lpstr>
      <vt:lpstr>vim – normal mode</vt:lpstr>
      <vt:lpstr>vim – normal mode cont.</vt:lpstr>
      <vt:lpstr>vim – insert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2016-05-03T14:46:26Z</dcterms:created>
  <dcterms:modified xsi:type="dcterms:W3CDTF">2016-05-05T19:19:00Z</dcterms:modified>
</cp:coreProperties>
</file>