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arabun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lata"/>
      <p:regular r:id="rId21"/>
    </p:embeddedFont>
    <p:embeddedFont>
      <p:font typeface="Lexend Deca Black"/>
      <p:bold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Lexend Dec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exendDecaBlack-bold.fntdata"/><Relationship Id="rId21" Type="http://schemas.openxmlformats.org/officeDocument/2006/relationships/font" Target="fonts/Alata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LexendDeca-bold.fntdata"/><Relationship Id="rId27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arabun-regular.fntdata"/><Relationship Id="rId12" Type="http://schemas.openxmlformats.org/officeDocument/2006/relationships/slide" Target="slides/slide7.xml"/><Relationship Id="rId15" Type="http://schemas.openxmlformats.org/officeDocument/2006/relationships/font" Target="fonts/Sarabun-italic.fntdata"/><Relationship Id="rId14" Type="http://schemas.openxmlformats.org/officeDocument/2006/relationships/font" Target="fonts/Sarabun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Sarabun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7471fa59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7471fa5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7471fa59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7471fa59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7471fa59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7471fa59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7471fa5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7471fa5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af349b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af349b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92275" y="825625"/>
            <a:ext cx="40041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3830" y="3668675"/>
            <a:ext cx="1995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6414150" y="433579"/>
            <a:ext cx="2096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27327" y="296040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13544" y="4202187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298992">
            <a:off x="-2037931" y="1218022"/>
            <a:ext cx="449068" cy="59694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300501">
            <a:off x="3005693" y="2982325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1307850" y="1139188"/>
            <a:ext cx="65283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548900" y="3428838"/>
            <a:ext cx="4046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3523750" y="433579"/>
            <a:ext cx="2096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 rot="5148122">
            <a:off x="4173098" y="4187857"/>
            <a:ext cx="4163771" cy="4163771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flipH="1" rot="1422364">
            <a:off x="8710540" y="156521"/>
            <a:ext cx="449204" cy="3809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flipH="1">
            <a:off x="7588137" y="502290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-6300501">
            <a:off x="728074" y="-9517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2331370" y="4288962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 rot="-6298992">
            <a:off x="-1663472" y="1791472"/>
            <a:ext cx="449068" cy="59694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-2033502">
            <a:off x="1264465" y="3874675"/>
            <a:ext cx="449227" cy="245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flipH="1">
            <a:off x="379762" y="1209465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 rot="-3977636">
            <a:off x="10890001" y="1067328"/>
            <a:ext cx="449204" cy="5969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hasCustomPrompt="1" type="title"/>
          </p:nvPr>
        </p:nvSpPr>
        <p:spPr>
          <a:xfrm>
            <a:off x="884025" y="1296154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2" type="title"/>
          </p:nvPr>
        </p:nvSpPr>
        <p:spPr>
          <a:xfrm>
            <a:off x="884025" y="2328756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3" type="title"/>
          </p:nvPr>
        </p:nvSpPr>
        <p:spPr>
          <a:xfrm>
            <a:off x="4734200" y="1296154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4" type="title"/>
          </p:nvPr>
        </p:nvSpPr>
        <p:spPr>
          <a:xfrm>
            <a:off x="4734200" y="2328756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6" type="title"/>
          </p:nvPr>
        </p:nvSpPr>
        <p:spPr>
          <a:xfrm>
            <a:off x="884025" y="3361229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7" type="title"/>
          </p:nvPr>
        </p:nvSpPr>
        <p:spPr>
          <a:xfrm>
            <a:off x="4734200" y="3361229"/>
            <a:ext cx="104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927125" y="1356705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8" type="subTitle"/>
          </p:nvPr>
        </p:nvSpPr>
        <p:spPr>
          <a:xfrm>
            <a:off x="5780475" y="1356705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9" type="subTitle"/>
          </p:nvPr>
        </p:nvSpPr>
        <p:spPr>
          <a:xfrm>
            <a:off x="1927125" y="2390943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3" type="subTitle"/>
          </p:nvPr>
        </p:nvSpPr>
        <p:spPr>
          <a:xfrm>
            <a:off x="5780475" y="2390943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1927125" y="3425180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5" type="subTitle"/>
          </p:nvPr>
        </p:nvSpPr>
        <p:spPr>
          <a:xfrm>
            <a:off x="5780475" y="3425180"/>
            <a:ext cx="24795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>
            <a:off x="442852" y="-94860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6510200" y="4203408"/>
            <a:ext cx="2894877" cy="1481400"/>
            <a:chOff x="6510200" y="4203408"/>
            <a:chExt cx="2894877" cy="1481400"/>
          </a:xfrm>
        </p:grpSpPr>
        <p:sp>
          <p:nvSpPr>
            <p:cNvPr id="114" name="Google Shape;114;p13"/>
            <p:cNvSpPr/>
            <p:nvPr/>
          </p:nvSpPr>
          <p:spPr>
            <a:xfrm rot="3977636">
              <a:off x="7533599" y="3653347"/>
              <a:ext cx="449204" cy="25289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-1422364">
              <a:off x="8689076" y="4233704"/>
              <a:ext cx="449204" cy="1420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3"/>
          <p:cNvSpPr/>
          <p:nvPr/>
        </p:nvSpPr>
        <p:spPr>
          <a:xfrm flipH="1" rot="-7862966">
            <a:off x="2884915" y="3121092"/>
            <a:ext cx="1942867" cy="1942867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-1422364">
            <a:off x="298438" y="4375429"/>
            <a:ext cx="449204" cy="1420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3032800" y="3335225"/>
            <a:ext cx="3078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1896875" y="1349225"/>
            <a:ext cx="53502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7866402" y="40544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-1422364">
            <a:off x="4628798" y="-963418"/>
            <a:ext cx="449204" cy="1668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714933">
            <a:off x="-493258" y="250862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6300501">
            <a:off x="7119568" y="-341375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6010000" y="3583258"/>
            <a:ext cx="2894877" cy="1481400"/>
            <a:chOff x="6510200" y="4203408"/>
            <a:chExt cx="2894877" cy="1481400"/>
          </a:xfrm>
        </p:grpSpPr>
        <p:sp>
          <p:nvSpPr>
            <p:cNvPr id="126" name="Google Shape;126;p14"/>
            <p:cNvSpPr/>
            <p:nvPr/>
          </p:nvSpPr>
          <p:spPr>
            <a:xfrm rot="3977636">
              <a:off x="7533599" y="3653347"/>
              <a:ext cx="449204" cy="252890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-1422364">
              <a:off x="8689076" y="4233704"/>
              <a:ext cx="449204" cy="142080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/>
          <p:nvPr/>
        </p:nvSpPr>
        <p:spPr>
          <a:xfrm flipH="1" rot="-7862966">
            <a:off x="399115" y="3077467"/>
            <a:ext cx="1942867" cy="1942867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95452" y="267834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20000" y="1215750"/>
            <a:ext cx="770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 rot="6298992">
            <a:off x="9045364" y="-353484"/>
            <a:ext cx="449068" cy="24914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2698376">
            <a:off x="8919134" y="-1310064"/>
            <a:ext cx="449084" cy="22761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8100000">
            <a:off x="-1165590" y="-733086"/>
            <a:ext cx="1942705" cy="1942705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7452598" y="3615728"/>
            <a:ext cx="1942800" cy="1942800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8313544" y="4202187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5970005">
            <a:off x="-64087" y="3449059"/>
            <a:ext cx="448957" cy="2276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5694000" y="1510975"/>
            <a:ext cx="27300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5694000" y="2691425"/>
            <a:ext cx="2730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/>
          <p:nvPr>
            <p:ph idx="2" type="pic"/>
          </p:nvPr>
        </p:nvSpPr>
        <p:spPr>
          <a:xfrm>
            <a:off x="720000" y="630000"/>
            <a:ext cx="2252100" cy="22521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6"/>
          <p:cNvSpPr/>
          <p:nvPr>
            <p:ph idx="3" type="pic"/>
          </p:nvPr>
        </p:nvSpPr>
        <p:spPr>
          <a:xfrm>
            <a:off x="720000" y="3102925"/>
            <a:ext cx="2252100" cy="1410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6"/>
          <p:cNvSpPr/>
          <p:nvPr>
            <p:ph idx="4" type="pic"/>
          </p:nvPr>
        </p:nvSpPr>
        <p:spPr>
          <a:xfrm>
            <a:off x="3207000" y="630000"/>
            <a:ext cx="1936500" cy="3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6"/>
          <p:cNvSpPr/>
          <p:nvPr/>
        </p:nvSpPr>
        <p:spPr>
          <a:xfrm flipH="1" rot="1422364">
            <a:off x="6435937" y="-581635"/>
            <a:ext cx="449204" cy="1808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flipH="1" rot="-3977636">
            <a:off x="7896150" y="-854890"/>
            <a:ext cx="449204" cy="3519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-6298992">
            <a:off x="-178553" y="3148316"/>
            <a:ext cx="449068" cy="2023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flipH="1" rot="-2033502">
            <a:off x="660613" y="3825119"/>
            <a:ext cx="449227" cy="1793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7"/>
          <p:cNvSpPr/>
          <p:nvPr/>
        </p:nvSpPr>
        <p:spPr>
          <a:xfrm flipH="1" rot="-6298992">
            <a:off x="-531121" y="-353484"/>
            <a:ext cx="449068" cy="2491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2698376">
            <a:off x="-404907" y="-1310064"/>
            <a:ext cx="449084" cy="227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00000">
            <a:off x="8186195" y="-733086"/>
            <a:ext cx="1942705" cy="1942705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10800000">
            <a:off x="-432087" y="3615728"/>
            <a:ext cx="1942800" cy="1942800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>
            <a:off x="200667" y="4202187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flipH="1" rot="-5970005">
            <a:off x="8578441" y="3449059"/>
            <a:ext cx="448957" cy="2276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3763175" y="1636650"/>
            <a:ext cx="46608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3763200" y="2737000"/>
            <a:ext cx="46608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3763150" y="3837350"/>
            <a:ext cx="46608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3763167" y="1302980"/>
            <a:ext cx="46608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5" type="subTitle"/>
          </p:nvPr>
        </p:nvSpPr>
        <p:spPr>
          <a:xfrm>
            <a:off x="3763186" y="2403330"/>
            <a:ext cx="46608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6" type="subTitle"/>
          </p:nvPr>
        </p:nvSpPr>
        <p:spPr>
          <a:xfrm>
            <a:off x="3763150" y="3503680"/>
            <a:ext cx="46608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66" name="Google Shape;166;p18"/>
          <p:cNvSpPr/>
          <p:nvPr/>
        </p:nvSpPr>
        <p:spPr>
          <a:xfrm flipH="1">
            <a:off x="8355619" y="83690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2698376">
            <a:off x="167984" y="-831464"/>
            <a:ext cx="449084" cy="227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rot="6298992">
            <a:off x="8510820" y="4474443"/>
            <a:ext cx="449068" cy="12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1273575" y="1437175"/>
            <a:ext cx="23295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1273575" y="3011542"/>
            <a:ext cx="23295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4786431" y="1437175"/>
            <a:ext cx="23295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4" type="subTitle"/>
          </p:nvPr>
        </p:nvSpPr>
        <p:spPr>
          <a:xfrm>
            <a:off x="4786431" y="3011542"/>
            <a:ext cx="23295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>
            <a:off x="1273575" y="1786027"/>
            <a:ext cx="23295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6" type="subTitle"/>
          </p:nvPr>
        </p:nvSpPr>
        <p:spPr>
          <a:xfrm>
            <a:off x="4786431" y="1786027"/>
            <a:ext cx="23295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7" type="subTitle"/>
          </p:nvPr>
        </p:nvSpPr>
        <p:spPr>
          <a:xfrm>
            <a:off x="1273575" y="3360550"/>
            <a:ext cx="23295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8" type="subTitle"/>
          </p:nvPr>
        </p:nvSpPr>
        <p:spPr>
          <a:xfrm>
            <a:off x="4786431" y="3360550"/>
            <a:ext cx="23295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/>
          <p:nvPr/>
        </p:nvSpPr>
        <p:spPr>
          <a:xfrm flipH="1" rot="4275105">
            <a:off x="-2599866" y="3751626"/>
            <a:ext cx="4163833" cy="4163833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flipH="1" rot="6299989">
            <a:off x="7081021" y="70837"/>
            <a:ext cx="1942694" cy="1942694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rot="-4501008">
            <a:off x="-148326" y="-169497"/>
            <a:ext cx="449068" cy="12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 rot="-8101624">
            <a:off x="7743694" y="3999508"/>
            <a:ext cx="449084" cy="2276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 flipH="1" rot="10800000">
            <a:off x="-142757" y="4645881"/>
            <a:ext cx="449100" cy="44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720000" y="446600"/>
            <a:ext cx="27933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6124800" y="9456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2" type="subTitle"/>
          </p:nvPr>
        </p:nvSpPr>
        <p:spPr>
          <a:xfrm>
            <a:off x="3695120" y="23028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3" type="subTitle"/>
          </p:nvPr>
        </p:nvSpPr>
        <p:spPr>
          <a:xfrm>
            <a:off x="3695125" y="9456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4" type="subTitle"/>
          </p:nvPr>
        </p:nvSpPr>
        <p:spPr>
          <a:xfrm>
            <a:off x="3695120" y="36600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5" type="subTitle"/>
          </p:nvPr>
        </p:nvSpPr>
        <p:spPr>
          <a:xfrm>
            <a:off x="6124761" y="23028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6" type="subTitle"/>
          </p:nvPr>
        </p:nvSpPr>
        <p:spPr>
          <a:xfrm>
            <a:off x="6124761" y="3660000"/>
            <a:ext cx="2299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7" type="subTitle"/>
          </p:nvPr>
        </p:nvSpPr>
        <p:spPr>
          <a:xfrm>
            <a:off x="6124800" y="6383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8" type="subTitle"/>
          </p:nvPr>
        </p:nvSpPr>
        <p:spPr>
          <a:xfrm>
            <a:off x="3695119" y="19955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9" type="subTitle"/>
          </p:nvPr>
        </p:nvSpPr>
        <p:spPr>
          <a:xfrm>
            <a:off x="6124788" y="19955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13" type="subTitle"/>
          </p:nvPr>
        </p:nvSpPr>
        <p:spPr>
          <a:xfrm>
            <a:off x="3695125" y="6383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14" type="subTitle"/>
          </p:nvPr>
        </p:nvSpPr>
        <p:spPr>
          <a:xfrm>
            <a:off x="3695119" y="33527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15" type="subTitle"/>
          </p:nvPr>
        </p:nvSpPr>
        <p:spPr>
          <a:xfrm>
            <a:off x="6124788" y="3352775"/>
            <a:ext cx="22992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 flipH="1">
            <a:off x="8686623" y="-105385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flipH="1" rot="1422364">
            <a:off x="8335558" y="4375429"/>
            <a:ext cx="449204" cy="14208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flipH="1" rot="-6300501">
            <a:off x="7939785" y="-8522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0"/>
          <p:cNvGrpSpPr/>
          <p:nvPr/>
        </p:nvGrpSpPr>
        <p:grpSpPr>
          <a:xfrm flipH="1">
            <a:off x="341772" y="4203408"/>
            <a:ext cx="2894877" cy="1481400"/>
            <a:chOff x="6510200" y="4203408"/>
            <a:chExt cx="2894877" cy="1481400"/>
          </a:xfrm>
        </p:grpSpPr>
        <p:sp>
          <p:nvSpPr>
            <p:cNvPr id="202" name="Google Shape;202;p20"/>
            <p:cNvSpPr/>
            <p:nvPr/>
          </p:nvSpPr>
          <p:spPr>
            <a:xfrm rot="3977636">
              <a:off x="7533599" y="3653347"/>
              <a:ext cx="449204" cy="25289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rot="-1422364">
              <a:off x="8689076" y="4233704"/>
              <a:ext cx="449204" cy="142080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0"/>
          <p:cNvSpPr/>
          <p:nvPr/>
        </p:nvSpPr>
        <p:spPr>
          <a:xfrm flipH="1" rot="-714933">
            <a:off x="-1115475" y="3073337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707250" y="2024600"/>
            <a:ext cx="37392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928925" y="630000"/>
            <a:ext cx="11943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707250" y="3813875"/>
            <a:ext cx="23094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6414150" y="433579"/>
            <a:ext cx="2096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2055102" y="296040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6300501">
            <a:off x="7043718" y="-1532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6298992">
            <a:off x="10268594" y="1868122"/>
            <a:ext cx="449068" cy="59694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055094" y="4288962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hasCustomPrompt="1" type="title"/>
          </p:nvPr>
        </p:nvSpPr>
        <p:spPr>
          <a:xfrm>
            <a:off x="2412236" y="691625"/>
            <a:ext cx="43194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21"/>
          <p:cNvSpPr txBox="1"/>
          <p:nvPr>
            <p:ph idx="1" type="subTitle"/>
          </p:nvPr>
        </p:nvSpPr>
        <p:spPr>
          <a:xfrm>
            <a:off x="2412224" y="1387500"/>
            <a:ext cx="43194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hasCustomPrompt="1" idx="2" type="title"/>
          </p:nvPr>
        </p:nvSpPr>
        <p:spPr>
          <a:xfrm>
            <a:off x="2412236" y="1957976"/>
            <a:ext cx="43194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" name="Google Shape;209;p21"/>
          <p:cNvSpPr txBox="1"/>
          <p:nvPr>
            <p:ph idx="3" type="subTitle"/>
          </p:nvPr>
        </p:nvSpPr>
        <p:spPr>
          <a:xfrm>
            <a:off x="2412224" y="2653850"/>
            <a:ext cx="43194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hasCustomPrompt="1" idx="4" type="title"/>
          </p:nvPr>
        </p:nvSpPr>
        <p:spPr>
          <a:xfrm>
            <a:off x="2412236" y="3224327"/>
            <a:ext cx="43194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1" name="Google Shape;211;p21"/>
          <p:cNvSpPr txBox="1"/>
          <p:nvPr>
            <p:ph idx="5" type="subTitle"/>
          </p:nvPr>
        </p:nvSpPr>
        <p:spPr>
          <a:xfrm>
            <a:off x="2412224" y="3920201"/>
            <a:ext cx="43194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2" name="Google Shape;212;p21"/>
          <p:cNvSpPr/>
          <p:nvPr/>
        </p:nvSpPr>
        <p:spPr>
          <a:xfrm flipH="1" rot="-5128004">
            <a:off x="-275451" y="-2136843"/>
            <a:ext cx="4163826" cy="4163826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flipH="1">
            <a:off x="982244" y="683577"/>
            <a:ext cx="449100" cy="44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flipH="1" rot="-7200561">
            <a:off x="7109758" y="1714158"/>
            <a:ext cx="1942851" cy="1942851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6298992">
            <a:off x="853420" y="3687593"/>
            <a:ext cx="449068" cy="12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2698376">
            <a:off x="-95016" y="1306048"/>
            <a:ext cx="449084" cy="2276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flipH="1" rot="-898992">
            <a:off x="7856516" y="2460970"/>
            <a:ext cx="449068" cy="44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1798363">
            <a:off x="7177141" y="3318185"/>
            <a:ext cx="449171" cy="2276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 rot="5211669">
            <a:off x="5567136" y="4167630"/>
            <a:ext cx="4163947" cy="4163947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9011889">
            <a:off x="7424546" y="-905433"/>
            <a:ext cx="449093" cy="2553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3" name="Google Shape;223;p22"/>
          <p:cNvSpPr/>
          <p:nvPr/>
        </p:nvSpPr>
        <p:spPr>
          <a:xfrm flipH="1" rot="4275105">
            <a:off x="-3281916" y="3126476"/>
            <a:ext cx="4163833" cy="4163833"/>
          </a:xfrm>
          <a:prstGeom prst="blockArc">
            <a:avLst>
              <a:gd fmla="val 16646879" name="adj1"/>
              <a:gd fmla="val 142196" name="adj2"/>
              <a:gd fmla="val 11673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flipH="1" rot="10800000">
            <a:off x="387693" y="4589056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flipH="1" rot="6299989">
            <a:off x="7081021" y="70837"/>
            <a:ext cx="1942694" cy="1942694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 rot="-4501008">
            <a:off x="-148326" y="-169497"/>
            <a:ext cx="449068" cy="121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rot="-8101624">
            <a:off x="7743694" y="3999508"/>
            <a:ext cx="449084" cy="22761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 rot="6500849">
            <a:off x="-3272607" y="-2168465"/>
            <a:ext cx="4163871" cy="4163871"/>
          </a:xfrm>
          <a:prstGeom prst="blockArc">
            <a:avLst>
              <a:gd fmla="val 16696125" name="adj1"/>
              <a:gd fmla="val 142196" name="adj2"/>
              <a:gd fmla="val 1167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495446" y="64740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 flipH="1" rot="-6298992">
            <a:off x="-4473" y="4275518"/>
            <a:ext cx="449068" cy="12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 flipH="1" rot="-2698376">
            <a:off x="8338347" y="-1030389"/>
            <a:ext cx="449084" cy="227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rot="-6111725">
            <a:off x="7851027" y="3733873"/>
            <a:ext cx="4163817" cy="4163817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7" name="Google Shape;237;p24"/>
          <p:cNvSpPr/>
          <p:nvPr/>
        </p:nvSpPr>
        <p:spPr>
          <a:xfrm flipH="1">
            <a:off x="8686623" y="-105385"/>
            <a:ext cx="449100" cy="44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flipH="1" rot="1422364">
            <a:off x="8335558" y="4375429"/>
            <a:ext cx="449204" cy="1420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flipH="1" rot="6787942">
            <a:off x="854724" y="-1408528"/>
            <a:ext cx="1942693" cy="1942693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flipH="1" rot="-6300501">
            <a:off x="7939785" y="-8522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4"/>
          <p:cNvGrpSpPr/>
          <p:nvPr/>
        </p:nvGrpSpPr>
        <p:grpSpPr>
          <a:xfrm flipH="1">
            <a:off x="-141303" y="4345133"/>
            <a:ext cx="2894877" cy="1481400"/>
            <a:chOff x="6510200" y="4203408"/>
            <a:chExt cx="2894877" cy="1481400"/>
          </a:xfrm>
        </p:grpSpPr>
        <p:sp>
          <p:nvSpPr>
            <p:cNvPr id="242" name="Google Shape;242;p24"/>
            <p:cNvSpPr/>
            <p:nvPr/>
          </p:nvSpPr>
          <p:spPr>
            <a:xfrm rot="3977636">
              <a:off x="7533599" y="3653347"/>
              <a:ext cx="449204" cy="25289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 rot="-1422364">
              <a:off x="8689076" y="4233704"/>
              <a:ext cx="449204" cy="1420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4"/>
          <p:cNvSpPr/>
          <p:nvPr/>
        </p:nvSpPr>
        <p:spPr>
          <a:xfrm rot="7862966">
            <a:off x="-999057" y="-745533"/>
            <a:ext cx="1942867" cy="1942867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872400" y="559175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872400" y="1824025"/>
            <a:ext cx="42132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5"/>
          <p:cNvSpPr txBox="1"/>
          <p:nvPr/>
        </p:nvSpPr>
        <p:spPr>
          <a:xfrm>
            <a:off x="872400" y="3319200"/>
            <a:ext cx="3412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template</a:t>
            </a:r>
            <a:r>
              <a:rPr lang="en"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arabun"/>
                <a:ea typeface="Sarabun"/>
                <a:cs typeface="Sarabun"/>
                <a:sym typeface="Sarabu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arabun"/>
                <a:ea typeface="Sarabun"/>
                <a:cs typeface="Sarabun"/>
                <a:sym typeface="Sarab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arabun"/>
                <a:ea typeface="Sarabun"/>
                <a:cs typeface="Sarabun"/>
                <a:sym typeface="Sarab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Sarabun"/>
                <a:ea typeface="Sarabun"/>
                <a:cs typeface="Sarabun"/>
                <a:sym typeface="Sarabu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6414150" y="433579"/>
            <a:ext cx="2096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5"/>
          <p:cNvSpPr/>
          <p:nvPr/>
        </p:nvSpPr>
        <p:spPr>
          <a:xfrm flipH="1" rot="-7802742">
            <a:off x="51566" y="3173843"/>
            <a:ext cx="1942964" cy="1942964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flipH="1" rot="-8432737">
            <a:off x="-826880" y="-1106695"/>
            <a:ext cx="1942676" cy="1942676"/>
          </a:xfrm>
          <a:prstGeom prst="blockArc">
            <a:avLst>
              <a:gd fmla="val 18799203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flipH="1" rot="-5148122">
            <a:off x="3778895" y="-3171593"/>
            <a:ext cx="4163771" cy="4163771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IG_NUMBER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5148122">
            <a:off x="4173098" y="4187857"/>
            <a:ext cx="4163771" cy="4163771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flipH="1" rot="1422364">
            <a:off x="8710540" y="156521"/>
            <a:ext cx="449204" cy="3809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flipH="1">
            <a:off x="7588137" y="502290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flipH="1" rot="-6300501">
            <a:off x="728074" y="-9517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 flipH="1">
            <a:off x="2331370" y="4288962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flipH="1" rot="-6298992">
            <a:off x="-1663472" y="1791472"/>
            <a:ext cx="449068" cy="59694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-2033502">
            <a:off x="1264465" y="3874675"/>
            <a:ext cx="449227" cy="245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 flipH="1">
            <a:off x="379762" y="1209465"/>
            <a:ext cx="449100" cy="4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flipH="1" rot="-3977636">
            <a:off x="10890001" y="1067328"/>
            <a:ext cx="449204" cy="5969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7866402" y="40544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-1422364">
            <a:off x="4628798" y="-963418"/>
            <a:ext cx="449204" cy="16682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714933">
            <a:off x="-493258" y="250862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6300501">
            <a:off x="7119568" y="-341375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7"/>
          <p:cNvGrpSpPr/>
          <p:nvPr/>
        </p:nvGrpSpPr>
        <p:grpSpPr>
          <a:xfrm>
            <a:off x="6010000" y="3583258"/>
            <a:ext cx="2894877" cy="1481400"/>
            <a:chOff x="6510200" y="4203408"/>
            <a:chExt cx="2894877" cy="1481400"/>
          </a:xfrm>
        </p:grpSpPr>
        <p:sp>
          <p:nvSpPr>
            <p:cNvPr id="269" name="Google Shape;269;p27"/>
            <p:cNvSpPr/>
            <p:nvPr/>
          </p:nvSpPr>
          <p:spPr>
            <a:xfrm rot="3977636">
              <a:off x="7533599" y="3653347"/>
              <a:ext cx="449204" cy="252890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 rot="-1422364">
              <a:off x="8689076" y="4233704"/>
              <a:ext cx="449204" cy="142080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7"/>
          <p:cNvSpPr/>
          <p:nvPr/>
        </p:nvSpPr>
        <p:spPr>
          <a:xfrm flipH="1" rot="-7862966">
            <a:off x="399115" y="3077467"/>
            <a:ext cx="1942867" cy="1942867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495452" y="267834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flipH="1">
            <a:off x="8313544" y="29604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flipH="1" rot="-6300501">
            <a:off x="102706" y="3104525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6298992">
            <a:off x="8510820" y="4474443"/>
            <a:ext cx="449068" cy="121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2698376">
            <a:off x="167984" y="-831464"/>
            <a:ext cx="449084" cy="22761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808499" y="3012774"/>
            <a:ext cx="30246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1310900" y="3012774"/>
            <a:ext cx="30237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310900" y="2558750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808824" y="2558750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6298992">
            <a:off x="9059739" y="1500741"/>
            <a:ext cx="449068" cy="24914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2698376">
            <a:off x="-468141" y="1002386"/>
            <a:ext cx="449084" cy="22761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714933">
            <a:off x="-603633" y="4250537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6300501">
            <a:off x="7566718" y="345535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13544" y="4202187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2698376">
            <a:off x="9059734" y="628311"/>
            <a:ext cx="449084" cy="22761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 rot="6298992">
            <a:off x="9045364" y="-353484"/>
            <a:ext cx="449068" cy="24914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2698376">
            <a:off x="8919134" y="-1310064"/>
            <a:ext cx="449084" cy="22761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8100000">
            <a:off x="-1123515" y="-79111"/>
            <a:ext cx="1942705" cy="1942705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7452598" y="3615728"/>
            <a:ext cx="1942800" cy="1942800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313544" y="4202187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970005">
            <a:off x="-64087" y="3449059"/>
            <a:ext cx="448957" cy="2276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0000" y="2377150"/>
            <a:ext cx="41817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9616"/>
            <a:ext cx="41817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 flipH="1" rot="3599899">
            <a:off x="-1191121" y="120962"/>
            <a:ext cx="1942701" cy="1942701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65727" y="4566112"/>
            <a:ext cx="449100" cy="44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101250" y="1307100"/>
            <a:ext cx="69414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 rot="5148122">
            <a:off x="4173098" y="4187857"/>
            <a:ext cx="4163771" cy="4163771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flipH="1" rot="1422364">
            <a:off x="8710540" y="156521"/>
            <a:ext cx="449204" cy="3809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588137" y="502290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-6300501">
            <a:off x="728074" y="-951700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flipH="1">
            <a:off x="2331370" y="4288962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flipH="1" rot="-6298992">
            <a:off x="-1663472" y="1791472"/>
            <a:ext cx="449068" cy="59694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flipH="1" rot="-2033502">
            <a:off x="1264465" y="3874675"/>
            <a:ext cx="449227" cy="24501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379762" y="1209465"/>
            <a:ext cx="449100" cy="44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3977636">
            <a:off x="10890001" y="1067328"/>
            <a:ext cx="449204" cy="59696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3765575" y="2407675"/>
            <a:ext cx="44493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3765599" y="1645100"/>
            <a:ext cx="44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 rot="6298992">
            <a:off x="9045364" y="-353484"/>
            <a:ext cx="449068" cy="24914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 rot="2698376">
            <a:off x="8919134" y="-1310064"/>
            <a:ext cx="449084" cy="22761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 rot="8100000">
            <a:off x="-1165590" y="-733086"/>
            <a:ext cx="1942705" cy="1942705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>
            <a:off x="7452598" y="3615728"/>
            <a:ext cx="1942800" cy="1942800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313544" y="4202187"/>
            <a:ext cx="449100" cy="44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5970005">
            <a:off x="-64087" y="3449059"/>
            <a:ext cx="448957" cy="22761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4275105">
            <a:off x="-2599866" y="3751626"/>
            <a:ext cx="4163833" cy="4163833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 flipH="1" rot="6299989">
            <a:off x="7081021" y="70837"/>
            <a:ext cx="1942694" cy="1942694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 rot="-4501008">
            <a:off x="-148326" y="-169497"/>
            <a:ext cx="449068" cy="12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 rot="-8101624">
            <a:off x="7743694" y="3999508"/>
            <a:ext cx="449084" cy="2276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10800000">
            <a:off x="-142757" y="4645881"/>
            <a:ext cx="449100" cy="44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Black"/>
              <a:buNone/>
              <a:defRPr sz="34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ctrTitle"/>
          </p:nvPr>
        </p:nvSpPr>
        <p:spPr>
          <a:xfrm>
            <a:off x="907350" y="3638350"/>
            <a:ext cx="76032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JIMMI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925625" y="3265900"/>
            <a:ext cx="2514000" cy="19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2727686" y="-3847823"/>
            <a:ext cx="9250676" cy="8165707"/>
            <a:chOff x="2008086" y="-3198848"/>
            <a:chExt cx="9250676" cy="8165707"/>
          </a:xfrm>
        </p:grpSpPr>
        <p:sp>
          <p:nvSpPr>
            <p:cNvPr id="280" name="Google Shape;280;p28"/>
            <p:cNvSpPr/>
            <p:nvPr/>
          </p:nvSpPr>
          <p:spPr>
            <a:xfrm rot="6524895">
              <a:off x="2566769" y="-2640164"/>
              <a:ext cx="4163833" cy="4163833"/>
            </a:xfrm>
            <a:prstGeom prst="blockArc">
              <a:avLst>
                <a:gd fmla="val 10800000" name="adj1"/>
                <a:gd fmla="val 142196" name="adj2"/>
                <a:gd fmla="val 11673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 rot="-1422364">
              <a:off x="5730845" y="1227984"/>
              <a:ext cx="449204" cy="380935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 rot="3977636">
              <a:off x="8211010" y="374766"/>
              <a:ext cx="449204" cy="59696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8"/>
          <p:cNvSpPr/>
          <p:nvPr/>
        </p:nvSpPr>
        <p:spPr>
          <a:xfrm rot="714933">
            <a:off x="7189817" y="883187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>
            <p:ph idx="2" type="subTitle"/>
          </p:nvPr>
        </p:nvSpPr>
        <p:spPr>
          <a:xfrm>
            <a:off x="6414150" y="433579"/>
            <a:ext cx="2096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| 52</a:t>
            </a:r>
            <a:endParaRPr sz="1200"/>
          </a:p>
        </p:txBody>
      </p:sp>
      <p:sp>
        <p:nvSpPr>
          <p:cNvPr id="285" name="Google Shape;285;p28"/>
          <p:cNvSpPr txBox="1"/>
          <p:nvPr>
            <p:ph type="ctrTitle"/>
          </p:nvPr>
        </p:nvSpPr>
        <p:spPr>
          <a:xfrm>
            <a:off x="907350" y="701950"/>
            <a:ext cx="76032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Reto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“Banco de alimentos”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720000" y="445025"/>
            <a:ext cx="61677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(C</a:t>
            </a:r>
            <a:r>
              <a:rPr lang="en"/>
              <a:t>entro de acopio más cercano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Desplegar los puntos de centros de acopio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Filtros específicos para seleccionar el tipo de 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Centro de acopio: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Medicinas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Alimentos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Ropa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Banco de empleos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Distancias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Capacidad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 flipH="1" rot="-6524895">
            <a:off x="7055919" y="-2524439"/>
            <a:ext cx="4163833" cy="4163833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 rot="-2700866">
            <a:off x="-892588" y="51926"/>
            <a:ext cx="2527129" cy="572756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93" name="Google Shape;293;p29"/>
          <p:cNvSpPr/>
          <p:nvPr/>
        </p:nvSpPr>
        <p:spPr>
          <a:xfrm rot="-9124060">
            <a:off x="166769" y="3673998"/>
            <a:ext cx="1529369" cy="1431004"/>
          </a:xfrm>
          <a:prstGeom prst="blockArc">
            <a:avLst>
              <a:gd fmla="val 9882671" name="adj1"/>
              <a:gd fmla="val 20496426" name="adj2"/>
              <a:gd fmla="val 3907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94" name="Google Shape;294;p29"/>
          <p:cNvSpPr/>
          <p:nvPr/>
        </p:nvSpPr>
        <p:spPr>
          <a:xfrm rot="917902">
            <a:off x="7659680" y="4722742"/>
            <a:ext cx="2021637" cy="572623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8314525" y="257975"/>
            <a:ext cx="456300" cy="476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296" name="Google Shape;296;p29"/>
          <p:cNvGrpSpPr/>
          <p:nvPr/>
        </p:nvGrpSpPr>
        <p:grpSpPr>
          <a:xfrm>
            <a:off x="5448898" y="1632775"/>
            <a:ext cx="3510726" cy="3510726"/>
            <a:chOff x="4571998" y="1632775"/>
            <a:chExt cx="3510726" cy="3510726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1998" y="1632775"/>
              <a:ext cx="3510726" cy="351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 rotWithShape="1">
            <a:blip r:embed="rId4">
              <a:alphaModFix/>
            </a:blip>
            <a:srcRect b="16755" l="28810" r="35262" t="13344"/>
            <a:stretch/>
          </p:blipFill>
          <p:spPr>
            <a:xfrm>
              <a:off x="5745250" y="2010825"/>
              <a:ext cx="1527000" cy="1980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720000" y="445025"/>
            <a:ext cx="630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(Centro de noticias y publicaciones)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 flipH="1" rot="-6524895">
            <a:off x="7055919" y="-2524439"/>
            <a:ext cx="4163833" cy="4163833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 rot="-2700866">
            <a:off x="-892588" y="51926"/>
            <a:ext cx="2527129" cy="572756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06" name="Google Shape;306;p30"/>
          <p:cNvSpPr/>
          <p:nvPr/>
        </p:nvSpPr>
        <p:spPr>
          <a:xfrm rot="-9124060">
            <a:off x="166769" y="3673998"/>
            <a:ext cx="1529369" cy="1431004"/>
          </a:xfrm>
          <a:prstGeom prst="blockArc">
            <a:avLst>
              <a:gd fmla="val 9882671" name="adj1"/>
              <a:gd fmla="val 20496426" name="adj2"/>
              <a:gd fmla="val 3907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07" name="Google Shape;307;p30"/>
          <p:cNvSpPr/>
          <p:nvPr/>
        </p:nvSpPr>
        <p:spPr>
          <a:xfrm rot="917902">
            <a:off x="7659680" y="4722742"/>
            <a:ext cx="2021637" cy="57262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8314525" y="257975"/>
            <a:ext cx="456300" cy="476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 b="14866" l="19012" r="21555" t="6683"/>
          <a:stretch/>
        </p:blipFill>
        <p:spPr>
          <a:xfrm>
            <a:off x="4298850" y="1455875"/>
            <a:ext cx="2101200" cy="2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828325" y="1730675"/>
            <a:ext cx="39084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bun"/>
                <a:ea typeface="Sarabun"/>
                <a:cs typeface="Sarabun"/>
                <a:sym typeface="Sarabun"/>
              </a:rPr>
              <a:t>Crear una plataforma donde las personas puedan compartir sus experiencias, compartir información y estar al tanto de las novedades dentro de la organización.</a:t>
            </a:r>
            <a:endParaRPr sz="18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/>
          <p:nvPr/>
        </p:nvSpPr>
        <p:spPr>
          <a:xfrm flipH="1" rot="-6524895">
            <a:off x="7055919" y="-2524439"/>
            <a:ext cx="4163833" cy="4163833"/>
          </a:xfrm>
          <a:prstGeom prst="blockArc">
            <a:avLst>
              <a:gd fmla="val 10800000" name="adj1"/>
              <a:gd fmla="val 142196" name="adj2"/>
              <a:gd fmla="val 1167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 rot="-2700866">
            <a:off x="-892588" y="51926"/>
            <a:ext cx="2527129" cy="57275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7" name="Google Shape;317;p31"/>
          <p:cNvSpPr/>
          <p:nvPr/>
        </p:nvSpPr>
        <p:spPr>
          <a:xfrm rot="-9124060">
            <a:off x="166769" y="3673998"/>
            <a:ext cx="1529369" cy="1431004"/>
          </a:xfrm>
          <a:prstGeom prst="blockArc">
            <a:avLst>
              <a:gd fmla="val 9882671" name="adj1"/>
              <a:gd fmla="val 20496426" name="adj2"/>
              <a:gd fmla="val 3907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8" name="Google Shape;318;p31"/>
          <p:cNvSpPr/>
          <p:nvPr/>
        </p:nvSpPr>
        <p:spPr>
          <a:xfrm rot="917902">
            <a:off x="7659680" y="4722742"/>
            <a:ext cx="2021637" cy="57262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8314525" y="257975"/>
            <a:ext cx="456300" cy="476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>
          <a:xfrm>
            <a:off x="720000" y="445025"/>
            <a:ext cx="66222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(</a:t>
            </a:r>
            <a:r>
              <a:rPr lang="en"/>
              <a:t>Sistema de recompensas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Gamificación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Sistema de puntos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Logros desplegables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Insignias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-"/>
            </a:pPr>
            <a:r>
              <a:rPr lang="en" sz="1800">
                <a:latin typeface="Lexend Deca"/>
                <a:ea typeface="Lexend Deca"/>
                <a:cs typeface="Lexend Deca"/>
                <a:sym typeface="Lexend Deca"/>
              </a:rPr>
              <a:t>Métricas de impacto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76" y="1434500"/>
            <a:ext cx="2985475" cy="29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50" y="1242250"/>
            <a:ext cx="2660600" cy="32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475" y="1305575"/>
            <a:ext cx="2929249" cy="3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3" type="subTitle"/>
          </p:nvPr>
        </p:nvSpPr>
        <p:spPr>
          <a:xfrm>
            <a:off x="1383600" y="2558750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334" name="Google Shape;334;p33"/>
          <p:cNvSpPr txBox="1"/>
          <p:nvPr>
            <p:ph idx="4" type="subTitle"/>
          </p:nvPr>
        </p:nvSpPr>
        <p:spPr>
          <a:xfrm>
            <a:off x="4808824" y="2558750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335" name="Google Shape;33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 b="1"/>
          </a:p>
        </p:txBody>
      </p:sp>
      <p:sp>
        <p:nvSpPr>
          <p:cNvPr id="336" name="Google Shape;336;p33"/>
          <p:cNvSpPr/>
          <p:nvPr/>
        </p:nvSpPr>
        <p:spPr>
          <a:xfrm>
            <a:off x="2632512" y="2192408"/>
            <a:ext cx="525900" cy="19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6057737" y="2192408"/>
            <a:ext cx="525900" cy="19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 rot="5400000">
            <a:off x="6651550" y="-1239138"/>
            <a:ext cx="1942800" cy="1942800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 txBox="1"/>
          <p:nvPr>
            <p:ph idx="3" type="subTitle"/>
          </p:nvPr>
        </p:nvSpPr>
        <p:spPr>
          <a:xfrm>
            <a:off x="1383600" y="4179425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632512" y="3813083"/>
            <a:ext cx="525900" cy="19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>
            <p:ph idx="4" type="subTitle"/>
          </p:nvPr>
        </p:nvSpPr>
        <p:spPr>
          <a:xfrm>
            <a:off x="4808824" y="4145775"/>
            <a:ext cx="30237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Insomnia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6057737" y="3779433"/>
            <a:ext cx="525900" cy="19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63" y="1305816"/>
            <a:ext cx="674752" cy="67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975" y="3060150"/>
            <a:ext cx="752925" cy="7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801" y="1184589"/>
            <a:ext cx="965497" cy="91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3000" y="3008450"/>
            <a:ext cx="695350" cy="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subTitle"/>
          </p:nvPr>
        </p:nvSpPr>
        <p:spPr>
          <a:xfrm>
            <a:off x="1534600" y="1356693"/>
            <a:ext cx="247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Iker Ochoa - Lead Front End</a:t>
            </a:r>
            <a:endParaRPr/>
          </a:p>
        </p:txBody>
      </p:sp>
      <p:sp>
        <p:nvSpPr>
          <p:cNvPr id="352" name="Google Shape;352;p34"/>
          <p:cNvSpPr txBox="1"/>
          <p:nvPr>
            <p:ph idx="8" type="subTitle"/>
          </p:nvPr>
        </p:nvSpPr>
        <p:spPr>
          <a:xfrm>
            <a:off x="5853175" y="1380050"/>
            <a:ext cx="306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Mariana Esquivel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 txBox="1"/>
          <p:nvPr>
            <p:ph idx="9" type="subTitle"/>
          </p:nvPr>
        </p:nvSpPr>
        <p:spPr>
          <a:xfrm>
            <a:off x="1534600" y="2390950"/>
            <a:ext cx="3068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Javier Hernández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 Back End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 txBox="1"/>
          <p:nvPr>
            <p:ph idx="13" type="subTitle"/>
          </p:nvPr>
        </p:nvSpPr>
        <p:spPr>
          <a:xfrm>
            <a:off x="5853175" y="2414311"/>
            <a:ext cx="24795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Israel Vidal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 txBox="1"/>
          <p:nvPr>
            <p:ph idx="14" type="subTitle"/>
          </p:nvPr>
        </p:nvSpPr>
        <p:spPr>
          <a:xfrm>
            <a:off x="1534600" y="3425175"/>
            <a:ext cx="306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Mariana Bustos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UX/UI designer</a:t>
            </a:r>
            <a:endParaRPr/>
          </a:p>
        </p:txBody>
      </p:sp>
      <p:sp>
        <p:nvSpPr>
          <p:cNvPr id="356" name="Google Shape;356;p34"/>
          <p:cNvSpPr txBox="1"/>
          <p:nvPr>
            <p:ph idx="2" type="title"/>
          </p:nvPr>
        </p:nvSpPr>
        <p:spPr>
          <a:xfrm>
            <a:off x="491500" y="2328756"/>
            <a:ext cx="1048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7" name="Google Shape;357;p34"/>
          <p:cNvSpPr txBox="1"/>
          <p:nvPr>
            <p:ph type="title"/>
          </p:nvPr>
        </p:nvSpPr>
        <p:spPr>
          <a:xfrm>
            <a:off x="491500" y="1296154"/>
            <a:ext cx="1048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8" name="Google Shape;358;p34"/>
          <p:cNvSpPr txBox="1"/>
          <p:nvPr>
            <p:ph idx="3" type="title"/>
          </p:nvPr>
        </p:nvSpPr>
        <p:spPr>
          <a:xfrm>
            <a:off x="4806900" y="1319504"/>
            <a:ext cx="1048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9" name="Google Shape;359;p34"/>
          <p:cNvSpPr txBox="1"/>
          <p:nvPr>
            <p:ph idx="4" type="title"/>
          </p:nvPr>
        </p:nvSpPr>
        <p:spPr>
          <a:xfrm>
            <a:off x="4806900" y="2352106"/>
            <a:ext cx="1048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0" name="Google Shape;360;p34"/>
          <p:cNvSpPr txBox="1"/>
          <p:nvPr>
            <p:ph idx="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Roles</a:t>
            </a:r>
            <a:endParaRPr/>
          </a:p>
        </p:txBody>
      </p:sp>
      <p:sp>
        <p:nvSpPr>
          <p:cNvPr id="361" name="Google Shape;361;p34"/>
          <p:cNvSpPr txBox="1"/>
          <p:nvPr>
            <p:ph idx="6" type="title"/>
          </p:nvPr>
        </p:nvSpPr>
        <p:spPr>
          <a:xfrm>
            <a:off x="491500" y="3361229"/>
            <a:ext cx="1048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752650" y="1965558"/>
            <a:ext cx="525900" cy="1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752650" y="2998183"/>
            <a:ext cx="525900" cy="1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752650" y="4030808"/>
            <a:ext cx="525900" cy="1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5068050" y="1988908"/>
            <a:ext cx="525900" cy="1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5068050" y="3021533"/>
            <a:ext cx="525900" cy="19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 rot="714933">
            <a:off x="7624567" y="229812"/>
            <a:ext cx="1942658" cy="1942658"/>
          </a:xfrm>
          <a:prstGeom prst="blockArc">
            <a:avLst>
              <a:gd fmla="val 10800000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 rot="6300501">
            <a:off x="-303982" y="-841675"/>
            <a:ext cx="1942772" cy="1942772"/>
          </a:xfrm>
          <a:prstGeom prst="blockArc">
            <a:avLst>
              <a:gd fmla="val 16638639" name="adj1"/>
              <a:gd fmla="val 116812" name="adj2"/>
              <a:gd fmla="val 2027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cle Review Meeting by Slidesgo">
  <a:themeElements>
    <a:clrScheme name="Simple Light">
      <a:dk1>
        <a:srgbClr val="000000"/>
      </a:dk1>
      <a:lt1>
        <a:srgbClr val="F8F8F8"/>
      </a:lt1>
      <a:dk2>
        <a:srgbClr val="6FA8DC"/>
      </a:dk2>
      <a:lt2>
        <a:srgbClr val="FF9259"/>
      </a:lt2>
      <a:accent1>
        <a:srgbClr val="FF5990"/>
      </a:accent1>
      <a:accent2>
        <a:srgbClr val="A3E9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