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21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14DE8-5A20-489D-874F-818F250D5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D4D164-4001-41DA-B43C-2A07DF794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26C7B-8C58-43AE-BF3B-E3F10601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353-8FD3-4E72-A9AB-9F13C06F5DD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6E53C-D373-4C3E-B14B-00ABBD0B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1FC09-B255-4052-9F03-37208B3B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522D-F33C-4BED-B16B-DBCB00EB6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9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D7DC3-6779-41A6-8E56-6307EC1C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18E4C-A500-4A37-BFF4-29B85422E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8F888-049E-4AE0-921F-C800760C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353-8FD3-4E72-A9AB-9F13C06F5DD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4D4C9-84FD-4810-AA75-C3246847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B2AC3-1D19-43BB-9B52-70D9C7EB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522D-F33C-4BED-B16B-DBCB00EB6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89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64514C-DA1C-4A6D-85D6-ED41DC6BB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33DA9-782F-4EC5-BBF9-69E4C9EB4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B4C1C-30A1-4584-9F05-8B188885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353-8FD3-4E72-A9AB-9F13C06F5DD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EF660-6438-4FF6-9C85-85E14D95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84D05-FC2A-43A1-B0FB-9A912B8F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522D-F33C-4BED-B16B-DBCB00EB6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31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EDC38-18EA-43AA-ACD4-DA658565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A4C51-A1E2-4E8C-93F7-0B7C68EC3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6BF1D-C34F-45B8-841E-7BE3CE26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353-8FD3-4E72-A9AB-9F13C06F5DD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D51D0-C7D6-4738-8192-7B5DB23D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893A8-DE83-4853-83F4-73C53E7D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522D-F33C-4BED-B16B-DBCB00EB6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6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20D27-FEFF-47A4-922A-DF101DDE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33586-6438-4197-8705-760FF9B6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642E8-8BEB-49D9-B53B-CB6FC112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353-8FD3-4E72-A9AB-9F13C06F5DD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F31F5-9E05-4A86-A0EB-FC054140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38F2B-01EC-4136-B219-F5903AFC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522D-F33C-4BED-B16B-DBCB00EB6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9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13905-A98B-4624-AB1B-4AD00A1C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9F202-8623-4DB3-AD56-941E173F6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C2D231-6B17-4D60-8A8A-9B2955C78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D5432-ACA7-4D14-8A19-CD3455C3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353-8FD3-4E72-A9AB-9F13C06F5DD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4B5CF7-E37B-4DB8-A42B-A4CD63A7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765E5-BA88-4E7C-8941-96CBFC3F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522D-F33C-4BED-B16B-DBCB00EB6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8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23605-DEFA-4786-8086-2BF6E272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0A86F2-5FD6-4FF5-9DF7-4E6CDE652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34FABA-FB14-4177-BD3C-67647028A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8F27D7-B3CD-49CC-9722-B6810EBDD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0E4B7D-E661-49FD-A4C3-5E92B5D2C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5D6235-F988-4239-8E74-A997AF35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353-8FD3-4E72-A9AB-9F13C06F5DD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4EECBA-6750-4FB3-B317-6EAE8043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E35EB9-6940-4C79-9022-2DB3A0C5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522D-F33C-4BED-B16B-DBCB00EB6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66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C6EC1-9D1E-414B-90D6-A89FA628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118694-AAEC-44FB-9D19-87817F03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353-8FD3-4E72-A9AB-9F13C06F5DD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103FF4-61F1-46D9-AB82-0C52F084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506F70-02CC-4D91-A6CA-7F55E4FA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522D-F33C-4BED-B16B-DBCB00EB6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9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9F5443-DF77-4474-83DC-87A86385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353-8FD3-4E72-A9AB-9F13C06F5DD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7890DE-4BD0-4A46-BD5E-2A873204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61D9AC-2ED6-4C82-A5E8-D31D5914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522D-F33C-4BED-B16B-DBCB00EB6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2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55807-E713-4F13-8673-5E46C870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4075B-DBD8-43E0-918B-00E328567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57012A-5C65-43BC-8024-FA8154758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FB56C-38D4-4D6D-A647-C41FB710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353-8FD3-4E72-A9AB-9F13C06F5DD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49060-5F81-4F61-84E8-15761C40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AF8B2-E906-4ABA-BFAD-C2BFB189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522D-F33C-4BED-B16B-DBCB00EB6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0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6D25D-534D-471C-B5CE-FF21EFC1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006CF7-6FEA-4A11-BA04-8A586A46B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6EF732-1870-40E2-9D20-574A5987C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D2E2ED-671E-472C-9625-1C94EFFA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353-8FD3-4E72-A9AB-9F13C06F5DD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9D2DE5-6FF9-4A62-978D-B4446B53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9840C-2C43-4B91-8393-DAD3BDD8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522D-F33C-4BED-B16B-DBCB00EB6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7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EDF1DA-DDF4-42B4-ACE0-26A88E45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C2F54-A04B-4969-9FB7-45D75961F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0DB1C-DEAD-4F85-9F94-875899422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63353-8FD3-4E72-A9AB-9F13C06F5DD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A2988-828A-434C-9764-2E265AD12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36876-93C8-49B1-AC7A-937F5CA26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D522D-F33C-4BED-B16B-DBCB00EB6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90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ada">
            <a:extLst>
              <a:ext uri="{FF2B5EF4-FFF2-40B4-BE49-F238E27FC236}">
                <a16:creationId xmlns:a16="http://schemas.microsoft.com/office/drawing/2014/main" id="{23CC4123-3AE7-4325-97C7-FEA94597A39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>
                <a:latin typeface="+mn-lt"/>
                <a:ea typeface="+mn-ea"/>
                <a:cs typeface="+mn-cs"/>
              </a:rPr>
              <a:t>{year}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83BCED-D31D-4F80-89C0-0A834AA8D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month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92086-30DE-42E8-83B6-7C26EED4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68AE1-73CE-4453-B049-DD2BE72B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3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3F2BB-D83D-4C4A-AD6F-A7769833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F40C3-7451-4E74-9663-61AB672E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1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{year}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{schemeName}</dc:title>
  <dc:creator>郭 树耸</dc:creator>
  <cp:lastModifiedBy>郭 树耸</cp:lastModifiedBy>
  <cp:revision>16</cp:revision>
  <dcterms:created xsi:type="dcterms:W3CDTF">2020-03-25T01:52:29Z</dcterms:created>
  <dcterms:modified xsi:type="dcterms:W3CDTF">2020-03-25T08:05:38Z</dcterms:modified>
</cp:coreProperties>
</file>