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4DE8-5A20-489D-874F-818F250D5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4D164-4001-41DA-B43C-2A07DF79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26C7B-8C58-43AE-BF3B-E3F10601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6E53C-D373-4C3E-B14B-00ABBD0B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1FC09-B255-4052-9F03-37208B3B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7DC3-6779-41A6-8E56-6307EC1C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18E4C-A500-4A37-BFF4-29B85422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F888-049E-4AE0-921F-C800760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4D4C9-84FD-4810-AA75-C3246847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B2AC3-1D19-43BB-9B52-70D9C7EB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4514C-DA1C-4A6D-85D6-ED41DC6BB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33DA9-782F-4EC5-BBF9-69E4C9EB4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B4C1C-30A1-4584-9F05-8B188885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F660-6438-4FF6-9C85-85E14D9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84D05-FC2A-43A1-B0FB-9A912B8F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DC38-18EA-43AA-ACD4-DA65856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4C51-A1E2-4E8C-93F7-0B7C68EC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6BF1D-C34F-45B8-841E-7BE3CE2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51D0-C7D6-4738-8192-7B5DB23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93A8-DE83-4853-83F4-73C53E7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6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0D27-FEFF-47A4-922A-DF101DD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33586-6438-4197-8705-760FF9B6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42E8-8BEB-49D9-B53B-CB6FC11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31F5-9E05-4A86-A0EB-FC05414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38F2B-01EC-4136-B219-F5903AF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3905-A98B-4624-AB1B-4AD00A1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9F202-8623-4DB3-AD56-941E173F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2D231-6B17-4D60-8A8A-9B2955C7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D5432-ACA7-4D14-8A19-CD3455C3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B5CF7-E37B-4DB8-A42B-A4CD63A7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765E5-BA88-4E7C-8941-96CBFC3F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8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23605-DEFA-4786-8086-2BF6E27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A86F2-5FD6-4FF5-9DF7-4E6CDE65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4FABA-FB14-4177-BD3C-67647028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F27D7-B3CD-49CC-9722-B6810EBD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E4B7D-E661-49FD-A4C3-5E92B5D2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D6235-F988-4239-8E74-A997AF3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EECBA-6750-4FB3-B317-6EAE804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35EB9-6940-4C79-9022-2DB3A0C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6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C6EC1-9D1E-414B-90D6-A89FA62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18694-AAEC-44FB-9D19-87817F0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03FF4-61F1-46D9-AB82-0C52F08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06F70-02CC-4D91-A6CA-7F55E4FA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F5443-DF77-4474-83DC-87A8638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890DE-4BD0-4A46-BD5E-2A873204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1D9AC-2ED6-4C82-A5E8-D31D591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5807-E713-4F13-8673-5E46C870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4075B-DBD8-43E0-918B-00E32856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7012A-5C65-43BC-8024-FA815475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FB56C-38D4-4D6D-A647-C41FB710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49060-5F81-4F61-84E8-15761C40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AF8B2-E906-4ABA-BFAD-C2BFB189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D25D-534D-471C-B5CE-FF21EFC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006CF7-6FEA-4A11-BA04-8A586A46B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EF732-1870-40E2-9D20-574A5987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2E2ED-671E-472C-9625-1C94EFFA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D2DE5-6FF9-4A62-978D-B4446B5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840C-2C43-4B91-8393-DAD3BDD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7585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DF1DA-DDF4-42B4-ACE0-26A88E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C2F54-A04B-4969-9FB7-45D75961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0DB1C-DEAD-4F85-9F94-875899422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A2988-828A-434C-9764-2E265AD12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36876-93C8-49B1-AC7A-937F5CA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da" id="2" name="标题 1">
            <a:extLst>
              <a:ext uri="{FF2B5EF4-FFF2-40B4-BE49-F238E27FC236}">
                <a16:creationId xmlns:a16="http://schemas.microsoft.com/office/drawing/2014/main" id="{23CC4123-3AE7-4325-97C7-FEA94597A3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2011</a:t>
            </a:r>
            <a:endParaRPr altLang="zh-CN" dirty="0" lang="en-US" sz="2400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83BCED-D31D-4F80-89C0-0A834AA8D7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>
            <a:normAutofit/>
          </a:bodyPr>
          <a:lstStyle/>
          <a:p>
            <a:r>
              <a:rPr lang="en-US"/>
              <a:t>09</a:t>
            </a:r>
            <a:endParaRPr altLang="zh-CN" lang="en-US"/>
          </a:p>
        </p:txBody>
      </p:sp>
    </p:spTree>
    <p:extLst>
      <p:ext uri="{BB962C8B-B14F-4D97-AF65-F5344CB8AC3E}">
        <p14:creationId xmlns:p14="http://schemas.microsoft.com/office/powerpoint/2010/main" val="291572901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2086-30DE-42E8-83B6-7C26EED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68AE1-73CE-4453-B049-DD2BE72B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79403763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3F2BB-D83D-4C4A-AD6F-A776983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40C3-7451-4E74-9663-61AB672E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40031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{year}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2020-03-25T01:52:29Z</dcterms:created>
  <dc:creator>郭 树耸</dc:creator>
  <cp:lastModifiedBy>郭 树耸</cp:lastModifiedBy>
  <dcterms:modified xsi:type="dcterms:W3CDTF">2020-03-25T08:05:38Z</dcterms:modified>
  <cp:revision>16</cp:revision>
  <dc:title>{schemeName}</dc:title>
</cp:coreProperties>
</file>