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blipFill dpi="0" rotWithShape="1">
          <a:blip cstate="print" r:embed="rId2">
            <a:lum/>
          </a:blip>
          <a:srcRect/>
          <a:tile algn="ctr" flip="none" sx="100000" sy="100000" tx="0" ty="0"/>
        </a:blipFill>
        <a:effectLst/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0">
            <a:extLst>
              <a:ext uri="{FF2B5EF4-FFF2-40B4-BE49-F238E27FC236}">
                <a16:creationId xmlns:a16="http://schemas.microsoft.com/office/drawing/2014/main" id="{F7C36D81-6972-476A-B989-CC4B12F766AC}"/>
              </a:ext>
            </a:extLst>
          </p:cNvPr>
          <p:cNvSpPr txBox="1"/>
          <p:nvPr/>
        </p:nvSpPr>
        <p:spPr>
          <a:xfrm>
            <a:off x="389185" y="1423177"/>
            <a:ext cx="5317574" cy="120032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/>
              <a:t>你好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C57A8B39-D35F-4E53-B8F7-C3D392AA2DD7}"/>
              </a:ext>
            </a:extLst>
          </p:cNvPr>
          <p:cNvSpPr txBox="1"/>
          <p:nvPr/>
        </p:nvSpPr>
        <p:spPr>
          <a:xfrm>
            <a:off x="1297720" y="4561331"/>
            <a:ext cx="359657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郭树耸</a:t>
            </a:r>
            <a:endParaRPr altLang="zh-CN" dirty="0" lang="en-US" spc="120" sz="2400">
              <a:solidFill>
                <a:srgbClr val="C8A67D"/>
              </a:solidFill>
              <a:latin charset="-122" panose="02000000000000000000" pitchFamily="2" typeface="方正清刻本悦宋简体"/>
              <a:ea charset="-122" panose="02000000000000000000" pitchFamily="2" typeface="方正清刻本悦宋简体"/>
            </a:endParaRPr>
          </a:p>
        </p:txBody>
      </p:sp>
      <p:sp>
        <p:nvSpPr>
          <p:cNvPr id="7" name="文本框 24">
            <a:extLst>
              <a:ext uri="{FF2B5EF4-FFF2-40B4-BE49-F238E27FC236}">
                <a16:creationId xmlns:a16="http://schemas.microsoft.com/office/drawing/2014/main" id="{49565E17-9FD5-47BA-8AB5-1B171FC6DE6A}"/>
              </a:ext>
            </a:extLst>
          </p:cNvPr>
          <p:cNvSpPr txBox="1"/>
          <p:nvPr/>
        </p:nvSpPr>
        <p:spPr>
          <a:xfrm>
            <a:off x="1258993" y="5481571"/>
            <a:ext cx="359657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2019-10-25</a:t>
            </a:r>
            <a:endParaRPr altLang="zh-CN" dirty="0" lang="en-US" spc="120" sz="2400">
              <a:solidFill>
                <a:srgbClr val="28272A"/>
              </a:solidFill>
              <a:latin charset="-122" panose="02000000000000000000" pitchFamily="2" typeface="方正清刻本悦宋简体"/>
              <a:ea charset="-122" panose="02000000000000000000" pitchFamily="2" typeface="方正清刻本悦宋简体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8222AB26-6C4B-4C6E-80E9-73FEA491BB3F}"/>
              </a:ext>
            </a:extLst>
          </p:cNvPr>
          <p:cNvSpPr txBox="1"/>
          <p:nvPr/>
        </p:nvSpPr>
        <p:spPr>
          <a:xfrm>
            <a:off x="404653" y="2769339"/>
            <a:ext cx="5317574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lang="en-US"/>
              <a:t>副标题</a:t>
            </a:r>
            <a:endParaRPr altLang="zh-CN" dirty="0" lang="en-US" sz="2400">
              <a:solidFill>
                <a:srgbClr val="C8A67D"/>
              </a:solidFill>
              <a:latin charset="-122" panose="02000000000000000000" pitchFamily="2" typeface="方正粗黑宋简体"/>
              <a:ea charset="-122" panose="02000000000000000000" pitchFamily="2" typeface="方正粗黑宋简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