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576D-AD6D-416B-BD51-744643C7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E4248-1A04-4597-9BE0-24B20791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543D2-C0AD-45C0-9CEC-72BD8584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3BAE9-D4A5-4886-A20D-1C15748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57DA-4BE5-49B2-8A88-65AA2EA8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0C2EA-8CE6-4E04-A400-FC5B15BE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67263-4AEA-4209-BED3-C2BE2C57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A01E2-4F49-48FA-9C24-993E7383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32C62-060A-4B3F-A124-B0E05F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F9054-2316-47F3-8B31-39E3FC5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4162D-C652-4005-93FC-3A30409D5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E637D-6F5E-4365-929D-34003CCD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C8FB7-14D9-4009-9F6F-E770E814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39799-20F5-404B-AEC9-918AFDE1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7BC1-1608-4A96-8A97-36667E9C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5746-2840-4B5F-A0A0-BE7B59A3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ABEF1-4005-4901-87E7-3090849F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861E3-AB84-45E3-8E3D-B1ADD242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23400-C9E8-4283-8E26-50A04F99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34211-F15C-4825-886F-85BD4BB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F906-F150-49A8-A9F0-2409A3ED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7FEFB-CAF9-4E57-B02E-0F6AE997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DEE3A-339C-488A-A230-862D297E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575B0-7FA8-4896-B879-659A5665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F79A-0D6D-4C44-B5C2-0C72E62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5417-9DCC-4A10-875F-412D257E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8BAE-C64A-402F-B276-5AFA83F4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E826D-9203-4A2E-9134-E73BB28CE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5765B-9966-4C6A-B8B5-7EA8D5A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78422-B22C-48DC-B455-0A221A37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7804-1D0C-4484-9CB9-3668DF4C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A37E-6A1B-4CC8-A522-1803779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D4821-D71F-4998-ACF2-F207F0AD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DA7EB-7DDE-4959-B5E8-4C3289D9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FC522-5ED7-462D-AC49-E8166BBF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7DA4F-0098-4371-AE54-77932C18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028ECB-BEC2-4CA9-AA8F-341D0A82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B91617-1AE2-455D-87C2-55285ED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9838CF-B582-4DE2-81DD-EF794B05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44DF-6D52-44CA-89B7-6B55ACA2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EE666-ABC8-470B-9EB8-7F4BC7C1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B7C5E-CA8D-46D8-A997-205A6EFA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8A7CC-0A23-46D9-BF42-00C59CB9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822D0-8CB0-409D-909A-B721B345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BE712-A509-4FA2-8FDA-ACED3030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0E961-901C-4625-A534-69CED99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CF88-D618-4016-B463-E09F091A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04FD3-8F12-4F62-B7A1-458319AA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87311-6AD9-4D32-BBE7-AA4CC2A1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7FC0A-7296-4E74-AAFB-A68E8E7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47626-5770-40D5-AC8E-F1D8254B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E6C5B-7BA5-4AC8-86A6-63FFE4BD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1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FF0AD-AE95-49EC-BED5-6430B25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3E421-4FB2-4A37-8DCD-1275582C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38543-BD25-409E-8A34-75E1BFFE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4401-17DA-4225-B174-BE393489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3418B-F94D-45FC-B672-F689F08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83B96-5334-4563-891B-B029B4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44229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9C42D-CF79-46ED-A6FD-5A4F9D54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4DE50-752D-4854-9C3A-2039F492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86D2-A407-49BF-B608-450A0148F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2A9-99ED-490C-AA97-EC1E691D2C6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761E1-E629-4762-93B7-2A13A19E9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0233E-CA0C-47CD-8863-5AC6602E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7920-6721-499E-9948-AF5D9525F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656B-6CB1-41E5-99DA-3346F2AE5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lang="en-US"/>
              <a:t>1</a:t>
            </a:r>
            <a:endParaRPr altLang="en-US" dirty="0"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84E1E-5775-4B2F-84A7-613B1C0B0C2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69590661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207E-E75A-405D-8A93-55C3D880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lang="en-US"/>
              <a:t>2</a:t>
            </a:r>
            <a:endParaRPr altLang="en-US" dirty="0"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B20E6-BF2E-442C-B7A8-E72545BB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55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2020-03-29T03:01:34Z</dcterms:created>
  <dc:creator>郭 树耸</dc:creator>
  <cp:lastModifiedBy>郭 树耸</cp:lastModifiedBy>
  <dcterms:modified xsi:type="dcterms:W3CDTF">2020-03-29T03:01:44Z</dcterms:modified>
  <cp:revision>1</cp:revision>
  <dc:title>1</dc:title>
</cp:coreProperties>
</file>