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272" r:id="rId3"/>
    <p:sldId id="276" r:id="rId4"/>
    <p:sldId id="288" r:id="rId5"/>
    <p:sldId id="302" r:id="rId6"/>
    <p:sldId id="284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67D"/>
    <a:srgbClr val="28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696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CA-4FFA-B792-28AB6625B4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9F-4CDC-9A27-B25B2E1B7A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9F-4CDC-9A27-B25B2E1B7A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9F-4CDC-9A27-B25B2E1B7A9B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A-4FFA-B792-28AB6625B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0704-9BAD-468F-94AA-350D517A4C7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63E8-DCB6-429E-A437-BA231D52C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7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7442-92D2-4FCC-988F-FBAA7F06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13C4B-85D0-4D12-8051-688B0810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FE7DD-EEBB-4094-AE1A-9EF1B5A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D1CB2-599B-417C-8070-561D8ACB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9C1CB-EEAD-49F7-A5A4-A798BA0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7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E65E-9439-4B30-9F4D-18E8B43A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CDA6-43DB-4287-971A-5A74639A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1FAC8-E2E8-46D6-8665-ED2542C0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DD9DB-8417-45E7-9CA0-C3A18A8B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20235-38E0-427A-B876-8C8E635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9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FA3C8-66F2-4A56-8D2D-F99654E1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83046-3892-44CE-B6A8-624CDAE0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ED480-2E73-498B-A187-55D5DB16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117D6-2904-44F3-B2AF-114F4D49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198ED-C3B7-402B-9054-E1DD8D3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0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7C12-1136-41F3-BBEA-D3218E53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2957A-A4E7-4D8B-B719-F06241A2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BEC6-ADE8-44C5-8663-73E3FF8A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B8CFE-59C5-4840-B866-0CDA3AC6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3A4E-D1D5-4A4A-AF41-FB4DBE9C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1FFE-A018-4F18-9F3B-E6223920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181DD-2ED9-449F-ADB2-C805382D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3C895-1A85-49D6-A6B5-4449378B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D28B7-6442-4B6E-B5F4-7AFEE67B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7C3B2-53EF-4020-AE0F-3EAE1240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14C7-D268-4B24-B322-44569352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3C8CA-1DB1-4483-93CB-32E742866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42012-B6CC-4A54-A654-71F7C02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353B0-FAEA-466A-A452-63DC65D9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289C6-246D-4042-A320-A12AD2B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D4C65-654E-4B64-A9DF-0293E337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9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51C1-80A8-4045-A8BC-9686DFB9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2849A-CE51-49AC-8091-306C90E4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6DF6F-9600-4C3F-A6CF-77B16595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E5A602-3C75-42E2-BE0B-1287AF53D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E2DF4-C38A-4C3D-971E-A294C5F8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A6F29-F318-4BED-A69F-4F39670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73711-F8A4-4EFB-86AB-8B9A68B7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0D2C7-171A-49B5-9FF7-F9B44FF7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0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4CED-8C6F-46A6-A221-37CFD27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28B55-324D-4E65-AE5C-5887DC0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2D279-2F18-4BC1-861C-FA194E5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0C905-A9BC-4977-B353-2FB723D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809E-DA0C-49BF-BA59-CEF5F4B6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082F-9B41-468D-8D5A-3A658D5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A92BE-4508-4CE8-960A-21268D6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28155-7780-4D24-B5C8-D2AE04B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33622-4CCC-48AB-9F63-39D8C38F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DFCF9-8031-4A38-888C-C8DAF2F4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8A4A3-2E2F-42C1-A703-4EC7908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62055-F76D-45BC-8ECE-8B5C815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F1AE5-66D6-4A09-936D-03157AB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94A7-E787-4A30-BE43-C02995F4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54F61-AAB4-492F-9EE7-C26D8F6BC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C1E0-A0E4-4F6C-BDD4-9A7A5D83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71471-D274-416F-9FCC-0DA31B2A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8832A-2923-4FB1-ABAF-95AB7798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2C057-4913-424C-BD7A-FB4963D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BF72-B6C8-439F-A8AE-A32A19C8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00F2-A85D-4284-821B-6DF215A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9167F-C71E-47D9-9719-C155F426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0840-A6A0-4E26-B472-36C0F02A84DF}" type="datetimeFigureOut">
              <a:rPr lang="zh-CN" altLang="en-US" smtClean="0"/>
              <a:pPr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58E87-EF95-4FA5-A61D-13F8DE17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1BE84-DF5C-4E96-8AA3-9EB3D776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29E0-9E82-47B9-8047-662B55E2F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5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0">
            <a:extLst>
              <a:ext uri="{FF2B5EF4-FFF2-40B4-BE49-F238E27FC236}">
                <a16:creationId xmlns:a16="http://schemas.microsoft.com/office/drawing/2014/main" id="{F7C36D81-6972-476A-B989-CC4B12F766AC}"/>
              </a:ext>
            </a:extLst>
          </p:cNvPr>
          <p:cNvSpPr txBox="1"/>
          <p:nvPr/>
        </p:nvSpPr>
        <p:spPr>
          <a:xfrm>
            <a:off x="389185" y="1423177"/>
            <a:ext cx="531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72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C57A8B39-D35F-4E53-B8F7-C3D392AA2DD7}"/>
              </a:ext>
            </a:extLst>
          </p:cNvPr>
          <p:cNvSpPr txBox="1"/>
          <p:nvPr/>
        </p:nvSpPr>
        <p:spPr>
          <a:xfrm>
            <a:off x="1297720" y="4561331"/>
            <a:ext cx="35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120" dirty="0" err="1">
                <a:solidFill>
                  <a:srgbClr val="C8A67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reporterName</a:t>
            </a:r>
            <a:endParaRPr lang="zh-CN" altLang="en-US" sz="2400" spc="120" dirty="0">
              <a:solidFill>
                <a:srgbClr val="C8A67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24">
            <a:extLst>
              <a:ext uri="{FF2B5EF4-FFF2-40B4-BE49-F238E27FC236}">
                <a16:creationId xmlns:a16="http://schemas.microsoft.com/office/drawing/2014/main" id="{49565E17-9FD5-47BA-8AB5-1B171FC6DE6A}"/>
              </a:ext>
            </a:extLst>
          </p:cNvPr>
          <p:cNvSpPr txBox="1"/>
          <p:nvPr/>
        </p:nvSpPr>
        <p:spPr>
          <a:xfrm>
            <a:off x="1258993" y="5481571"/>
            <a:ext cx="35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120">
                <a:solidFill>
                  <a:srgbClr val="28272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reportTime</a:t>
            </a:r>
            <a:endParaRPr lang="zh-CN" altLang="en-US" sz="2400" spc="120" dirty="0">
              <a:solidFill>
                <a:srgbClr val="28272A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8222AB26-6C4B-4C6E-80E9-73FEA491BB3F}"/>
              </a:ext>
            </a:extLst>
          </p:cNvPr>
          <p:cNvSpPr txBox="1"/>
          <p:nvPr/>
        </p:nvSpPr>
        <p:spPr>
          <a:xfrm>
            <a:off x="389185" y="2729582"/>
            <a:ext cx="531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subTitle</a:t>
            </a:r>
            <a:endParaRPr lang="zh-CN" altLang="en-US" sz="24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1F35C68-97A5-4598-88E4-5FAFE1DE8A54}"/>
              </a:ext>
            </a:extLst>
          </p:cNvPr>
          <p:cNvSpPr txBox="1"/>
          <p:nvPr/>
        </p:nvSpPr>
        <p:spPr>
          <a:xfrm rot="16200000">
            <a:off x="869425" y="-374687"/>
            <a:ext cx="1107996" cy="2353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2C2B2E"/>
                </a:solidFill>
                <a:effectLst>
                  <a:outerShdw blurRad="50800" dist="50800" dir="10800000" algn="r" rotWithShape="0">
                    <a:prstClr val="black">
                      <a:alpha val="38000"/>
                    </a:prst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  <a:endParaRPr lang="zh-CN" altLang="en-US" sz="6600" dirty="0">
              <a:solidFill>
                <a:srgbClr val="2C2B2E"/>
              </a:solidFill>
              <a:effectLst>
                <a:outerShdw blurRad="50800" dist="50800" dir="10800000" algn="r" rotWithShape="0">
                  <a:prstClr val="black">
                    <a:alpha val="38000"/>
                  </a:prst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66F88A-89C8-4692-A18D-582DA40A0DCD}"/>
              </a:ext>
            </a:extLst>
          </p:cNvPr>
          <p:cNvSpPr txBox="1"/>
          <p:nvPr/>
        </p:nvSpPr>
        <p:spPr>
          <a:xfrm>
            <a:off x="295910" y="1156247"/>
            <a:ext cx="225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Century" panose="02040604050505020304" pitchFamily="18" charset="0"/>
              </a:rPr>
              <a:t>CONTENT</a:t>
            </a:r>
            <a:endParaRPr lang="zh-CN" altLang="en-US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519FB8-6F39-4F7D-AC99-5B37B9A53505}"/>
              </a:ext>
            </a:extLst>
          </p:cNvPr>
          <p:cNvSpPr txBox="1"/>
          <p:nvPr/>
        </p:nvSpPr>
        <p:spPr>
          <a:xfrm>
            <a:off x="1691273" y="2457271"/>
            <a:ext cx="923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C8A67D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7200" dirty="0">
              <a:solidFill>
                <a:srgbClr val="C8A67D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8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B6E54A3-68BF-47DE-AC48-7E2DF98CF31D}"/>
              </a:ext>
            </a:extLst>
          </p:cNvPr>
          <p:cNvSpPr txBox="1"/>
          <p:nvPr/>
        </p:nvSpPr>
        <p:spPr>
          <a:xfrm>
            <a:off x="1461261" y="786847"/>
            <a:ext cx="4055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Title</a:t>
            </a:r>
            <a:endParaRPr lang="zh-CN" altLang="en-US" sz="6600" spc="6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B6D76-7DAB-4D50-845D-5D777DB04426}"/>
              </a:ext>
            </a:extLst>
          </p:cNvPr>
          <p:cNvSpPr txBox="1"/>
          <p:nvPr/>
        </p:nvSpPr>
        <p:spPr>
          <a:xfrm>
            <a:off x="566939" y="1894843"/>
            <a:ext cx="494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spc="120" dirty="0"/>
              <a:t>Paragraph</a:t>
            </a:r>
            <a:r>
              <a:rPr lang="en-US" altLang="zh-CN" sz="2400" dirty="0">
                <a:latin typeface="+mj-ea"/>
              </a:rPr>
              <a:t>. </a:t>
            </a:r>
            <a:endParaRPr lang="zh-CN" altLang="en-US" sz="2400" spc="12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B024-780F-49AC-9F17-76222BBC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1FBB0A-F758-4467-97CA-67182148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D70C648-96F9-4F41-831B-717D05C11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758210"/>
              </p:ext>
            </p:extLst>
          </p:nvPr>
        </p:nvGraphicFramePr>
        <p:xfrm>
          <a:off x="-1500909" y="2624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3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5851A4-58E8-49C3-BC68-23D68E40D57B}"/>
              </a:ext>
            </a:extLst>
          </p:cNvPr>
          <p:cNvSpPr txBox="1"/>
          <p:nvPr/>
        </p:nvSpPr>
        <p:spPr>
          <a:xfrm>
            <a:off x="2364583" y="2496420"/>
            <a:ext cx="7416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dirty="0">
                <a:solidFill>
                  <a:srgbClr val="C8A67D"/>
                </a:solidFill>
                <a:latin typeface="Eras Bold ITC" panose="020B0907030504020204" pitchFamily="34" charset="0"/>
              </a:rPr>
              <a:t>Title</a:t>
            </a:r>
            <a:endParaRPr lang="zh-CN" altLang="en-US" sz="8800" dirty="0">
              <a:solidFill>
                <a:srgbClr val="C8A67D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DF49D8-6223-482C-B1B5-F20743AE8E9E}"/>
              </a:ext>
            </a:extLst>
          </p:cNvPr>
          <p:cNvGrpSpPr/>
          <p:nvPr/>
        </p:nvGrpSpPr>
        <p:grpSpPr>
          <a:xfrm>
            <a:off x="1621493" y="1882679"/>
            <a:ext cx="8902190" cy="2729317"/>
            <a:chOff x="1448310" y="1851232"/>
            <a:chExt cx="8902190" cy="27293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324300-156B-47EF-8B16-DC13F8A2D585}"/>
                </a:ext>
              </a:extLst>
            </p:cNvPr>
            <p:cNvSpPr/>
            <p:nvPr/>
          </p:nvSpPr>
          <p:spPr>
            <a:xfrm>
              <a:off x="1613155" y="2020625"/>
              <a:ext cx="8572500" cy="2413000"/>
            </a:xfrm>
            <a:prstGeom prst="rect">
              <a:avLst/>
            </a:prstGeom>
            <a:noFill/>
            <a:ln>
              <a:solidFill>
                <a:srgbClr val="C8A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1F50846-671C-4FB5-AAF7-E21C3819779C}"/>
                </a:ext>
              </a:extLst>
            </p:cNvPr>
            <p:cNvSpPr/>
            <p:nvPr/>
          </p:nvSpPr>
          <p:spPr>
            <a:xfrm>
              <a:off x="1448310" y="1851232"/>
              <a:ext cx="8902190" cy="2729317"/>
            </a:xfrm>
            <a:prstGeom prst="rect">
              <a:avLst/>
            </a:prstGeom>
            <a:noFill/>
            <a:ln w="60325">
              <a:solidFill>
                <a:srgbClr val="C8A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0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方正粗黑宋简体</vt:lpstr>
      <vt:lpstr>方正清刻本悦宋简体</vt:lpstr>
      <vt:lpstr>Arial</vt:lpstr>
      <vt:lpstr>Century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永宏</dc:creator>
  <cp:lastModifiedBy>郭 树耸</cp:lastModifiedBy>
  <cp:revision>36</cp:revision>
  <dcterms:created xsi:type="dcterms:W3CDTF">2020-03-22T05:37:43Z</dcterms:created>
  <dcterms:modified xsi:type="dcterms:W3CDTF">2020-05-04T03:11:08Z</dcterms:modified>
</cp:coreProperties>
</file>