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BE286-7C6A-4BD6-9F46-AAF04CA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2ECDE-952A-494C-96A6-0DC7170F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D44A9-B9A3-43E6-BF8D-BEDCEF5A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65EA6-54FC-4E35-9E18-F81AC306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24426-95B4-494D-82FA-97FB1954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3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0A69-7ED2-423B-9EA0-62B8E60F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DCDDB-98B6-4DAB-B521-0CCCE438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CA0EB-FC6F-4CA7-B531-43A32E62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F5792-D3D2-4CD5-946A-64B6192E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FD4D-89B0-49B6-BF8B-9C14FCE9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308325-9CC2-49BB-A45D-B59824F66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A75AD-C889-4816-B085-D44118A9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463DC-F09F-4E1D-814B-3178CDF6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B2332-C489-45CB-B079-73BA3337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1214F-2D05-4564-BB74-A579AED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7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F81CC-20B3-49F9-A469-705E0AC7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C6F1C-7BBA-4548-A9AB-5306CC0A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BD0C5-6144-444B-8B9D-CD59AA2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87CA1-AE90-4737-929D-02A0479F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038D3-2CCE-4034-9E7E-C0364C41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1EF7A-20BB-46ED-88CF-33D7CB71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32BA4-1AEE-418F-B277-109E29B9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20BB4-348E-48B1-B9BB-4030BE37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A6BB1-0DDD-4D1F-917D-378D0E27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709A7-5D07-4F3B-B738-8BC9477D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9D4D-BC58-4F0A-A632-9785CEE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7069-2923-40FC-A3F1-D6A000F5A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758AE-0689-4822-BFBD-D684D7F4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CB4C8-5640-4E7B-AAC6-66C400D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16196-06E8-49EC-84F1-B39563F2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6A3E5-249F-469F-9406-CA8C1A65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4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A11E-88A5-4039-8940-78930F6B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C6022-D569-427A-B20A-13CB35F6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39AC7-7B49-4E70-987B-275DCE7C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30651-5055-4787-B1B3-1446CB66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63D20C-0E4F-4ECB-BDEC-9DF283623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C545D1-BB5C-4E85-8D87-91BAF7AE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B87B3-768F-4ADB-B880-0FC75434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4EF74-A40D-4B9D-838C-F1AA5177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3B2E0-7AAA-490C-A105-BBD308A8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8E30E-8B2B-4F26-BD01-3AAAA9AF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28991-1541-46C4-BADA-50B90DBF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2C8BFD-6668-4BC7-A6A2-F3379221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4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BEAB56-7D43-4F06-A01B-83B77C6E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91157-F2ED-426D-A28D-C7D33380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89E77-EB31-47DA-A261-B84BAD22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9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1649-A7C5-4A8D-A652-B81464B5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8D8FF-9859-4CC3-B349-7FF333F9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E26CF-5B3C-40FD-922D-E0C488D3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FF7A7-50E1-4925-91D0-5A2E0F15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9C6C0-9933-47F2-8677-3FBCC94F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A6288-02E3-45B4-B93C-F8CD11F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8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060ED-907C-4BED-B8DE-487E96C6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F2EB5-D365-4434-87DF-7AEF1FA84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A816C-8EE3-447B-916D-3A1904B5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74492-7874-498B-915D-2154BCE5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D483D-82FE-42CD-84E2-EBB68A0B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16DDE-6F64-4469-A742-2A85EA86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1884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564F6D-BB12-4A09-9210-4CF4DE7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0BABF-414B-4F6F-A5B1-2149FC21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717C-C628-43D4-BD76-2BF07869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8D644-775E-41E0-8BF8-F470301FB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2241F-DBD6-4C61-8EAC-AFB28C34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6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EBDE-3657-4820-88E9-C7FEFBFBA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你好</a:t>
            </a:r>
            <a:endParaRPr altLang="zh-CN" dirty="0"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E6482-405C-422C-8EF2-686E31B1E9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/>
              <a:t>副标题</a:t>
            </a:r>
            <a:endParaRPr altLang="zh-CN" dirty="0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32AED-A13B-4F92-AAE0-5A54EC75116A}"/>
              </a:ext>
            </a:extLst>
          </p:cNvPr>
          <p:cNvSpPr txBox="1"/>
          <p:nvPr/>
        </p:nvSpPr>
        <p:spPr>
          <a:xfrm>
            <a:off x="7663543" y="580571"/>
            <a:ext cx="27141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lang="en-US"/>
              <a:t>郭树耸</a:t>
            </a:r>
            <a:endParaRPr altLang="zh-CN" dirty="0"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BB382D-0575-4118-A60C-8B3E82D3E88F}"/>
              </a:ext>
            </a:extLst>
          </p:cNvPr>
          <p:cNvSpPr txBox="1"/>
          <p:nvPr/>
        </p:nvSpPr>
        <p:spPr>
          <a:xfrm>
            <a:off x="696686" y="408111"/>
            <a:ext cx="230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lang="en-US"/>
              <a:t>2019-10-25</a:t>
            </a:r>
            <a:endParaRPr altLang="zh-CN" lang="en-US"/>
          </a:p>
        </p:txBody>
      </p:sp>
    </p:spTree>
    <p:extLst>
      <p:ext uri="{BB962C8B-B14F-4D97-AF65-F5344CB8AC3E}">
        <p14:creationId xmlns:p14="http://schemas.microsoft.com/office/powerpoint/2010/main" val="396619762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3CE61-4A1B-44B4-AB90-59D4A07E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A69C-2C54-4071-AA0F-75F8C68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429141730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EBDE-3657-4820-88E9-C7FEFBFBA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lang="en-US"/>
              <a:t>{Title}</a:t>
            </a:r>
            <a:endParaRPr altLang="en-US" dirty="0"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E6482-405C-422C-8EF2-686E31B1E9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altLang="zh-CN" dirty="0" lang="en-US"/>
              <a:t>{</a:t>
            </a:r>
            <a:r>
              <a:rPr altLang="zh-CN" dirty="0" err="1" lang="en-US"/>
              <a:t>subTitle</a:t>
            </a:r>
            <a:r>
              <a:rPr altLang="zh-CN" dirty="0" lang="en-US"/>
              <a:t>}</a:t>
            </a:r>
            <a:endParaRPr altLang="en-US" dirty="0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32AED-A13B-4F92-AAE0-5A54EC75116A}"/>
              </a:ext>
            </a:extLst>
          </p:cNvPr>
          <p:cNvSpPr txBox="1"/>
          <p:nvPr/>
        </p:nvSpPr>
        <p:spPr>
          <a:xfrm>
            <a:off x="7663543" y="580571"/>
            <a:ext cx="27141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zh-CN" dirty="0" lang="en-US"/>
              <a:t>{</a:t>
            </a:r>
            <a:r>
              <a:rPr altLang="zh-CN" dirty="0" err="1" lang="en-US"/>
              <a:t>reporterName</a:t>
            </a:r>
            <a:r>
              <a:rPr altLang="zh-CN" dirty="0" lang="en-US"/>
              <a:t>]</a:t>
            </a:r>
            <a:endParaRPr altLang="en-US" dirty="0" 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BB382D-0575-4118-A60C-8B3E82D3E88F}"/>
              </a:ext>
            </a:extLst>
          </p:cNvPr>
          <p:cNvSpPr txBox="1"/>
          <p:nvPr/>
        </p:nvSpPr>
        <p:spPr>
          <a:xfrm>
            <a:off x="696686" y="408111"/>
            <a:ext cx="230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zh-CN" dirty="0" lang="en-US"/>
              <a:t>{</a:t>
            </a:r>
            <a:r>
              <a:rPr altLang="zh-CN" lang="en-US"/>
              <a:t>reportTime}</a:t>
            </a:r>
            <a:endParaRPr altLang="en-US" dirty="0" lang="zh-CN"/>
          </a:p>
        </p:txBody>
      </p:sp>
    </p:spTree>
    <p:extLst>
      <p:ext uri="{BB962C8B-B14F-4D97-AF65-F5344CB8AC3E}">
        <p14:creationId xmlns:p14="http://schemas.microsoft.com/office/powerpoint/2010/main" val="7153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{Title}</vt:lpstr>
      <vt:lpstr>PowerPoint 演示文稿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2020-03-27T11:42:26Z</dcterms:created>
  <dc:creator>郭 树耸</dc:creator>
  <cp:lastModifiedBy>郭 树耸</cp:lastModifiedBy>
  <dcterms:modified xsi:type="dcterms:W3CDTF">2020-03-28T06:38:46Z</dcterms:modified>
  <cp:revision>3</cp:revision>
  <dc:title>{Title}</dc:title>
</cp:coreProperties>
</file>