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rrowheads="1" noChangeAspect="1"/>
          </p:cNvPicPr>
          <p:nvPr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F7C36D81-6972-476A-B989-CC4B12F766AC}"/>
              </a:ext>
            </a:extLst>
          </p:cNvPr>
          <p:cNvSpPr txBox="1"/>
          <p:nvPr/>
        </p:nvSpPr>
        <p:spPr>
          <a:xfrm>
            <a:off x="389185" y="1423177"/>
            <a:ext cx="5317574" cy="120032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lang="en-US"/>
              <a:t>你好</a:t>
            </a:r>
            <a:endParaRPr altLang="zh-CN" dirty="0" lang="en-US" sz="7200">
              <a:solidFill>
                <a:srgbClr val="C8A67D"/>
              </a:solidFill>
              <a:latin charset="-122" panose="02000000000000000000" pitchFamily="2" typeface="方正粗黑宋简体"/>
              <a:ea charset="-122" panose="02000000000000000000" pitchFamily="2" typeface="方正粗黑宋简体"/>
            </a:endParaRP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C57A8B39-D35F-4E53-B8F7-C3D392AA2DD7}"/>
              </a:ext>
            </a:extLst>
          </p:cNvPr>
          <p:cNvSpPr txBox="1"/>
          <p:nvPr/>
        </p:nvSpPr>
        <p:spPr>
          <a:xfrm>
            <a:off x="1297720" y="4561331"/>
            <a:ext cx="359657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altLang="zh-CN" dirty="0" lang="en-US" spc="120" sz="2400">
                <a:solidFill>
                  <a:srgbClr val="C8A67D"/>
                </a:solidFill>
                <a:latin charset="-122" panose="02000000000000000000" pitchFamily="2" typeface="方正清刻本悦宋简体"/>
                <a:ea charset="-122" panose="02000000000000000000" pitchFamily="2" typeface="方正清刻本悦宋简体"/>
              </a:rPr>
              <a:t>{</a:t>
            </a:r>
            <a:r>
              <a:rPr altLang="zh-CN" dirty="0" err="1" lang="en-US" spc="120" sz="2400">
                <a:solidFill>
                  <a:srgbClr val="C8A67D"/>
                </a:solidFill>
                <a:latin charset="-122" panose="02000000000000000000" pitchFamily="2" typeface="方正清刻本悦宋简体"/>
                <a:ea charset="-122" panose="02000000000000000000" pitchFamily="2" typeface="方正清刻本悦宋简体"/>
              </a:rPr>
              <a:t>reportName</a:t>
            </a:r>
            <a:r>
              <a:rPr altLang="zh-CN" dirty="0" lang="en-US" spc="120" sz="2400">
                <a:solidFill>
                  <a:srgbClr val="C8A67D"/>
                </a:solidFill>
                <a:latin charset="-122" panose="02000000000000000000" pitchFamily="2" typeface="方正清刻本悦宋简体"/>
                <a:ea charset="-122" panose="02000000000000000000" pitchFamily="2" typeface="方正清刻本悦宋简体"/>
              </a:rPr>
              <a:t>}</a:t>
            </a:r>
            <a:endParaRPr altLang="en-US" dirty="0" lang="zh-CN" spc="120" sz="2400">
              <a:solidFill>
                <a:srgbClr val="C8A67D"/>
              </a:solidFill>
              <a:latin charset="-122" panose="02000000000000000000" pitchFamily="2" typeface="方正清刻本悦宋简体"/>
              <a:ea charset="-122" panose="02000000000000000000" pitchFamily="2" typeface="方正清刻本悦宋简体"/>
            </a:endParaRPr>
          </a:p>
        </p:txBody>
      </p:sp>
      <p:sp>
        <p:nvSpPr>
          <p:cNvPr id="7" name="文本框 24">
            <a:extLst>
              <a:ext uri="{FF2B5EF4-FFF2-40B4-BE49-F238E27FC236}">
                <a16:creationId xmlns:a16="http://schemas.microsoft.com/office/drawing/2014/main" id="{49565E17-9FD5-47BA-8AB5-1B171FC6DE6A}"/>
              </a:ext>
            </a:extLst>
          </p:cNvPr>
          <p:cNvSpPr txBox="1"/>
          <p:nvPr/>
        </p:nvSpPr>
        <p:spPr>
          <a:xfrm>
            <a:off x="1258993" y="5481571"/>
            <a:ext cx="359657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lang="en-US"/>
              <a:t>2019-10-25</a:t>
            </a:r>
            <a:endParaRPr altLang="zh-CN" dirty="0" lang="en-US" spc="120" sz="2400">
              <a:solidFill>
                <a:srgbClr val="28272A"/>
              </a:solidFill>
              <a:latin charset="-122" panose="02000000000000000000" pitchFamily="2" typeface="方正清刻本悦宋简体"/>
              <a:ea charset="-122" panose="02000000000000000000" pitchFamily="2" typeface="方正清刻本悦宋简体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8222AB26-6C4B-4C6E-80E9-73FEA491BB3F}"/>
              </a:ext>
            </a:extLst>
          </p:cNvPr>
          <p:cNvSpPr txBox="1"/>
          <p:nvPr/>
        </p:nvSpPr>
        <p:spPr>
          <a:xfrm>
            <a:off x="404653" y="2769339"/>
            <a:ext cx="5317574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lang="en-US"/>
              <a:t>副标题</a:t>
            </a:r>
            <a:endParaRPr altLang="zh-CN" dirty="0" lang="en-US" sz="2400">
              <a:solidFill>
                <a:srgbClr val="C8A67D"/>
              </a:solidFill>
              <a:latin charset="-122" panose="02000000000000000000" pitchFamily="2" typeface="方正粗黑宋简体"/>
              <a:ea charset="-122" panose="02000000000000000000" pitchFamily="2" typeface="方正粗黑宋简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