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81A0-9DFB-42D3-BC95-3F90A4C057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2326-5EE1-4128-A9DB-C917481182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321453"/>
            <a:ext cx="8802687" cy="26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3321849"/>
            <a:ext cx="5007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1- Video view &amp; text view – worship/praise</a:t>
            </a:r>
          </a:p>
          <a:p>
            <a:r>
              <a:rPr lang="en-GB" dirty="0" smtClean="0"/>
              <a:t>2 – Text view </a:t>
            </a:r>
            <a:r>
              <a:rPr lang="en-GB" dirty="0" smtClean="0"/>
              <a:t>– Study, confession, prayers</a:t>
            </a:r>
            <a:endParaRPr lang="en-GB" dirty="0" smtClean="0"/>
          </a:p>
          <a:p>
            <a:r>
              <a:rPr lang="en-GB" dirty="0" smtClean="0"/>
              <a:t>3 – Text view &amp; Text input view – meditate (journal)</a:t>
            </a:r>
          </a:p>
          <a:p>
            <a:r>
              <a:rPr lang="en-GB" dirty="0" smtClean="0"/>
              <a:t>4 – Quiz view – study review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43108" y="2678907"/>
            <a:ext cx="357190" cy="267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628" y="1446601"/>
            <a:ext cx="357190" cy="267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43768" y="1446601"/>
            <a:ext cx="357190" cy="267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14678" y="1339444"/>
            <a:ext cx="357190" cy="267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86512" y="1285866"/>
            <a:ext cx="357190" cy="267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14810" y="1339444"/>
            <a:ext cx="357190" cy="267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2781530" cy="257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0"/>
            <a:ext cx="286011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488355"/>
            <a:ext cx="2714644" cy="265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500312"/>
            <a:ext cx="2897188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0"/>
            <a:ext cx="2643206" cy="261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44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Ehi Alikah</dc:creator>
  <cp:lastModifiedBy>Ehi Alikah</cp:lastModifiedBy>
  <cp:revision>1</cp:revision>
  <dcterms:created xsi:type="dcterms:W3CDTF">2020-08-03T22:58:20Z</dcterms:created>
  <dcterms:modified xsi:type="dcterms:W3CDTF">2020-08-04T00:16:53Z</dcterms:modified>
</cp:coreProperties>
</file>