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6"/>
  </p:sldMasterIdLst>
  <p:sldIdLst>
    <p:sldId id="256" r:id="rId7"/>
    <p:sldId id="257" r:id="rId8"/>
    <p:sldId id="281" r:id="rId9"/>
    <p:sldId id="282" r:id="rId10"/>
    <p:sldId id="275" r:id="rId11"/>
    <p:sldId id="258" r:id="rId12"/>
    <p:sldId id="272" r:id="rId13"/>
    <p:sldId id="274" r:id="rId14"/>
    <p:sldId id="276" r:id="rId15"/>
    <p:sldId id="260" r:id="rId16"/>
    <p:sldId id="266" r:id="rId17"/>
    <p:sldId id="268" r:id="rId18"/>
    <p:sldId id="269" r:id="rId19"/>
    <p:sldId id="270" r:id="rId20"/>
    <p:sldId id="271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65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941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32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289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12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061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447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04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429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46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640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4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lesslhs.azurewebsites.net/" TargetMode="External"/><Relationship Id="rId2" Type="http://schemas.openxmlformats.org/officeDocument/2006/relationships/hyperlink" Target="https://github.com/Levi--G/CA-Paperless-Office-LH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Paperless</a:t>
            </a:r>
            <a:r>
              <a:rPr lang="nl-BE" dirty="0" smtClean="0"/>
              <a:t> Office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Levi Gillis – Hannelore Peeters – </a:t>
            </a:r>
            <a:r>
              <a:rPr lang="nl-BE" dirty="0" err="1" smtClean="0"/>
              <a:t>Sverre</a:t>
            </a:r>
            <a:r>
              <a:rPr lang="nl-BE" dirty="0" smtClean="0"/>
              <a:t> </a:t>
            </a:r>
            <a:r>
              <a:rPr lang="nl-BE" dirty="0" err="1" smtClean="0"/>
              <a:t>Oste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7214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 smtClean="0"/>
              <a:t>Homepagina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0" y="2125361"/>
            <a:ext cx="4695567" cy="3220995"/>
          </a:xfrm>
          <a:prstGeom prst="rect">
            <a:avLst/>
          </a:prstGeom>
        </p:spPr>
      </p:pic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196" y="2125359"/>
            <a:ext cx="5047620" cy="3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0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 smtClean="0"/>
              <a:t>Registreren &amp; Inloggen</a:t>
            </a:r>
            <a:endParaRPr lang="nl-BE" dirty="0"/>
          </a:p>
        </p:txBody>
      </p:sp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Afbeelding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52" y="2125359"/>
            <a:ext cx="4695567" cy="322099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884" y="2125358"/>
            <a:ext cx="5037162" cy="3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3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 err="1" smtClean="0"/>
              <a:t>Paymentpagina</a:t>
            </a:r>
            <a:endParaRPr lang="nl-BE" dirty="0"/>
          </a:p>
        </p:txBody>
      </p:sp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Afbeelding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0" y="2125359"/>
            <a:ext cx="4695567" cy="322099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196" y="2125358"/>
            <a:ext cx="5038680" cy="3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1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 err="1" smtClean="0"/>
              <a:t>FileOverview</a:t>
            </a:r>
            <a:endParaRPr lang="nl-BE" dirty="0"/>
          </a:p>
        </p:txBody>
      </p:sp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Afbeelding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28" y="2125358"/>
            <a:ext cx="4695567" cy="322099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884" y="2125359"/>
            <a:ext cx="5029761" cy="3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7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 smtClean="0"/>
              <a:t>Upload</a:t>
            </a:r>
            <a:endParaRPr lang="nl-BE" dirty="0"/>
          </a:p>
        </p:txBody>
      </p:sp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195" y="2125358"/>
            <a:ext cx="5020453" cy="3220995"/>
          </a:xfrm>
          <a:prstGeom prst="rect">
            <a:avLst/>
          </a:prstGeom>
        </p:spPr>
      </p:pic>
      <p:pic>
        <p:nvPicPr>
          <p:cNvPr id="13" name="Afbeelding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1" y="2125358"/>
            <a:ext cx="4695567" cy="3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1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 err="1" smtClean="0"/>
              <a:t>DetailView</a:t>
            </a:r>
            <a:endParaRPr lang="nl-BE" dirty="0"/>
          </a:p>
        </p:txBody>
      </p:sp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195" y="2125358"/>
            <a:ext cx="5015450" cy="3220995"/>
          </a:xfrm>
          <a:prstGeom prst="rect">
            <a:avLst/>
          </a:prstGeom>
        </p:spPr>
      </p:pic>
      <p:pic>
        <p:nvPicPr>
          <p:cNvPr id="8" name="Afbeelding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1" y="2125357"/>
            <a:ext cx="4695567" cy="3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6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0" y="2188723"/>
            <a:ext cx="8929991" cy="199417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kern="0" dirty="0" smtClean="0">
                <a:solidFill>
                  <a:srgbClr val="FFFFFF"/>
                </a:solidFill>
                <a:latin typeface="Segoe UI"/>
              </a:rPr>
              <a:t>Deployment Schema</a:t>
            </a:r>
            <a:endParaRPr kumimoji="0" lang="en-US" sz="6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19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96" y="653492"/>
            <a:ext cx="10352688" cy="509651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1877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0" y="2188723"/>
            <a:ext cx="8929991" cy="199417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kern="0" dirty="0" smtClean="0">
                <a:solidFill>
                  <a:srgbClr val="FFFFFF"/>
                </a:solidFill>
                <a:latin typeface="Segoe UI"/>
              </a:rPr>
              <a:t>Demo</a:t>
            </a:r>
            <a:endParaRPr kumimoji="0" lang="en-US" sz="6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576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681318" y="1013012"/>
            <a:ext cx="10829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GitHub </a:t>
            </a:r>
            <a:r>
              <a:rPr lang="nl-BE" sz="2400" dirty="0" err="1" smtClean="0"/>
              <a:t>repository</a:t>
            </a:r>
            <a:r>
              <a:rPr lang="nl-BE" sz="2400" dirty="0"/>
              <a:t>: </a:t>
            </a:r>
            <a:r>
              <a:rPr lang="nl-BE" sz="2400" dirty="0">
                <a:hlinkClick r:id="rId2"/>
              </a:rPr>
              <a:t>https://github.com/Levi--</a:t>
            </a:r>
            <a:r>
              <a:rPr lang="nl-BE" sz="2400" dirty="0" smtClean="0">
                <a:hlinkClick r:id="rId2"/>
              </a:rPr>
              <a:t>G/CA-Paperless-Office-LHS</a:t>
            </a:r>
            <a:r>
              <a:rPr lang="nl-BE" sz="2400" dirty="0" smtClean="0"/>
              <a:t> </a:t>
            </a:r>
          </a:p>
          <a:p>
            <a:endParaRPr lang="nl-BE" sz="2400" dirty="0"/>
          </a:p>
          <a:p>
            <a:r>
              <a:rPr lang="nl-BE" sz="2400" dirty="0" smtClean="0"/>
              <a:t>Website: </a:t>
            </a:r>
            <a:r>
              <a:rPr lang="nl-BE" sz="2400" dirty="0">
                <a:hlinkClick r:id="rId3"/>
              </a:rPr>
              <a:t>https://</a:t>
            </a:r>
            <a:r>
              <a:rPr lang="nl-BE" sz="2400" dirty="0" smtClean="0">
                <a:hlinkClick r:id="rId3"/>
              </a:rPr>
              <a:t>paperlesslhs.azurewebsites.net</a:t>
            </a:r>
            <a:r>
              <a:rPr lang="nl-BE" sz="2400" dirty="0" smtClean="0"/>
              <a:t> 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2716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Inhoud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Wat is het project?</a:t>
            </a:r>
          </a:p>
          <a:p>
            <a:r>
              <a:rPr lang="nl-BE" dirty="0" smtClean="0"/>
              <a:t>User </a:t>
            </a:r>
            <a:r>
              <a:rPr lang="nl-BE" dirty="0" err="1"/>
              <a:t>s</a:t>
            </a:r>
            <a:r>
              <a:rPr lang="nl-BE" dirty="0" err="1" smtClean="0"/>
              <a:t>tories</a:t>
            </a:r>
            <a:endParaRPr lang="nl-BE" dirty="0" smtClean="0"/>
          </a:p>
          <a:p>
            <a:r>
              <a:rPr lang="nl-BE" dirty="0" err="1" smtClean="0"/>
              <a:t>Mockups</a:t>
            </a:r>
            <a:endParaRPr lang="nl-BE" dirty="0" smtClean="0"/>
          </a:p>
          <a:p>
            <a:r>
              <a:rPr lang="nl-BE" dirty="0" smtClean="0"/>
              <a:t>Deployment schema</a:t>
            </a:r>
          </a:p>
          <a:p>
            <a:r>
              <a:rPr lang="nl-BE" dirty="0" smtClean="0"/>
              <a:t>Demo</a:t>
            </a:r>
          </a:p>
          <a:p>
            <a:r>
              <a:rPr lang="nl-BE" dirty="0" smtClean="0"/>
              <a:t>Toelichten code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5496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0" y="2188723"/>
            <a:ext cx="8929991" cy="199417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Wat is het project?</a:t>
            </a:r>
            <a:endParaRPr kumimoji="0" lang="en-US" sz="6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485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201271" y="1246095"/>
            <a:ext cx="1099072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smtClean="0"/>
              <a:t>Onnodige papierberg</a:t>
            </a:r>
          </a:p>
          <a:p>
            <a:endParaRPr lang="nl-BE" sz="2000" dirty="0"/>
          </a:p>
          <a:p>
            <a:r>
              <a:rPr lang="nl-BE" sz="2000" dirty="0" smtClean="0"/>
              <a:t>Eenvoudig beheren</a:t>
            </a:r>
          </a:p>
          <a:p>
            <a:endParaRPr lang="nl-BE" sz="2000" dirty="0"/>
          </a:p>
          <a:p>
            <a:r>
              <a:rPr lang="nl-BE" sz="2000" dirty="0" smtClean="0"/>
              <a:t>Online platform</a:t>
            </a:r>
          </a:p>
          <a:p>
            <a:endParaRPr lang="nl-BE" sz="2000" dirty="0"/>
          </a:p>
          <a:p>
            <a:r>
              <a:rPr lang="nl-BE" sz="2000" dirty="0" smtClean="0"/>
              <a:t>Uploaden en downloaden van documenten</a:t>
            </a:r>
          </a:p>
          <a:p>
            <a:endParaRPr lang="nl-BE" sz="2000" dirty="0"/>
          </a:p>
          <a:p>
            <a:r>
              <a:rPr lang="nl-BE" sz="2000" dirty="0" smtClean="0"/>
              <a:t>Filteren en sorteren</a:t>
            </a:r>
          </a:p>
          <a:p>
            <a:endParaRPr lang="nl-BE" sz="2000" dirty="0"/>
          </a:p>
          <a:p>
            <a:endParaRPr lang="nl-BE" sz="2000" dirty="0"/>
          </a:p>
          <a:p>
            <a:r>
              <a:rPr lang="nl-BE" sz="2000" dirty="0" smtClean="0"/>
              <a:t>Oplossing: PAPERLESS OFFICE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163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26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500" tmFilter="0, 0; .2, .5; .8, .5; 1, 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750" autoRev="1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0" y="2188723"/>
            <a:ext cx="8929991" cy="199417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70767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2140084"/>
            <a:ext cx="10058400" cy="3729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dirty="0" smtClean="0"/>
              <a:t>18 </a:t>
            </a:r>
            <a:r>
              <a:rPr lang="nl-BE" sz="2800" dirty="0" err="1" smtClean="0"/>
              <a:t>Epics</a:t>
            </a:r>
            <a:endParaRPr lang="nl-BE" sz="2800" dirty="0" smtClean="0"/>
          </a:p>
          <a:p>
            <a:pPr marL="0" indent="0">
              <a:buNone/>
            </a:pPr>
            <a:r>
              <a:rPr lang="nl-BE" sz="2800" dirty="0" smtClean="0"/>
              <a:t>11 Afgewerkt</a:t>
            </a:r>
          </a:p>
          <a:p>
            <a:pPr marL="0" indent="0">
              <a:buNone/>
            </a:pPr>
            <a:r>
              <a:rPr lang="nl-BE" sz="2800" dirty="0"/>
              <a:t>7</a:t>
            </a:r>
            <a:r>
              <a:rPr lang="nl-BE" sz="2800" dirty="0" smtClean="0"/>
              <a:t> Onafgewerkt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0735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583663" y="162187"/>
            <a:ext cx="10710152" cy="6108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nl-BE" dirty="0" smtClean="0"/>
              <a:t>Als gebruiker wil ik een homepagina om informatie over het product te vinden.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gebruiker wil ik kunnen inloggen/registreren.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gebruiker wil ik bestanden kunnen uploaden.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gebruiker wil ik tags aan mijn geüploade bestanden kunnen toevoegen.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gebruiker wil ik de geüploade bestanden kunnen filteren en sorteren op inhoud, datum, tags en naam.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gebruiker wil ik mijn documenten online kunnen raadplegen.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gebruiker wil ik elk document apart kunnen raadplegen en downloaden.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gebruiker wil ik suggesties krijgen bij het geopende document.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systeem wil ik </a:t>
            </a:r>
            <a:r>
              <a:rPr lang="nl-BE" dirty="0" err="1" smtClean="0"/>
              <a:t>thumbnails</a:t>
            </a:r>
            <a:r>
              <a:rPr lang="nl-BE" dirty="0" smtClean="0"/>
              <a:t> kunnen maken van afbeeldingen.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systeem wil ik tekst kunnen herkennen in afbeeldingen.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systeem wil ik content-tags kunnen genereren uit tekst.</a:t>
            </a:r>
          </a:p>
        </p:txBody>
      </p:sp>
      <p:pic>
        <p:nvPicPr>
          <p:cNvPr id="1026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339" y="398833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075" y="940340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075" y="1504544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990" y="2010382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922" y="2584314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147" y="3674323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224" y="3100391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81" y="4228288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066" y="4802221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839" y="5317786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840" y="5872263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05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75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375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7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37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75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375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7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37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7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37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75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375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75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375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75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375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7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37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651756" y="609658"/>
            <a:ext cx="107101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nl-BE" dirty="0"/>
              <a:t>Als app gebruiker wil ik kunnen inloggen.</a:t>
            </a:r>
          </a:p>
          <a:p>
            <a:pPr>
              <a:lnSpc>
                <a:spcPct val="200000"/>
              </a:lnSpc>
            </a:pPr>
            <a:r>
              <a:rPr lang="nl-BE" dirty="0"/>
              <a:t>Als app gebruiker wil ik een foto kunnen nemen met gsm en </a:t>
            </a:r>
            <a:r>
              <a:rPr lang="nl-BE" dirty="0" smtClean="0"/>
              <a:t>uploaden.</a:t>
            </a:r>
          </a:p>
          <a:p>
            <a:pPr>
              <a:lnSpc>
                <a:spcPct val="200000"/>
              </a:lnSpc>
            </a:pPr>
            <a:endParaRPr lang="nl-BE" dirty="0" smtClean="0"/>
          </a:p>
          <a:p>
            <a:pPr>
              <a:lnSpc>
                <a:spcPct val="200000"/>
              </a:lnSpc>
            </a:pPr>
            <a:r>
              <a:rPr lang="nl-BE" dirty="0"/>
              <a:t>Als gebruiker wil ik een optie om de beschikbare data uit te breiden</a:t>
            </a:r>
            <a:r>
              <a:rPr lang="nl-BE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gebruiker wil ik mijn dataverbruik kunnen checken.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systeem wil ik controleren of de gebruiker nog beschikbare opslag heeft.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provider wil ik klanten inlichten over de voordelen en prijzen van het systeem.</a:t>
            </a:r>
          </a:p>
          <a:p>
            <a:pPr>
              <a:lnSpc>
                <a:spcPct val="200000"/>
              </a:lnSpc>
            </a:pPr>
            <a:endParaRPr lang="nl-BE" dirty="0"/>
          </a:p>
          <a:p>
            <a:pPr>
              <a:lnSpc>
                <a:spcPct val="200000"/>
              </a:lnSpc>
            </a:pPr>
            <a:r>
              <a:rPr lang="nl-BE" dirty="0"/>
              <a:t>Als systeem wil ik </a:t>
            </a:r>
            <a:r>
              <a:rPr lang="nl-BE" dirty="0" err="1"/>
              <a:t>PDF-bestanden</a:t>
            </a:r>
            <a:r>
              <a:rPr lang="nl-BE" dirty="0"/>
              <a:t> kunnen omzetten naar afbeeldingen</a:t>
            </a:r>
            <a:r>
              <a:rPr lang="nl-BE" dirty="0" smtClean="0"/>
              <a:t>.</a:t>
            </a:r>
            <a:endParaRPr lang="nl-BE" dirty="0"/>
          </a:p>
        </p:txBody>
      </p:sp>
      <p:pic>
        <p:nvPicPr>
          <p:cNvPr id="3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960" y="833335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432" y="1397540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978" y="833335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Rechte verbindingslijn 5"/>
          <p:cNvCxnSpPr/>
          <p:nvPr/>
        </p:nvCxnSpPr>
        <p:spPr>
          <a:xfrm flipH="1">
            <a:off x="4913933" y="833335"/>
            <a:ext cx="94103" cy="257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H="1">
            <a:off x="7613342" y="1397540"/>
            <a:ext cx="94103" cy="257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770" y="1397540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827" y="4137496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Rechte verbindingslijn 10"/>
          <p:cNvCxnSpPr/>
          <p:nvPr/>
        </p:nvCxnSpPr>
        <p:spPr>
          <a:xfrm flipH="1">
            <a:off x="8680142" y="4137496"/>
            <a:ext cx="94103" cy="257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123" y="4137496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003" y="2512978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432" y="5251451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117" y="3020312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909" y="3610849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13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75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375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750" tmFilter="0, 0; .2, .5; .8, .5; 1, 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375" autoRev="1" fill="hold"/>
                                        <p:tgtEl>
                                          <p:spTgt spid="20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7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37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7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37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7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37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7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37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75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375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75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375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75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375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75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375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75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375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75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375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0" y="2188723"/>
            <a:ext cx="8929991" cy="199417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kern="0" dirty="0" smtClean="0">
                <a:solidFill>
                  <a:srgbClr val="FFFFFF"/>
                </a:solidFill>
                <a:latin typeface="Segoe UI"/>
              </a:rPr>
              <a:t>Mockups</a:t>
            </a:r>
            <a:endParaRPr kumimoji="0" lang="en-US" sz="6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7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17E92F0F-E05F-4BA6-9129-94999FE09AD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7CD5E9E-2B0A-49A7-9EE3-B6B58832810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D5E1FAB-ACA4-4BD0-AEC5-381E28EC885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78508B5-BC7B-471E-9E3D-2FF2D3DE55A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4B5D093-FA4C-4AC5-A799-F952A50D63B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173</TotalTime>
  <Words>288</Words>
  <Application>Microsoft Office PowerPoint</Application>
  <PresentationFormat>Breedbeeld</PresentationFormat>
  <Paragraphs>59</Paragraphs>
  <Slides>19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Segoe UI</vt:lpstr>
      <vt:lpstr>Terugblik</vt:lpstr>
      <vt:lpstr>Paperless Office</vt:lpstr>
      <vt:lpstr>Inhoud</vt:lpstr>
      <vt:lpstr>PowerPoint-presentatie</vt:lpstr>
      <vt:lpstr>PowerPoint-presentatie</vt:lpstr>
      <vt:lpstr>PowerPoint-presentatie</vt:lpstr>
      <vt:lpstr>Overzicht</vt:lpstr>
      <vt:lpstr>PowerPoint-presentatie</vt:lpstr>
      <vt:lpstr>PowerPoint-presentatie</vt:lpstr>
      <vt:lpstr>PowerPoint-presentatie</vt:lpstr>
      <vt:lpstr>Homepagina</vt:lpstr>
      <vt:lpstr>Registreren &amp; Inloggen</vt:lpstr>
      <vt:lpstr>Paymentpagina</vt:lpstr>
      <vt:lpstr>FileOverview</vt:lpstr>
      <vt:lpstr>Upload</vt:lpstr>
      <vt:lpstr>DetailView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Paperless Office</dc:title>
  <dc:creator>Hannelore Peeters</dc:creator>
  <cp:lastModifiedBy>Hannelore Peeters</cp:lastModifiedBy>
  <cp:revision>21</cp:revision>
  <dcterms:created xsi:type="dcterms:W3CDTF">2017-01-08T22:06:39Z</dcterms:created>
  <dcterms:modified xsi:type="dcterms:W3CDTF">2017-01-10T08:30:33Z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