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7"/>
  </p:sldMasterIdLst>
  <p:sldIdLst>
    <p:sldId id="256" r:id="rId8"/>
    <p:sldId id="257" r:id="rId9"/>
    <p:sldId id="281" r:id="rId10"/>
    <p:sldId id="282" r:id="rId11"/>
    <p:sldId id="276" r:id="rId12"/>
    <p:sldId id="260" r:id="rId13"/>
    <p:sldId id="266" r:id="rId14"/>
    <p:sldId id="268" r:id="rId15"/>
    <p:sldId id="269" r:id="rId16"/>
    <p:sldId id="270" r:id="rId17"/>
    <p:sldId id="271" r:id="rId18"/>
    <p:sldId id="275" r:id="rId19"/>
    <p:sldId id="258" r:id="rId20"/>
    <p:sldId id="272" r:id="rId21"/>
    <p:sldId id="274" r:id="rId22"/>
    <p:sldId id="277" r:id="rId23"/>
    <p:sldId id="285" r:id="rId24"/>
    <p:sldId id="283" r:id="rId25"/>
    <p:sldId id="278" r:id="rId26"/>
    <p:sldId id="279" r:id="rId27"/>
    <p:sldId id="280" r:id="rId28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1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74BC-94ED-4E40-97D6-D3E51F385724}" type="datetimeFigureOut">
              <a:rPr lang="nl-BE" smtClean="0"/>
              <a:t>10/01/2017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4FD7-93B3-4A3D-9810-22EC526EE429}" type="slidenum">
              <a:rPr lang="nl-BE" smtClean="0"/>
              <a:t>‹nr.›</a:t>
            </a:fld>
            <a:endParaRPr lang="nl-B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653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74BC-94ED-4E40-97D6-D3E51F385724}" type="datetimeFigureOut">
              <a:rPr lang="nl-BE" smtClean="0"/>
              <a:t>10/01/2017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4FD7-93B3-4A3D-9810-22EC526EE42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09411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74BC-94ED-4E40-97D6-D3E51F385724}" type="datetimeFigureOut">
              <a:rPr lang="nl-BE" smtClean="0"/>
              <a:t>10/01/2017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4FD7-93B3-4A3D-9810-22EC526EE42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326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74BC-94ED-4E40-97D6-D3E51F385724}" type="datetimeFigureOut">
              <a:rPr lang="nl-BE" smtClean="0"/>
              <a:t>10/01/2017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4FD7-93B3-4A3D-9810-22EC526EE42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2890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74BC-94ED-4E40-97D6-D3E51F385724}" type="datetimeFigureOut">
              <a:rPr lang="nl-BE" smtClean="0"/>
              <a:t>10/01/2017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4FD7-93B3-4A3D-9810-22EC526EE429}" type="slidenum">
              <a:rPr lang="nl-BE" smtClean="0"/>
              <a:t>‹nr.›</a:t>
            </a:fld>
            <a:endParaRPr lang="nl-B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129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74BC-94ED-4E40-97D6-D3E51F385724}" type="datetimeFigureOut">
              <a:rPr lang="nl-BE" smtClean="0"/>
              <a:t>10/01/2017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4FD7-93B3-4A3D-9810-22EC526EE42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40614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74BC-94ED-4E40-97D6-D3E51F385724}" type="datetimeFigureOut">
              <a:rPr lang="nl-BE" smtClean="0"/>
              <a:t>10/01/2017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4FD7-93B3-4A3D-9810-22EC526EE42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4476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74BC-94ED-4E40-97D6-D3E51F385724}" type="datetimeFigureOut">
              <a:rPr lang="nl-BE" smtClean="0"/>
              <a:t>10/01/2017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4FD7-93B3-4A3D-9810-22EC526EE42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048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74BC-94ED-4E40-97D6-D3E51F385724}" type="datetimeFigureOut">
              <a:rPr lang="nl-BE" smtClean="0"/>
              <a:t>10/01/2017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4FD7-93B3-4A3D-9810-22EC526EE42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4291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A4374BC-94ED-4E40-97D6-D3E51F385724}" type="datetimeFigureOut">
              <a:rPr lang="nl-BE" smtClean="0"/>
              <a:t>10/01/2017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1A4FD7-93B3-4A3D-9810-22EC526EE42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469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74BC-94ED-4E40-97D6-D3E51F385724}" type="datetimeFigureOut">
              <a:rPr lang="nl-BE" smtClean="0"/>
              <a:t>10/01/2017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4FD7-93B3-4A3D-9810-22EC526EE42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6403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A4374BC-94ED-4E40-97D6-D3E51F385724}" type="datetimeFigureOut">
              <a:rPr lang="nl-BE" smtClean="0"/>
              <a:t>10/01/2017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91A4FD7-93B3-4A3D-9810-22EC526EE429}" type="slidenum">
              <a:rPr lang="nl-BE" smtClean="0"/>
              <a:t>‹nr.›</a:t>
            </a:fld>
            <a:endParaRPr lang="nl-B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45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aperlesslhs.azurewebsites.net/" TargetMode="External"/><Relationship Id="rId2" Type="http://schemas.openxmlformats.org/officeDocument/2006/relationships/hyperlink" Target="https://github.com/Levi--G/CA-Paperless-Office-LHS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 smtClean="0"/>
              <a:t>Paperless</a:t>
            </a:r>
            <a:r>
              <a:rPr lang="nl-BE" dirty="0" smtClean="0"/>
              <a:t> Office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Levi Gillis – Hannelore Peeters – </a:t>
            </a:r>
            <a:r>
              <a:rPr lang="nl-BE" dirty="0" err="1" smtClean="0"/>
              <a:t>Sverre</a:t>
            </a:r>
            <a:r>
              <a:rPr lang="nl-BE" dirty="0" smtClean="0"/>
              <a:t> </a:t>
            </a:r>
            <a:r>
              <a:rPr lang="nl-BE" dirty="0" err="1" smtClean="0"/>
              <a:t>Oste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7214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7810" y="356623"/>
            <a:ext cx="10058400" cy="1295062"/>
          </a:xfrm>
        </p:spPr>
        <p:txBody>
          <a:bodyPr/>
          <a:lstStyle/>
          <a:p>
            <a:r>
              <a:rPr lang="nl-BE" dirty="0" smtClean="0"/>
              <a:t>Upload</a:t>
            </a:r>
            <a:endParaRPr lang="nl-BE" dirty="0"/>
          </a:p>
        </p:txBody>
      </p:sp>
      <p:cxnSp>
        <p:nvCxnSpPr>
          <p:cNvPr id="6" name="Rechte verbindingslijn 5"/>
          <p:cNvCxnSpPr/>
          <p:nvPr/>
        </p:nvCxnSpPr>
        <p:spPr>
          <a:xfrm flipH="1">
            <a:off x="5667633" y="1890582"/>
            <a:ext cx="8237" cy="3690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4195" y="2125358"/>
            <a:ext cx="5020453" cy="3220995"/>
          </a:xfrm>
          <a:prstGeom prst="rect">
            <a:avLst/>
          </a:prstGeom>
        </p:spPr>
      </p:pic>
      <p:pic>
        <p:nvPicPr>
          <p:cNvPr id="13" name="Afbeelding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41" y="2125358"/>
            <a:ext cx="4695567" cy="322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71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7810" y="356623"/>
            <a:ext cx="10058400" cy="1295062"/>
          </a:xfrm>
        </p:spPr>
        <p:txBody>
          <a:bodyPr/>
          <a:lstStyle/>
          <a:p>
            <a:r>
              <a:rPr lang="nl-BE" dirty="0" err="1" smtClean="0"/>
              <a:t>DetailView</a:t>
            </a:r>
            <a:endParaRPr lang="nl-BE" dirty="0"/>
          </a:p>
        </p:txBody>
      </p:sp>
      <p:cxnSp>
        <p:nvCxnSpPr>
          <p:cNvPr id="6" name="Rechte verbindingslijn 5"/>
          <p:cNvCxnSpPr/>
          <p:nvPr/>
        </p:nvCxnSpPr>
        <p:spPr>
          <a:xfrm flipH="1">
            <a:off x="5667633" y="1890582"/>
            <a:ext cx="8237" cy="3690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4195" y="2125358"/>
            <a:ext cx="5015450" cy="3220995"/>
          </a:xfrm>
          <a:prstGeom prst="rect">
            <a:avLst/>
          </a:prstGeom>
        </p:spPr>
      </p:pic>
      <p:pic>
        <p:nvPicPr>
          <p:cNvPr id="8" name="Afbeelding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41" y="2125357"/>
            <a:ext cx="4695567" cy="322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86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/>
          <p:cNvSpPr/>
          <p:nvPr>
            <p:custDataLst>
              <p:custData r:id="rId1"/>
            </p:custDataLst>
          </p:nvPr>
        </p:nvSpPr>
        <p:spPr>
          <a:xfrm>
            <a:off x="0" y="2188723"/>
            <a:ext cx="8929991" cy="1994170"/>
          </a:xfrm>
          <a:prstGeom prst="rect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User Stories</a:t>
            </a:r>
          </a:p>
        </p:txBody>
      </p:sp>
    </p:spTree>
    <p:extLst>
      <p:ext uri="{BB962C8B-B14F-4D97-AF65-F5344CB8AC3E}">
        <p14:creationId xmlns:p14="http://schemas.microsoft.com/office/powerpoint/2010/main" val="70767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Overzicht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97280" y="2140084"/>
            <a:ext cx="10058400" cy="3729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800" dirty="0" smtClean="0"/>
              <a:t>18 </a:t>
            </a:r>
            <a:r>
              <a:rPr lang="nl-BE" sz="2800" dirty="0" err="1" smtClean="0"/>
              <a:t>Epics</a:t>
            </a:r>
            <a:endParaRPr lang="nl-BE" sz="2800" dirty="0" smtClean="0"/>
          </a:p>
          <a:p>
            <a:pPr marL="0" indent="0">
              <a:buNone/>
            </a:pPr>
            <a:r>
              <a:rPr lang="nl-BE" sz="2800" dirty="0" smtClean="0"/>
              <a:t>11 Afgewerkt</a:t>
            </a:r>
          </a:p>
          <a:p>
            <a:pPr marL="0" indent="0">
              <a:buNone/>
            </a:pPr>
            <a:r>
              <a:rPr lang="nl-BE" sz="2800" dirty="0"/>
              <a:t>7</a:t>
            </a:r>
            <a:r>
              <a:rPr lang="nl-BE" sz="2800" dirty="0" smtClean="0"/>
              <a:t> Onafgewerkt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50735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583663" y="162187"/>
            <a:ext cx="10710152" cy="6108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nl-BE" dirty="0" smtClean="0"/>
              <a:t>Als gebruiker wil ik een homepagina om informatie over het product te vinden.</a:t>
            </a:r>
          </a:p>
          <a:p>
            <a:pPr>
              <a:lnSpc>
                <a:spcPct val="200000"/>
              </a:lnSpc>
            </a:pPr>
            <a:r>
              <a:rPr lang="nl-BE" dirty="0" smtClean="0"/>
              <a:t>Als gebruiker wil ik kunnen inloggen/registreren.</a:t>
            </a:r>
          </a:p>
          <a:p>
            <a:pPr>
              <a:lnSpc>
                <a:spcPct val="200000"/>
              </a:lnSpc>
            </a:pPr>
            <a:r>
              <a:rPr lang="nl-BE" dirty="0" smtClean="0"/>
              <a:t>Als gebruiker wil ik bestanden kunnen uploaden.</a:t>
            </a:r>
          </a:p>
          <a:p>
            <a:pPr>
              <a:lnSpc>
                <a:spcPct val="200000"/>
              </a:lnSpc>
            </a:pPr>
            <a:r>
              <a:rPr lang="nl-BE" dirty="0" smtClean="0"/>
              <a:t>Als gebruiker wil ik tags aan mijn geüploade bestanden kunnen toevoegen.</a:t>
            </a:r>
          </a:p>
          <a:p>
            <a:pPr>
              <a:lnSpc>
                <a:spcPct val="200000"/>
              </a:lnSpc>
            </a:pPr>
            <a:r>
              <a:rPr lang="nl-BE" dirty="0" smtClean="0"/>
              <a:t>Als gebruiker wil ik de geüploade bestanden kunnen filteren en sorteren op inhoud, datum, tags en naam.</a:t>
            </a:r>
          </a:p>
          <a:p>
            <a:pPr>
              <a:lnSpc>
                <a:spcPct val="200000"/>
              </a:lnSpc>
            </a:pPr>
            <a:r>
              <a:rPr lang="nl-BE" dirty="0" smtClean="0"/>
              <a:t>Als gebruiker wil ik mijn documenten online kunnen raadplegen.</a:t>
            </a:r>
          </a:p>
          <a:p>
            <a:pPr>
              <a:lnSpc>
                <a:spcPct val="200000"/>
              </a:lnSpc>
            </a:pPr>
            <a:r>
              <a:rPr lang="nl-BE" dirty="0" smtClean="0"/>
              <a:t>Als gebruiker wil ik elk document apart kunnen raadplegen en downloaden.</a:t>
            </a:r>
          </a:p>
          <a:p>
            <a:pPr>
              <a:lnSpc>
                <a:spcPct val="200000"/>
              </a:lnSpc>
            </a:pPr>
            <a:r>
              <a:rPr lang="nl-BE" dirty="0" smtClean="0"/>
              <a:t>Als gebruiker wil ik suggesties krijgen bij het geopende document.</a:t>
            </a:r>
          </a:p>
          <a:p>
            <a:pPr>
              <a:lnSpc>
                <a:spcPct val="200000"/>
              </a:lnSpc>
            </a:pPr>
            <a:r>
              <a:rPr lang="nl-BE" dirty="0" smtClean="0"/>
              <a:t>Als systeem wil ik </a:t>
            </a:r>
            <a:r>
              <a:rPr lang="nl-BE" dirty="0" err="1" smtClean="0"/>
              <a:t>thumbnails</a:t>
            </a:r>
            <a:r>
              <a:rPr lang="nl-BE" dirty="0" smtClean="0"/>
              <a:t> kunnen maken van afbeeldingen.</a:t>
            </a:r>
          </a:p>
          <a:p>
            <a:pPr>
              <a:lnSpc>
                <a:spcPct val="200000"/>
              </a:lnSpc>
            </a:pPr>
            <a:r>
              <a:rPr lang="nl-BE" dirty="0" smtClean="0"/>
              <a:t>Als systeem wil ik tekst kunnen herkennen in afbeeldingen.</a:t>
            </a:r>
          </a:p>
          <a:p>
            <a:pPr>
              <a:lnSpc>
                <a:spcPct val="200000"/>
              </a:lnSpc>
            </a:pPr>
            <a:r>
              <a:rPr lang="nl-BE" dirty="0" smtClean="0"/>
              <a:t>Als systeem wil ik content-tags kunnen genereren uit tekst.</a:t>
            </a:r>
          </a:p>
        </p:txBody>
      </p:sp>
      <p:pic>
        <p:nvPicPr>
          <p:cNvPr id="1026" name="Picture 2" descr="http://www.iconsdb.com/icons/preview/green/checkmark-xx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339" y="398833"/>
            <a:ext cx="232315" cy="23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://www.iconsdb.com/icons/preview/green/checkmark-xx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075" y="940340"/>
            <a:ext cx="232315" cy="23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iconsdb.com/icons/preview/green/checkmark-xx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075" y="1504544"/>
            <a:ext cx="232315" cy="23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iconsdb.com/icons/preview/green/checkmark-xx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9990" y="2010382"/>
            <a:ext cx="232315" cy="23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iconsdb.com/icons/preview/green/checkmark-xx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9922" y="2584314"/>
            <a:ext cx="232315" cy="23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iconsdb.com/icons/preview/green/checkmark-xx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147" y="3674323"/>
            <a:ext cx="232315" cy="23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www.iconsdb.com/icons/preview/green/checkmark-xx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224" y="3100391"/>
            <a:ext cx="232315" cy="23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iconsdb.com/icons/preview/green/checkmark-xx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381" y="4228288"/>
            <a:ext cx="232315" cy="23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www.iconsdb.com/icons/preview/green/checkmark-xx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066" y="4802221"/>
            <a:ext cx="232315" cy="23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iconsdb.com/icons/preview/green/checkmark-xx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839" y="5317786"/>
            <a:ext cx="232315" cy="23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www.iconsdb.com/icons/preview/green/checkmark-xx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840" y="5872263"/>
            <a:ext cx="232315" cy="23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205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750" tmFilter="0, 0; .2, .5; .8, .5; 1, 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4" dur="375" autoRev="1" fill="hold"/>
                                        <p:tgtEl>
                                          <p:spTgt spid="10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75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375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8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75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0" dur="375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7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3" dur="37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4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75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6" dur="375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7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9" dur="37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75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2" dur="375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75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5" dur="375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6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75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8" dur="375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9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75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1" dur="375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2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75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4" dur="375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651756" y="609658"/>
            <a:ext cx="107101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nl-BE" dirty="0"/>
              <a:t>Als app gebruiker wil ik kunnen inloggen.</a:t>
            </a:r>
          </a:p>
          <a:p>
            <a:pPr>
              <a:lnSpc>
                <a:spcPct val="200000"/>
              </a:lnSpc>
            </a:pPr>
            <a:r>
              <a:rPr lang="nl-BE" dirty="0"/>
              <a:t>Als app gebruiker wil ik een foto kunnen nemen met gsm en </a:t>
            </a:r>
            <a:r>
              <a:rPr lang="nl-BE" dirty="0" smtClean="0"/>
              <a:t>uploaden.</a:t>
            </a:r>
          </a:p>
          <a:p>
            <a:pPr>
              <a:lnSpc>
                <a:spcPct val="200000"/>
              </a:lnSpc>
            </a:pPr>
            <a:endParaRPr lang="nl-BE" dirty="0" smtClean="0"/>
          </a:p>
          <a:p>
            <a:pPr>
              <a:lnSpc>
                <a:spcPct val="200000"/>
              </a:lnSpc>
            </a:pPr>
            <a:r>
              <a:rPr lang="nl-BE" dirty="0"/>
              <a:t>Als gebruiker wil ik een optie om de beschikbare data uit te breiden</a:t>
            </a:r>
            <a:r>
              <a:rPr lang="nl-BE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nl-BE" dirty="0" smtClean="0"/>
              <a:t>Als gebruiker wil ik mijn dataverbruik kunnen checken.</a:t>
            </a:r>
          </a:p>
          <a:p>
            <a:pPr>
              <a:lnSpc>
                <a:spcPct val="200000"/>
              </a:lnSpc>
            </a:pPr>
            <a:r>
              <a:rPr lang="nl-BE" dirty="0" smtClean="0"/>
              <a:t>Als systeem wil ik controleren of de gebruiker nog beschikbare opslag heeft.</a:t>
            </a:r>
          </a:p>
          <a:p>
            <a:pPr>
              <a:lnSpc>
                <a:spcPct val="200000"/>
              </a:lnSpc>
            </a:pPr>
            <a:r>
              <a:rPr lang="nl-BE" dirty="0" smtClean="0"/>
              <a:t>Als provider wil ik klanten inlichten over de voordelen en prijzen van het systeem.</a:t>
            </a:r>
          </a:p>
          <a:p>
            <a:pPr>
              <a:lnSpc>
                <a:spcPct val="200000"/>
              </a:lnSpc>
            </a:pPr>
            <a:endParaRPr lang="nl-BE" dirty="0"/>
          </a:p>
          <a:p>
            <a:pPr>
              <a:lnSpc>
                <a:spcPct val="200000"/>
              </a:lnSpc>
            </a:pPr>
            <a:r>
              <a:rPr lang="nl-BE" dirty="0"/>
              <a:t>Als systeem wil ik </a:t>
            </a:r>
            <a:r>
              <a:rPr lang="nl-BE" dirty="0" err="1"/>
              <a:t>PDF-bestanden</a:t>
            </a:r>
            <a:r>
              <a:rPr lang="nl-BE" dirty="0"/>
              <a:t> kunnen omzetten naar afbeeldingen</a:t>
            </a:r>
            <a:r>
              <a:rPr lang="nl-BE" dirty="0" smtClean="0"/>
              <a:t>.</a:t>
            </a:r>
            <a:endParaRPr lang="nl-BE" dirty="0"/>
          </a:p>
        </p:txBody>
      </p:sp>
      <p:pic>
        <p:nvPicPr>
          <p:cNvPr id="3" name="Picture 2" descr="http://www.iconsdb.com/icons/preview/green/checkmark-xx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960" y="833335"/>
            <a:ext cx="232315" cy="23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://www.iconsdb.com/icons/preview/green/checkmark-xx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432" y="1397540"/>
            <a:ext cx="232315" cy="23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www.clipartkid.com/images/536/mark-red-clip-art-at-clker-com-vector-clip-art-online-royalty-2oCVgo-clipar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978" y="833335"/>
            <a:ext cx="205429" cy="25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Rechte verbindingslijn 5"/>
          <p:cNvCxnSpPr/>
          <p:nvPr/>
        </p:nvCxnSpPr>
        <p:spPr>
          <a:xfrm flipH="1">
            <a:off x="4913933" y="833335"/>
            <a:ext cx="94103" cy="2570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Rechte verbindingslijn 7"/>
          <p:cNvCxnSpPr/>
          <p:nvPr/>
        </p:nvCxnSpPr>
        <p:spPr>
          <a:xfrm flipH="1">
            <a:off x="7613342" y="1397540"/>
            <a:ext cx="94103" cy="2570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2" descr="http://www.clipartkid.com/images/536/mark-red-clip-art-at-clker-com-vector-clip-art-online-royalty-2oCVgo-clipar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5770" y="1397540"/>
            <a:ext cx="205429" cy="25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iconsdb.com/icons/preview/green/checkmark-xx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7827" y="4137496"/>
            <a:ext cx="232315" cy="23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Rechte verbindingslijn 10"/>
          <p:cNvCxnSpPr/>
          <p:nvPr/>
        </p:nvCxnSpPr>
        <p:spPr>
          <a:xfrm flipH="1">
            <a:off x="8680142" y="4137496"/>
            <a:ext cx="94103" cy="2570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2" descr="http://www.clipartkid.com/images/536/mark-red-clip-art-at-clker-com-vector-clip-art-online-royalty-2oCVgo-clipar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4123" y="4137496"/>
            <a:ext cx="205429" cy="25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www.clipartkid.com/images/536/mark-red-clip-art-at-clker-com-vector-clip-art-online-royalty-2oCVgo-clipar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003" y="2512978"/>
            <a:ext cx="205429" cy="25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www.clipartkid.com/images/536/mark-red-clip-art-at-clker-com-vector-clip-art-online-royalty-2oCVgo-clipar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432" y="5251451"/>
            <a:ext cx="205429" cy="25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www.clipartkid.com/images/536/mark-red-clip-art-at-clker-com-vector-clip-art-online-royalty-2oCVgo-clipar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117" y="3020312"/>
            <a:ext cx="205429" cy="25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://www.clipartkid.com/images/536/mark-red-clip-art-at-clker-com-vector-clip-art-online-royalty-2oCVgo-clipar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909" y="3610849"/>
            <a:ext cx="205429" cy="25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9130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75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375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7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37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750" tmFilter="0, 0; .2, .5; .8, .5; 1, 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6" dur="375" autoRev="1" fill="hold"/>
                                        <p:tgtEl>
                                          <p:spTgt spid="20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75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9" dur="375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0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75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2" dur="375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7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5" dur="37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75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8" dur="375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9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75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1" dur="375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2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75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4" dur="375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5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75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7" dur="375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8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75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0" dur="375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75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3" dur="375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4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75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6" dur="375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/>
          <p:cNvSpPr/>
          <p:nvPr>
            <p:custDataLst>
              <p:custData r:id="rId1"/>
            </p:custDataLst>
          </p:nvPr>
        </p:nvSpPr>
        <p:spPr>
          <a:xfrm>
            <a:off x="0" y="2188723"/>
            <a:ext cx="8929991" cy="1994170"/>
          </a:xfrm>
          <a:prstGeom prst="rect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600" kern="0" noProof="0" dirty="0" err="1" smtClean="0">
                <a:solidFill>
                  <a:srgbClr val="FFFFFF"/>
                </a:solidFill>
                <a:latin typeface="Segoe UI"/>
              </a:rPr>
              <a:t>Mobiele</a:t>
            </a:r>
            <a:r>
              <a:rPr lang="en-US" sz="6600" kern="0" noProof="0" dirty="0" smtClean="0">
                <a:solidFill>
                  <a:srgbClr val="FFFFFF"/>
                </a:solidFill>
                <a:latin typeface="Segoe UI"/>
              </a:rPr>
              <a:t> App</a:t>
            </a:r>
            <a:endParaRPr kumimoji="0" lang="en-US" sz="66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9195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Responsive</a:t>
            </a:r>
            <a:r>
              <a:rPr lang="nl-BE" dirty="0" smtClean="0"/>
              <a:t> design</a:t>
            </a:r>
            <a:endParaRPr lang="nl-BE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549" y="1816349"/>
            <a:ext cx="2319097" cy="443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05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/>
          <p:cNvSpPr/>
          <p:nvPr>
            <p:custDataLst>
              <p:custData r:id="rId1"/>
            </p:custDataLst>
          </p:nvPr>
        </p:nvSpPr>
        <p:spPr>
          <a:xfrm>
            <a:off x="0" y="2188723"/>
            <a:ext cx="8929991" cy="1994170"/>
          </a:xfrm>
          <a:prstGeom prst="rect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600" kern="0" dirty="0" smtClean="0">
                <a:solidFill>
                  <a:srgbClr val="FFFFFF"/>
                </a:solidFill>
                <a:latin typeface="Segoe UI"/>
              </a:rPr>
              <a:t>Deployment Schema</a:t>
            </a:r>
            <a:endParaRPr kumimoji="0" lang="en-US" sz="66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8924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396" y="653492"/>
            <a:ext cx="10352688" cy="509651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18779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Inhoud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Wat is het project?</a:t>
            </a:r>
          </a:p>
          <a:p>
            <a:r>
              <a:rPr lang="nl-BE" dirty="0" err="1" smtClean="0"/>
              <a:t>Mockups</a:t>
            </a:r>
            <a:endParaRPr lang="nl-BE" dirty="0" smtClean="0"/>
          </a:p>
          <a:p>
            <a:r>
              <a:rPr lang="nl-BE" dirty="0" smtClean="0"/>
              <a:t>User </a:t>
            </a:r>
            <a:r>
              <a:rPr lang="nl-BE" dirty="0" err="1" smtClean="0"/>
              <a:t>stories</a:t>
            </a:r>
            <a:endParaRPr lang="nl-BE" dirty="0" smtClean="0"/>
          </a:p>
          <a:p>
            <a:r>
              <a:rPr lang="nl-BE" dirty="0" smtClean="0"/>
              <a:t>Mobiele App</a:t>
            </a:r>
            <a:endParaRPr lang="nl-BE" dirty="0" smtClean="0"/>
          </a:p>
          <a:p>
            <a:r>
              <a:rPr lang="nl-BE" dirty="0" smtClean="0"/>
              <a:t>Deployment schema</a:t>
            </a:r>
          </a:p>
          <a:p>
            <a:r>
              <a:rPr lang="nl-BE" dirty="0" smtClean="0"/>
              <a:t>Demo</a:t>
            </a:r>
          </a:p>
          <a:p>
            <a:r>
              <a:rPr lang="nl-BE" dirty="0" smtClean="0"/>
              <a:t>Toelichten code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5496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/>
          <p:cNvSpPr/>
          <p:nvPr>
            <p:custDataLst>
              <p:custData r:id="rId1"/>
            </p:custDataLst>
          </p:nvPr>
        </p:nvSpPr>
        <p:spPr>
          <a:xfrm>
            <a:off x="0" y="2188723"/>
            <a:ext cx="8929991" cy="1994170"/>
          </a:xfrm>
          <a:prstGeom prst="rect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600" kern="0" dirty="0" smtClean="0">
                <a:solidFill>
                  <a:srgbClr val="FFFFFF"/>
                </a:solidFill>
                <a:latin typeface="Segoe UI"/>
              </a:rPr>
              <a:t>Demo</a:t>
            </a:r>
            <a:endParaRPr kumimoji="0" lang="en-US" sz="66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5766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681318" y="1013012"/>
            <a:ext cx="108293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smtClean="0"/>
              <a:t>GitHub </a:t>
            </a:r>
            <a:r>
              <a:rPr lang="nl-BE" sz="2400" dirty="0" err="1" smtClean="0"/>
              <a:t>repository</a:t>
            </a:r>
            <a:r>
              <a:rPr lang="nl-BE" sz="2400" dirty="0"/>
              <a:t>: </a:t>
            </a:r>
            <a:r>
              <a:rPr lang="nl-BE" sz="2400" dirty="0">
                <a:hlinkClick r:id="rId2"/>
              </a:rPr>
              <a:t>https://github.com/Levi--</a:t>
            </a:r>
            <a:r>
              <a:rPr lang="nl-BE" sz="2400" dirty="0" smtClean="0">
                <a:hlinkClick r:id="rId2"/>
              </a:rPr>
              <a:t>G/CA-Paperless-Office-LHS</a:t>
            </a:r>
            <a:r>
              <a:rPr lang="nl-BE" sz="2400" dirty="0" smtClean="0"/>
              <a:t> </a:t>
            </a:r>
          </a:p>
          <a:p>
            <a:endParaRPr lang="nl-BE" sz="2400" dirty="0"/>
          </a:p>
          <a:p>
            <a:r>
              <a:rPr lang="nl-BE" sz="2400" dirty="0" smtClean="0"/>
              <a:t>Website: </a:t>
            </a:r>
            <a:r>
              <a:rPr lang="nl-BE" sz="2400" dirty="0">
                <a:hlinkClick r:id="rId3"/>
              </a:rPr>
              <a:t>https://</a:t>
            </a:r>
            <a:r>
              <a:rPr lang="nl-BE" sz="2400" dirty="0" smtClean="0">
                <a:hlinkClick r:id="rId3"/>
              </a:rPr>
              <a:t>paperlesslhs.azurewebsites.net</a:t>
            </a:r>
            <a:r>
              <a:rPr lang="nl-BE" sz="2400" dirty="0" smtClean="0"/>
              <a:t> 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927160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/>
          <p:cNvSpPr/>
          <p:nvPr>
            <p:custDataLst>
              <p:custData r:id="rId1"/>
            </p:custDataLst>
          </p:nvPr>
        </p:nvSpPr>
        <p:spPr>
          <a:xfrm>
            <a:off x="0" y="2188723"/>
            <a:ext cx="8929991" cy="1994170"/>
          </a:xfrm>
          <a:prstGeom prst="rect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Wat is het project?</a:t>
            </a:r>
          </a:p>
        </p:txBody>
      </p:sp>
    </p:spTree>
    <p:extLst>
      <p:ext uri="{BB962C8B-B14F-4D97-AF65-F5344CB8AC3E}">
        <p14:creationId xmlns:p14="http://schemas.microsoft.com/office/powerpoint/2010/main" val="317485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1201271" y="1246095"/>
            <a:ext cx="10990729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dirty="0" smtClean="0"/>
              <a:t>Onnodige papierberg</a:t>
            </a:r>
          </a:p>
          <a:p>
            <a:endParaRPr lang="nl-BE" sz="2000" dirty="0"/>
          </a:p>
          <a:p>
            <a:r>
              <a:rPr lang="nl-BE" sz="2000" dirty="0" smtClean="0"/>
              <a:t>Eenvoudig beheren</a:t>
            </a:r>
          </a:p>
          <a:p>
            <a:endParaRPr lang="nl-BE" sz="2000" dirty="0"/>
          </a:p>
          <a:p>
            <a:r>
              <a:rPr lang="nl-BE" sz="2000" dirty="0" smtClean="0"/>
              <a:t>Online platform</a:t>
            </a:r>
          </a:p>
          <a:p>
            <a:endParaRPr lang="nl-BE" sz="2000" dirty="0"/>
          </a:p>
          <a:p>
            <a:r>
              <a:rPr lang="nl-BE" sz="2000" dirty="0" smtClean="0"/>
              <a:t>Uploaden en downloaden van documenten</a:t>
            </a:r>
          </a:p>
          <a:p>
            <a:endParaRPr lang="nl-BE" sz="2000" dirty="0"/>
          </a:p>
          <a:p>
            <a:r>
              <a:rPr lang="nl-BE" sz="2000" dirty="0" smtClean="0"/>
              <a:t>Filteren en sorteren</a:t>
            </a:r>
          </a:p>
          <a:p>
            <a:endParaRPr lang="nl-BE" sz="2000" dirty="0"/>
          </a:p>
          <a:p>
            <a:endParaRPr lang="nl-BE" sz="2000" dirty="0"/>
          </a:p>
          <a:p>
            <a:r>
              <a:rPr lang="nl-BE" sz="2000" dirty="0" smtClean="0"/>
              <a:t>Oplossing: PAPERLESS OFFICE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3163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50"/>
                            </p:stCondLst>
                            <p:childTnLst>
                              <p:par>
                                <p:cTn id="40" presetID="26" presetClass="emph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500" tmFilter="0, 0; .2, .5; .8, .5; 1, 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750" autoRev="1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/>
          <p:cNvSpPr/>
          <p:nvPr>
            <p:custDataLst>
              <p:custData r:id="rId1"/>
            </p:custDataLst>
          </p:nvPr>
        </p:nvSpPr>
        <p:spPr>
          <a:xfrm>
            <a:off x="0" y="2188723"/>
            <a:ext cx="8929991" cy="1994170"/>
          </a:xfrm>
          <a:prstGeom prst="rect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600" kern="0" dirty="0" smtClean="0">
                <a:solidFill>
                  <a:srgbClr val="FFFFFF"/>
                </a:solidFill>
                <a:latin typeface="Segoe UI"/>
              </a:rPr>
              <a:t>Mockups</a:t>
            </a:r>
            <a:endParaRPr kumimoji="0" lang="en-US" sz="66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7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7810" y="356623"/>
            <a:ext cx="10058400" cy="1295062"/>
          </a:xfrm>
        </p:spPr>
        <p:txBody>
          <a:bodyPr/>
          <a:lstStyle/>
          <a:p>
            <a:r>
              <a:rPr lang="nl-BE" dirty="0" smtClean="0"/>
              <a:t>Homepagina</a:t>
            </a:r>
            <a:endParaRPr lang="nl-BE" dirty="0"/>
          </a:p>
        </p:txBody>
      </p:sp>
      <p:pic>
        <p:nvPicPr>
          <p:cNvPr id="4" name="Tijdelijke aanduiding voor inhoud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40" y="2125361"/>
            <a:ext cx="4695567" cy="3220995"/>
          </a:xfrm>
          <a:prstGeom prst="rect">
            <a:avLst/>
          </a:prstGeom>
        </p:spPr>
      </p:pic>
      <p:cxnSp>
        <p:nvCxnSpPr>
          <p:cNvPr id="6" name="Rechte verbindingslijn 5"/>
          <p:cNvCxnSpPr/>
          <p:nvPr/>
        </p:nvCxnSpPr>
        <p:spPr>
          <a:xfrm flipH="1">
            <a:off x="5667633" y="1890582"/>
            <a:ext cx="8237" cy="3690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Afbeelding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196" y="2125359"/>
            <a:ext cx="5047620" cy="322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604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7810" y="356623"/>
            <a:ext cx="10058400" cy="1295062"/>
          </a:xfrm>
        </p:spPr>
        <p:txBody>
          <a:bodyPr/>
          <a:lstStyle/>
          <a:p>
            <a:r>
              <a:rPr lang="nl-BE" dirty="0" smtClean="0"/>
              <a:t>Registreren &amp; Inloggen</a:t>
            </a:r>
            <a:endParaRPr lang="nl-BE" dirty="0"/>
          </a:p>
        </p:txBody>
      </p:sp>
      <p:cxnSp>
        <p:nvCxnSpPr>
          <p:cNvPr id="6" name="Rechte verbindingslijn 5"/>
          <p:cNvCxnSpPr/>
          <p:nvPr/>
        </p:nvCxnSpPr>
        <p:spPr>
          <a:xfrm flipH="1">
            <a:off x="5667633" y="1890582"/>
            <a:ext cx="8237" cy="3690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Afbeelding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52" y="2125359"/>
            <a:ext cx="4695567" cy="3220995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884" y="2125358"/>
            <a:ext cx="5037162" cy="322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933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7810" y="356623"/>
            <a:ext cx="10058400" cy="1295062"/>
          </a:xfrm>
        </p:spPr>
        <p:txBody>
          <a:bodyPr/>
          <a:lstStyle/>
          <a:p>
            <a:r>
              <a:rPr lang="nl-BE" dirty="0" err="1" smtClean="0"/>
              <a:t>Paymentpagina</a:t>
            </a:r>
            <a:endParaRPr lang="nl-BE" dirty="0"/>
          </a:p>
        </p:txBody>
      </p:sp>
      <p:cxnSp>
        <p:nvCxnSpPr>
          <p:cNvPr id="6" name="Rechte verbindingslijn 5"/>
          <p:cNvCxnSpPr/>
          <p:nvPr/>
        </p:nvCxnSpPr>
        <p:spPr>
          <a:xfrm flipH="1">
            <a:off x="5667633" y="1890582"/>
            <a:ext cx="8237" cy="3690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Afbeelding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40" y="2125359"/>
            <a:ext cx="4695567" cy="3220995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196" y="2125358"/>
            <a:ext cx="5038680" cy="322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11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7810" y="356623"/>
            <a:ext cx="10058400" cy="1295062"/>
          </a:xfrm>
        </p:spPr>
        <p:txBody>
          <a:bodyPr/>
          <a:lstStyle/>
          <a:p>
            <a:r>
              <a:rPr lang="nl-BE" dirty="0" err="1" smtClean="0"/>
              <a:t>FileOverview</a:t>
            </a:r>
            <a:endParaRPr lang="nl-BE" dirty="0"/>
          </a:p>
        </p:txBody>
      </p:sp>
      <p:cxnSp>
        <p:nvCxnSpPr>
          <p:cNvPr id="6" name="Rechte verbindingslijn 5"/>
          <p:cNvCxnSpPr/>
          <p:nvPr/>
        </p:nvCxnSpPr>
        <p:spPr>
          <a:xfrm flipH="1">
            <a:off x="5667633" y="1890582"/>
            <a:ext cx="8237" cy="3690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Afbeelding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28" y="2125358"/>
            <a:ext cx="4695567" cy="3220995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884" y="2125359"/>
            <a:ext cx="5029761" cy="322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373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rugblik">
  <a:themeElements>
    <a:clrScheme name="Terugblik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Terugbli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rugbli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3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4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5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6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Props1.xml><?xml version="1.0" encoding="utf-8"?>
<ds:datastoreItem xmlns:ds="http://schemas.openxmlformats.org/officeDocument/2006/customXml" ds:itemID="{D7CD5E9E-2B0A-49A7-9EE3-B6B588328107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17E92F0F-E05F-4BA6-9129-94999FE09AD2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64B5D093-FA4C-4AC5-A799-F952A50D63B5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278508B5-BC7B-471E-9E3D-2FF2D3DE55A0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CD5E1FAB-ACA4-4BD0-AEC5-381E28EC8851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DA2B88FD-8186-484D-9705-5BF146C27836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184</TotalTime>
  <Words>294</Words>
  <Application>Microsoft Office PowerPoint</Application>
  <PresentationFormat>Breedbeeld</PresentationFormat>
  <Paragraphs>62</Paragraphs>
  <Slides>21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21</vt:i4>
      </vt:variant>
    </vt:vector>
  </HeadingPairs>
  <TitlesOfParts>
    <vt:vector size="25" baseType="lpstr">
      <vt:lpstr>Calibri</vt:lpstr>
      <vt:lpstr>Calibri Light</vt:lpstr>
      <vt:lpstr>Segoe UI</vt:lpstr>
      <vt:lpstr>Terugblik</vt:lpstr>
      <vt:lpstr>Paperless Office</vt:lpstr>
      <vt:lpstr>Inhoud</vt:lpstr>
      <vt:lpstr>PowerPoint-presentatie</vt:lpstr>
      <vt:lpstr>PowerPoint-presentatie</vt:lpstr>
      <vt:lpstr>PowerPoint-presentatie</vt:lpstr>
      <vt:lpstr>Homepagina</vt:lpstr>
      <vt:lpstr>Registreren &amp; Inloggen</vt:lpstr>
      <vt:lpstr>Paymentpagina</vt:lpstr>
      <vt:lpstr>FileOverview</vt:lpstr>
      <vt:lpstr>Upload</vt:lpstr>
      <vt:lpstr>DetailView</vt:lpstr>
      <vt:lpstr>PowerPoint-presentatie</vt:lpstr>
      <vt:lpstr>Overzicht</vt:lpstr>
      <vt:lpstr>PowerPoint-presentatie</vt:lpstr>
      <vt:lpstr>PowerPoint-presentatie</vt:lpstr>
      <vt:lpstr>PowerPoint-presentatie</vt:lpstr>
      <vt:lpstr>Responsive design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Paperless Office</dc:title>
  <dc:creator>Hannelore Peeters</dc:creator>
  <cp:lastModifiedBy>Hannelore Peeters</cp:lastModifiedBy>
  <cp:revision>23</cp:revision>
  <dcterms:created xsi:type="dcterms:W3CDTF">2017-01-08T22:06:39Z</dcterms:created>
  <dcterms:modified xsi:type="dcterms:W3CDTF">2017-01-10T09:04:28Z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