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5"/>
  </p:sldMasterIdLst>
  <p:sldIdLst>
    <p:sldId id="256" r:id="rId6"/>
    <p:sldId id="257" r:id="rId7"/>
    <p:sldId id="275" r:id="rId8"/>
    <p:sldId id="258" r:id="rId9"/>
    <p:sldId id="272" r:id="rId10"/>
    <p:sldId id="274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9/01/2017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Paperless</a:t>
            </a:r>
            <a:r>
              <a:rPr lang="nl-BE" dirty="0" smtClean="0"/>
              <a:t> Office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Levi Gillis – Hannelore Peeters – </a:t>
            </a:r>
            <a:r>
              <a:rPr lang="nl-BE" dirty="0" err="1" smtClean="0"/>
              <a:t>Sverre</a:t>
            </a:r>
            <a:r>
              <a:rPr lang="nl-BE" dirty="0" smtClean="0"/>
              <a:t> </a:t>
            </a:r>
            <a:r>
              <a:rPr lang="nl-BE" dirty="0" err="1" smtClean="0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Upload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GitHub </a:t>
            </a:r>
            <a:r>
              <a:rPr lang="nl-BE" sz="2400" dirty="0" err="1" smtClean="0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</a:t>
            </a:r>
            <a:r>
              <a:rPr lang="nl-BE" sz="2400" dirty="0" smtClean="0">
                <a:hlinkClick r:id="rId2"/>
              </a:rPr>
              <a:t>G/CA-Paperless-Office-LHS</a:t>
            </a:r>
            <a:r>
              <a:rPr lang="nl-BE" sz="2400" dirty="0" smtClean="0"/>
              <a:t> </a:t>
            </a:r>
          </a:p>
          <a:p>
            <a:endParaRPr lang="nl-BE" sz="2400" dirty="0"/>
          </a:p>
          <a:p>
            <a:r>
              <a:rPr lang="nl-BE" sz="2400" dirty="0" smtClean="0"/>
              <a:t>Website: </a:t>
            </a:r>
            <a:r>
              <a:rPr lang="nl-BE" sz="2400" dirty="0">
                <a:hlinkClick r:id="rId3"/>
              </a:rPr>
              <a:t>https://</a:t>
            </a:r>
            <a:r>
              <a:rPr lang="nl-BE" sz="2400" dirty="0" smtClean="0">
                <a:hlinkClick r:id="rId3"/>
              </a:rPr>
              <a:t>paperlesslhs.azurewebsites.net</a:t>
            </a:r>
            <a:r>
              <a:rPr lang="nl-BE" sz="2400" dirty="0" smtClean="0"/>
              <a:t>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User </a:t>
            </a:r>
            <a:r>
              <a:rPr lang="nl-BE" dirty="0" err="1"/>
              <a:t>s</a:t>
            </a:r>
            <a:r>
              <a:rPr lang="nl-BE" dirty="0" err="1" smtClean="0"/>
              <a:t>tories</a:t>
            </a:r>
            <a:endParaRPr lang="nl-BE" dirty="0" smtClean="0"/>
          </a:p>
          <a:p>
            <a:r>
              <a:rPr lang="nl-BE" dirty="0" err="1" smtClean="0"/>
              <a:t>Mockups</a:t>
            </a:r>
            <a:endParaRPr lang="nl-BE" dirty="0" smtClean="0"/>
          </a:p>
          <a:p>
            <a:r>
              <a:rPr lang="nl-BE" dirty="0" smtClean="0"/>
              <a:t>Deployment schema</a:t>
            </a:r>
          </a:p>
          <a:p>
            <a:r>
              <a:rPr lang="nl-BE" dirty="0" smtClean="0"/>
              <a:t>Demo</a:t>
            </a:r>
          </a:p>
          <a:p>
            <a:r>
              <a:rPr lang="nl-BE" dirty="0" smtClean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18 </a:t>
            </a:r>
            <a:r>
              <a:rPr lang="nl-BE" sz="2800" dirty="0" err="1" smtClean="0"/>
              <a:t>Epics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>11 Afgewerkt</a:t>
            </a:r>
          </a:p>
          <a:p>
            <a:pPr marL="0" indent="0">
              <a:buNone/>
            </a:pPr>
            <a:r>
              <a:rPr lang="nl-BE" sz="2800" dirty="0"/>
              <a:t>7</a:t>
            </a:r>
            <a:r>
              <a:rPr lang="nl-BE" sz="2800" dirty="0" smtClean="0"/>
              <a:t> Onafgewerkt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 smtClean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</a:t>
            </a:r>
            <a:r>
              <a:rPr lang="nl-BE" dirty="0" err="1" smtClean="0"/>
              <a:t>thumbnails</a:t>
            </a:r>
            <a:r>
              <a:rPr lang="nl-BE" dirty="0" smtClean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</a:t>
            </a:r>
            <a:r>
              <a:rPr lang="nl-BE" dirty="0" smtClean="0"/>
              <a:t>uploaden.</a:t>
            </a:r>
          </a:p>
          <a:p>
            <a:pPr>
              <a:lnSpc>
                <a:spcPct val="200000"/>
              </a:lnSpc>
            </a:pPr>
            <a:endParaRPr lang="nl-BE" dirty="0" smtClean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</a:t>
            </a:r>
            <a:r>
              <a:rPr lang="nl-BE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Homepagina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Registreren &amp; Inloggen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260</Words>
  <Application>Microsoft Office PowerPoint</Application>
  <PresentationFormat>Breedbeeld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Overzicht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20</cp:revision>
  <dcterms:created xsi:type="dcterms:W3CDTF">2017-01-08T22:06:39Z</dcterms:created>
  <dcterms:modified xsi:type="dcterms:W3CDTF">2017-01-09T19:28:16Z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