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7"/>
  </p:sldMasterIdLst>
  <p:sldIdLst>
    <p:sldId id="256" r:id="rId8"/>
    <p:sldId id="257" r:id="rId9"/>
    <p:sldId id="281" r:id="rId10"/>
    <p:sldId id="282" r:id="rId11"/>
    <p:sldId id="276" r:id="rId12"/>
    <p:sldId id="260" r:id="rId13"/>
    <p:sldId id="266" r:id="rId14"/>
    <p:sldId id="268" r:id="rId15"/>
    <p:sldId id="269" r:id="rId16"/>
    <p:sldId id="270" r:id="rId17"/>
    <p:sldId id="271" r:id="rId18"/>
    <p:sldId id="275" r:id="rId19"/>
    <p:sldId id="258" r:id="rId20"/>
    <p:sldId id="272" r:id="rId21"/>
    <p:sldId id="274" r:id="rId22"/>
    <p:sldId id="277" r:id="rId23"/>
    <p:sldId id="285" r:id="rId24"/>
    <p:sldId id="286" r:id="rId25"/>
    <p:sldId id="287" r:id="rId26"/>
    <p:sldId id="283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4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3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28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6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4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0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2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lesslhs.azurewebsites.net/" TargetMode="External"/><Relationship Id="rId2" Type="http://schemas.openxmlformats.org/officeDocument/2006/relationships/hyperlink" Target="https://github.com/Levi--G/CA-Paperless-Office-LH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Paperless</a:t>
            </a:r>
            <a:r>
              <a:rPr lang="nl-BE" dirty="0"/>
              <a:t> Office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Levi Gillis – Hannelore Peeters – </a:t>
            </a:r>
            <a:r>
              <a:rPr lang="nl-BE" dirty="0" err="1"/>
              <a:t>Sverre</a:t>
            </a:r>
            <a:r>
              <a:rPr lang="nl-BE" dirty="0"/>
              <a:t> </a:t>
            </a:r>
            <a:r>
              <a:rPr lang="nl-BE" dirty="0" err="1"/>
              <a:t>Oste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2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/>
              <a:t>Upload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20453" cy="3220995"/>
          </a:xfrm>
          <a:prstGeom prst="rect">
            <a:avLst/>
          </a:prstGeom>
        </p:spPr>
      </p:pic>
      <p:pic>
        <p:nvPicPr>
          <p:cNvPr id="13" name="Afbeelding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8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/>
              <a:t>DetailView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15450" cy="3220995"/>
          </a:xfrm>
          <a:prstGeom prst="rect">
            <a:avLst/>
          </a:prstGeom>
        </p:spPr>
      </p:pic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7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076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2140084"/>
            <a:ext cx="10058400" cy="372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18 </a:t>
            </a:r>
            <a:r>
              <a:rPr lang="nl-BE" sz="2800" dirty="0" err="1"/>
              <a:t>Epics</a:t>
            </a:r>
            <a:endParaRPr lang="nl-BE" sz="2800" dirty="0"/>
          </a:p>
          <a:p>
            <a:pPr marL="0" indent="0">
              <a:buNone/>
            </a:pPr>
            <a:r>
              <a:rPr lang="nl-BE" sz="2800" dirty="0"/>
              <a:t>11 Afgewerkt</a:t>
            </a:r>
          </a:p>
          <a:p>
            <a:pPr marL="0" indent="0">
              <a:buNone/>
            </a:pPr>
            <a:r>
              <a:rPr lang="nl-BE" sz="2800" dirty="0"/>
              <a:t>7 Onafgewerkt</a:t>
            </a:r>
          </a:p>
        </p:txBody>
      </p:sp>
    </p:spTree>
    <p:extLst>
      <p:ext uri="{BB962C8B-B14F-4D97-AF65-F5344CB8AC3E}">
        <p14:creationId xmlns:p14="http://schemas.microsoft.com/office/powerpoint/2010/main" val="15073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3663" y="162187"/>
            <a:ext cx="10710152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gebruiker wil ik een homepagina om informatie over het product te vinden.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kunnen inloggen/registreren.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bestanden kunnen uploaden.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tags aan mijn geüploade bestanden kunnen toevoegen.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de geüploade bestanden kunnen filteren en sorteren op inhoud, datum, tags en naam.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mijn documenten online kunnen raadplegen.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elk document apart kunnen raadplegen en downloaden.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suggesties krijgen bij het geopende document.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thumbnails</a:t>
            </a:r>
            <a:r>
              <a:rPr lang="nl-BE" dirty="0"/>
              <a:t> kunnen maken van afbeeldingen.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tekst kunnen herkennen in afbeeldingen.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content-tags kunnen genereren uit tekst.</a:t>
            </a:r>
          </a:p>
        </p:txBody>
      </p:sp>
      <p:pic>
        <p:nvPicPr>
          <p:cNvPr id="102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39" y="39883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9403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150454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0" y="2010382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22" y="258431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47" y="367432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24" y="310039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81" y="4228288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66" y="480222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39" y="531778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40" y="587226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51756" y="609658"/>
            <a:ext cx="10710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app gebruiker wil ik kunnen inloggen.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app gebruiker wil ik een foto kunnen nemen met gsm en uploaden.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gebruiker wil ik een optie om de beschikbare data uit te breiden.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mijn dataverbruik kunnen checken.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controleren of de gebruiker nog beschikbare opslag heeft.</a:t>
            </a:r>
          </a:p>
          <a:p>
            <a:pPr>
              <a:lnSpc>
                <a:spcPct val="200000"/>
              </a:lnSpc>
            </a:pPr>
            <a:r>
              <a:rPr lang="nl-BE" dirty="0"/>
              <a:t>Als provider wil ik klanten inlichten over de voordelen en prijzen van het systeem.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PDF-bestanden</a:t>
            </a:r>
            <a:r>
              <a:rPr lang="nl-BE" dirty="0"/>
              <a:t> kunnen omzetten naar afbeeldingen.</a:t>
            </a:r>
          </a:p>
        </p:txBody>
      </p:sp>
      <p:pic>
        <p:nvPicPr>
          <p:cNvPr id="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60" y="833335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13975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8" y="833335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 flipH="1">
            <a:off x="4913933" y="833335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7613342" y="1397540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70" y="1397540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7" y="413749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/>
          <p:cNvCxnSpPr/>
          <p:nvPr/>
        </p:nvCxnSpPr>
        <p:spPr>
          <a:xfrm flipH="1">
            <a:off x="8680142" y="4137496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23" y="4137496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03" y="2512978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5251451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17" y="3020312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09" y="3610849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37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noProof="0" dirty="0" err="1">
                <a:solidFill>
                  <a:srgbClr val="FFFFFF"/>
                </a:solidFill>
                <a:latin typeface="Segoe UI"/>
              </a:rPr>
              <a:t>Mobiele</a:t>
            </a:r>
            <a:r>
              <a:rPr lang="en-US" sz="6600" kern="0" noProof="0" dirty="0">
                <a:solidFill>
                  <a:srgbClr val="FFFFFF"/>
                </a:solidFill>
                <a:latin typeface="Segoe UI"/>
              </a:rPr>
              <a:t> App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Responsive</a:t>
            </a:r>
            <a:r>
              <a:rPr lang="nl-BE" dirty="0"/>
              <a:t> design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89" y="1816350"/>
            <a:ext cx="2319097" cy="4432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40" y="1816349"/>
            <a:ext cx="2319097" cy="44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nl-BE" dirty="0"/>
              <a:t>elfde uitzicht en werking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8" y="1807960"/>
            <a:ext cx="2319097" cy="4432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70" y="1807960"/>
            <a:ext cx="2319097" cy="4432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692" y="1807960"/>
            <a:ext cx="2319097" cy="44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9" y="1871563"/>
            <a:ext cx="2185577" cy="4176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70" y="1871563"/>
            <a:ext cx="2185576" cy="4176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121" y="1871563"/>
            <a:ext cx="2185576" cy="4176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401" y="1871562"/>
            <a:ext cx="2185576" cy="4176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1952" y="1871563"/>
            <a:ext cx="2185576" cy="41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 het project?</a:t>
            </a:r>
          </a:p>
          <a:p>
            <a:r>
              <a:rPr lang="nl-BE" dirty="0" err="1"/>
              <a:t>Mockups</a:t>
            </a:r>
            <a:endParaRPr lang="nl-BE" dirty="0"/>
          </a:p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  <a:p>
            <a:r>
              <a:rPr lang="nl-BE" dirty="0"/>
              <a:t>Mobiele App</a:t>
            </a:r>
          </a:p>
          <a:p>
            <a:r>
              <a:rPr lang="nl-BE" dirty="0"/>
              <a:t>Deployment schema</a:t>
            </a:r>
          </a:p>
          <a:p>
            <a:r>
              <a:rPr lang="nl-BE" dirty="0"/>
              <a:t>Demo</a:t>
            </a:r>
          </a:p>
          <a:p>
            <a:r>
              <a:rPr lang="nl-BE" dirty="0"/>
              <a:t>Toelichten code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49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>
                <a:solidFill>
                  <a:srgbClr val="FFFFFF"/>
                </a:solidFill>
                <a:latin typeface="Segoe UI"/>
              </a:rPr>
              <a:t>Deployment Schema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9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6" y="653492"/>
            <a:ext cx="10352688" cy="50965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7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>
                <a:solidFill>
                  <a:srgbClr val="FFFFFF"/>
                </a:solidFill>
                <a:latin typeface="Segoe UI"/>
              </a:rPr>
              <a:t>Demo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81318" y="1013012"/>
            <a:ext cx="1082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GitHub </a:t>
            </a:r>
            <a:r>
              <a:rPr lang="nl-BE" sz="2400" dirty="0" err="1"/>
              <a:t>repository</a:t>
            </a:r>
            <a:r>
              <a:rPr lang="nl-BE" sz="2400" dirty="0"/>
              <a:t>: </a:t>
            </a:r>
            <a:r>
              <a:rPr lang="nl-BE" sz="2400" dirty="0">
                <a:hlinkClick r:id="rId2"/>
              </a:rPr>
              <a:t>https://github.com/Levi--G/CA-Paperless-Office-LHS</a:t>
            </a:r>
            <a:r>
              <a:rPr lang="nl-BE" sz="2400" dirty="0"/>
              <a:t> </a:t>
            </a:r>
          </a:p>
          <a:p>
            <a:endParaRPr lang="nl-BE" sz="2400" dirty="0"/>
          </a:p>
          <a:p>
            <a:r>
              <a:rPr lang="nl-BE" sz="2400" dirty="0"/>
              <a:t>Website: </a:t>
            </a:r>
            <a:r>
              <a:rPr lang="nl-BE" sz="2400" dirty="0">
                <a:hlinkClick r:id="rId3"/>
              </a:rPr>
              <a:t>https://paperlesslhs.azurewebsites.net</a:t>
            </a:r>
            <a:r>
              <a:rPr lang="nl-B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Wat is het project?</a:t>
            </a:r>
          </a:p>
        </p:txBody>
      </p:sp>
    </p:spTree>
    <p:extLst>
      <p:ext uri="{BB962C8B-B14F-4D97-AF65-F5344CB8AC3E}">
        <p14:creationId xmlns:p14="http://schemas.microsoft.com/office/powerpoint/2010/main" val="31748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201271" y="1246095"/>
            <a:ext cx="109907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Onnodige papierberg</a:t>
            </a:r>
          </a:p>
          <a:p>
            <a:endParaRPr lang="nl-BE" sz="2000" dirty="0"/>
          </a:p>
          <a:p>
            <a:r>
              <a:rPr lang="nl-BE" sz="2000" dirty="0"/>
              <a:t>Eenvoudig beheren</a:t>
            </a:r>
          </a:p>
          <a:p>
            <a:endParaRPr lang="nl-BE" sz="2000" dirty="0"/>
          </a:p>
          <a:p>
            <a:r>
              <a:rPr lang="nl-BE" sz="2000" dirty="0"/>
              <a:t>Online platform</a:t>
            </a:r>
          </a:p>
          <a:p>
            <a:endParaRPr lang="nl-BE" sz="2000" dirty="0"/>
          </a:p>
          <a:p>
            <a:r>
              <a:rPr lang="nl-BE" sz="2000" dirty="0"/>
              <a:t>Uploaden en downloaden van documenten</a:t>
            </a:r>
          </a:p>
          <a:p>
            <a:endParaRPr lang="nl-BE" sz="2000" dirty="0"/>
          </a:p>
          <a:p>
            <a:r>
              <a:rPr lang="nl-BE" sz="2000" dirty="0"/>
              <a:t>Filteren en sorteren</a:t>
            </a:r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Oplossing: PAPERLESS OFFICE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16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>
                <a:solidFill>
                  <a:srgbClr val="FFFFFF"/>
                </a:solidFill>
                <a:latin typeface="Segoe UI"/>
              </a:rPr>
              <a:t>Mockups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/>
              <a:t>Homepagina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61"/>
            <a:ext cx="4695567" cy="3220995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9"/>
            <a:ext cx="504762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/>
              <a:t>Registreren &amp; Inloggen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2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8"/>
            <a:ext cx="5037162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/>
              <a:t>Paymentpagina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8"/>
            <a:ext cx="503868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/>
              <a:t>FileOverview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8" y="2125358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9"/>
            <a:ext cx="5029761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17E92F0F-E05F-4BA6-9129-94999FE09AD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7CD5E9E-2B0A-49A7-9EE3-B6B58832810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2B88FD-8186-484D-9705-5BF146C2783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D5E1FAB-ACA4-4BD0-AEC5-381E28EC885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78508B5-BC7B-471E-9E3D-2FF2D3DE55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B5D093-FA4C-4AC5-A799-F952A50D63B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300</Words>
  <Application>Microsoft Office PowerPoint</Application>
  <PresentationFormat>Breedbeeld</PresentationFormat>
  <Paragraphs>64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Segoe UI</vt:lpstr>
      <vt:lpstr>Terugblik</vt:lpstr>
      <vt:lpstr>Paperless Office</vt:lpstr>
      <vt:lpstr>Inhoud</vt:lpstr>
      <vt:lpstr>PowerPoint-presentatie</vt:lpstr>
      <vt:lpstr>PowerPoint-presentatie</vt:lpstr>
      <vt:lpstr>PowerPoint-presentatie</vt:lpstr>
      <vt:lpstr>Homepagina</vt:lpstr>
      <vt:lpstr>Registreren &amp; Inloggen</vt:lpstr>
      <vt:lpstr>Paymentpagina</vt:lpstr>
      <vt:lpstr>FileOverview</vt:lpstr>
      <vt:lpstr>Upload</vt:lpstr>
      <vt:lpstr>DetailView</vt:lpstr>
      <vt:lpstr>PowerPoint-presentatie</vt:lpstr>
      <vt:lpstr>Overzicht</vt:lpstr>
      <vt:lpstr>PowerPoint-presentatie</vt:lpstr>
      <vt:lpstr>PowerPoint-presentatie</vt:lpstr>
      <vt:lpstr>PowerPoint-presentatie</vt:lpstr>
      <vt:lpstr>Responsive design</vt:lpstr>
      <vt:lpstr>Zelfde uitzicht en werking</vt:lpstr>
      <vt:lpstr>Upload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Office</dc:title>
  <dc:creator>Hannelore Peeters</dc:creator>
  <cp:lastModifiedBy>Hannelore Peeters</cp:lastModifiedBy>
  <cp:revision>29</cp:revision>
  <dcterms:created xsi:type="dcterms:W3CDTF">2017-01-08T22:06:39Z</dcterms:created>
  <dcterms:modified xsi:type="dcterms:W3CDTF">2017-01-10T09:51:45Z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