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6" r:id="rId3"/>
    <p:sldId id="257" r:id="rId4"/>
    <p:sldId id="258" r:id="rId5"/>
    <p:sldId id="259" r:id="rId6"/>
    <p:sldId id="260" r:id="rId7"/>
    <p:sldId id="261" r:id="rId8"/>
    <p:sldId id="262" r:id="rId9"/>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0" d="100"/>
          <a:sy n="80" d="100"/>
        </p:scale>
        <p:origin x="56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1385579-BACC-480E-A3C4-AF6195B1F2A1}"/>
              </a:ext>
            </a:extLst>
          </p:cNvPr>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endParaRPr lang="en-GB"/>
          </a:p>
        </p:txBody>
      </p:sp>
      <p:sp>
        <p:nvSpPr>
          <p:cNvPr id="3" name="Podtytuł 2">
            <a:extLst>
              <a:ext uri="{FF2B5EF4-FFF2-40B4-BE49-F238E27FC236}">
                <a16:creationId xmlns:a16="http://schemas.microsoft.com/office/drawing/2014/main" id="{1984040F-D14E-48B7-910D-F32432BF88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endParaRPr lang="en-GB"/>
          </a:p>
        </p:txBody>
      </p:sp>
      <p:sp>
        <p:nvSpPr>
          <p:cNvPr id="4" name="Symbol zastępczy daty 3">
            <a:extLst>
              <a:ext uri="{FF2B5EF4-FFF2-40B4-BE49-F238E27FC236}">
                <a16:creationId xmlns:a16="http://schemas.microsoft.com/office/drawing/2014/main" id="{39BB50F2-0F02-4CD2-BF1D-87A8508EF647}"/>
              </a:ext>
            </a:extLst>
          </p:cNvPr>
          <p:cNvSpPr>
            <a:spLocks noGrp="1"/>
          </p:cNvSpPr>
          <p:nvPr>
            <p:ph type="dt" sz="half" idx="10"/>
          </p:nvPr>
        </p:nvSpPr>
        <p:spPr/>
        <p:txBody>
          <a:bodyPr/>
          <a:lstStyle/>
          <a:p>
            <a:fld id="{DCD802F7-3C3A-4437-A30D-5B7F0FF86A5C}" type="datetimeFigureOut">
              <a:rPr lang="en-GB" smtClean="0"/>
              <a:t>13/10/2020</a:t>
            </a:fld>
            <a:endParaRPr lang="en-GB"/>
          </a:p>
        </p:txBody>
      </p:sp>
      <p:sp>
        <p:nvSpPr>
          <p:cNvPr id="5" name="Symbol zastępczy stopki 4">
            <a:extLst>
              <a:ext uri="{FF2B5EF4-FFF2-40B4-BE49-F238E27FC236}">
                <a16:creationId xmlns:a16="http://schemas.microsoft.com/office/drawing/2014/main" id="{E92AB7CB-9273-49EB-893F-C904170538FD}"/>
              </a:ext>
            </a:extLst>
          </p:cNvPr>
          <p:cNvSpPr>
            <a:spLocks noGrp="1"/>
          </p:cNvSpPr>
          <p:nvPr>
            <p:ph type="ftr" sz="quarter" idx="11"/>
          </p:nvPr>
        </p:nvSpPr>
        <p:spPr/>
        <p:txBody>
          <a:bodyPr/>
          <a:lstStyle/>
          <a:p>
            <a:endParaRPr lang="en-GB"/>
          </a:p>
        </p:txBody>
      </p:sp>
      <p:sp>
        <p:nvSpPr>
          <p:cNvPr id="6" name="Symbol zastępczy numeru slajdu 5">
            <a:extLst>
              <a:ext uri="{FF2B5EF4-FFF2-40B4-BE49-F238E27FC236}">
                <a16:creationId xmlns:a16="http://schemas.microsoft.com/office/drawing/2014/main" id="{98586DC7-9020-4155-B2E6-096AA739E901}"/>
              </a:ext>
            </a:extLst>
          </p:cNvPr>
          <p:cNvSpPr>
            <a:spLocks noGrp="1"/>
          </p:cNvSpPr>
          <p:nvPr>
            <p:ph type="sldNum" sz="quarter" idx="12"/>
          </p:nvPr>
        </p:nvSpPr>
        <p:spPr/>
        <p:txBody>
          <a:bodyPr/>
          <a:lstStyle/>
          <a:p>
            <a:fld id="{95F37205-6E1E-4939-BB71-8F8D79A03BE3}" type="slidenum">
              <a:rPr lang="en-GB" smtClean="0"/>
              <a:t>‹#›</a:t>
            </a:fld>
            <a:endParaRPr lang="en-GB"/>
          </a:p>
        </p:txBody>
      </p:sp>
    </p:spTree>
    <p:extLst>
      <p:ext uri="{BB962C8B-B14F-4D97-AF65-F5344CB8AC3E}">
        <p14:creationId xmlns:p14="http://schemas.microsoft.com/office/powerpoint/2010/main" val="1104397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F4172E2-420E-4AE2-8756-A774F4E17CDE}"/>
              </a:ext>
            </a:extLst>
          </p:cNvPr>
          <p:cNvSpPr>
            <a:spLocks noGrp="1"/>
          </p:cNvSpPr>
          <p:nvPr>
            <p:ph type="title"/>
          </p:nvPr>
        </p:nvSpPr>
        <p:spPr/>
        <p:txBody>
          <a:bodyPr/>
          <a:lstStyle/>
          <a:p>
            <a:r>
              <a:rPr lang="pl-PL"/>
              <a:t>Kliknij, aby edytować styl</a:t>
            </a:r>
            <a:endParaRPr lang="en-GB"/>
          </a:p>
        </p:txBody>
      </p:sp>
      <p:sp>
        <p:nvSpPr>
          <p:cNvPr id="3" name="Symbol zastępczy tytułu pionowego 2">
            <a:extLst>
              <a:ext uri="{FF2B5EF4-FFF2-40B4-BE49-F238E27FC236}">
                <a16:creationId xmlns:a16="http://schemas.microsoft.com/office/drawing/2014/main" id="{0881AD32-9D94-4A02-B2F7-A067A83CB7FA}"/>
              </a:ext>
            </a:extLst>
          </p:cNvPr>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4" name="Symbol zastępczy daty 3">
            <a:extLst>
              <a:ext uri="{FF2B5EF4-FFF2-40B4-BE49-F238E27FC236}">
                <a16:creationId xmlns:a16="http://schemas.microsoft.com/office/drawing/2014/main" id="{16240F0C-F9E3-4806-9CA7-4E340B32D795}"/>
              </a:ext>
            </a:extLst>
          </p:cNvPr>
          <p:cNvSpPr>
            <a:spLocks noGrp="1"/>
          </p:cNvSpPr>
          <p:nvPr>
            <p:ph type="dt" sz="half" idx="10"/>
          </p:nvPr>
        </p:nvSpPr>
        <p:spPr/>
        <p:txBody>
          <a:bodyPr/>
          <a:lstStyle/>
          <a:p>
            <a:fld id="{DCD802F7-3C3A-4437-A30D-5B7F0FF86A5C}" type="datetimeFigureOut">
              <a:rPr lang="en-GB" smtClean="0"/>
              <a:t>13/10/2020</a:t>
            </a:fld>
            <a:endParaRPr lang="en-GB"/>
          </a:p>
        </p:txBody>
      </p:sp>
      <p:sp>
        <p:nvSpPr>
          <p:cNvPr id="5" name="Symbol zastępczy stopki 4">
            <a:extLst>
              <a:ext uri="{FF2B5EF4-FFF2-40B4-BE49-F238E27FC236}">
                <a16:creationId xmlns:a16="http://schemas.microsoft.com/office/drawing/2014/main" id="{530A1ED5-DAE8-4E80-A094-02499AED879C}"/>
              </a:ext>
            </a:extLst>
          </p:cNvPr>
          <p:cNvSpPr>
            <a:spLocks noGrp="1"/>
          </p:cNvSpPr>
          <p:nvPr>
            <p:ph type="ftr" sz="quarter" idx="11"/>
          </p:nvPr>
        </p:nvSpPr>
        <p:spPr/>
        <p:txBody>
          <a:bodyPr/>
          <a:lstStyle/>
          <a:p>
            <a:endParaRPr lang="en-GB"/>
          </a:p>
        </p:txBody>
      </p:sp>
      <p:sp>
        <p:nvSpPr>
          <p:cNvPr id="6" name="Symbol zastępczy numeru slajdu 5">
            <a:extLst>
              <a:ext uri="{FF2B5EF4-FFF2-40B4-BE49-F238E27FC236}">
                <a16:creationId xmlns:a16="http://schemas.microsoft.com/office/drawing/2014/main" id="{F7B55591-8B62-4E12-AAA3-35FC3D9F8BAE}"/>
              </a:ext>
            </a:extLst>
          </p:cNvPr>
          <p:cNvSpPr>
            <a:spLocks noGrp="1"/>
          </p:cNvSpPr>
          <p:nvPr>
            <p:ph type="sldNum" sz="quarter" idx="12"/>
          </p:nvPr>
        </p:nvSpPr>
        <p:spPr/>
        <p:txBody>
          <a:bodyPr/>
          <a:lstStyle/>
          <a:p>
            <a:fld id="{95F37205-6E1E-4939-BB71-8F8D79A03BE3}" type="slidenum">
              <a:rPr lang="en-GB" smtClean="0"/>
              <a:t>‹#›</a:t>
            </a:fld>
            <a:endParaRPr lang="en-GB"/>
          </a:p>
        </p:txBody>
      </p:sp>
    </p:spTree>
    <p:extLst>
      <p:ext uri="{BB962C8B-B14F-4D97-AF65-F5344CB8AC3E}">
        <p14:creationId xmlns:p14="http://schemas.microsoft.com/office/powerpoint/2010/main" val="303020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45C8E5A2-05F3-4077-927E-205DAB8699E6}"/>
              </a:ext>
            </a:extLst>
          </p:cNvPr>
          <p:cNvSpPr>
            <a:spLocks noGrp="1"/>
          </p:cNvSpPr>
          <p:nvPr>
            <p:ph type="title" orient="vert"/>
          </p:nvPr>
        </p:nvSpPr>
        <p:spPr>
          <a:xfrm>
            <a:off x="8724900" y="365125"/>
            <a:ext cx="2628900" cy="5811838"/>
          </a:xfrm>
        </p:spPr>
        <p:txBody>
          <a:bodyPr vert="eaVert"/>
          <a:lstStyle/>
          <a:p>
            <a:r>
              <a:rPr lang="pl-PL"/>
              <a:t>Kliknij, aby edytować styl</a:t>
            </a:r>
            <a:endParaRPr lang="en-GB"/>
          </a:p>
        </p:txBody>
      </p:sp>
      <p:sp>
        <p:nvSpPr>
          <p:cNvPr id="3" name="Symbol zastępczy tytułu pionowego 2">
            <a:extLst>
              <a:ext uri="{FF2B5EF4-FFF2-40B4-BE49-F238E27FC236}">
                <a16:creationId xmlns:a16="http://schemas.microsoft.com/office/drawing/2014/main" id="{1AD25BEC-F2A7-4910-9930-6EE58AC84324}"/>
              </a:ext>
            </a:extLst>
          </p:cNvPr>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4" name="Symbol zastępczy daty 3">
            <a:extLst>
              <a:ext uri="{FF2B5EF4-FFF2-40B4-BE49-F238E27FC236}">
                <a16:creationId xmlns:a16="http://schemas.microsoft.com/office/drawing/2014/main" id="{B9DFE70C-F559-4089-BAC2-BF338CA8BC01}"/>
              </a:ext>
            </a:extLst>
          </p:cNvPr>
          <p:cNvSpPr>
            <a:spLocks noGrp="1"/>
          </p:cNvSpPr>
          <p:nvPr>
            <p:ph type="dt" sz="half" idx="10"/>
          </p:nvPr>
        </p:nvSpPr>
        <p:spPr/>
        <p:txBody>
          <a:bodyPr/>
          <a:lstStyle/>
          <a:p>
            <a:fld id="{DCD802F7-3C3A-4437-A30D-5B7F0FF86A5C}" type="datetimeFigureOut">
              <a:rPr lang="en-GB" smtClean="0"/>
              <a:t>13/10/2020</a:t>
            </a:fld>
            <a:endParaRPr lang="en-GB"/>
          </a:p>
        </p:txBody>
      </p:sp>
      <p:sp>
        <p:nvSpPr>
          <p:cNvPr id="5" name="Symbol zastępczy stopki 4">
            <a:extLst>
              <a:ext uri="{FF2B5EF4-FFF2-40B4-BE49-F238E27FC236}">
                <a16:creationId xmlns:a16="http://schemas.microsoft.com/office/drawing/2014/main" id="{BD4B50BA-172A-4846-8D34-B47E99FD4293}"/>
              </a:ext>
            </a:extLst>
          </p:cNvPr>
          <p:cNvSpPr>
            <a:spLocks noGrp="1"/>
          </p:cNvSpPr>
          <p:nvPr>
            <p:ph type="ftr" sz="quarter" idx="11"/>
          </p:nvPr>
        </p:nvSpPr>
        <p:spPr/>
        <p:txBody>
          <a:bodyPr/>
          <a:lstStyle/>
          <a:p>
            <a:endParaRPr lang="en-GB"/>
          </a:p>
        </p:txBody>
      </p:sp>
      <p:sp>
        <p:nvSpPr>
          <p:cNvPr id="6" name="Symbol zastępczy numeru slajdu 5">
            <a:extLst>
              <a:ext uri="{FF2B5EF4-FFF2-40B4-BE49-F238E27FC236}">
                <a16:creationId xmlns:a16="http://schemas.microsoft.com/office/drawing/2014/main" id="{3C2E1CC8-6073-48CC-8049-3D85BDE523E4}"/>
              </a:ext>
            </a:extLst>
          </p:cNvPr>
          <p:cNvSpPr>
            <a:spLocks noGrp="1"/>
          </p:cNvSpPr>
          <p:nvPr>
            <p:ph type="sldNum" sz="quarter" idx="12"/>
          </p:nvPr>
        </p:nvSpPr>
        <p:spPr/>
        <p:txBody>
          <a:bodyPr/>
          <a:lstStyle/>
          <a:p>
            <a:fld id="{95F37205-6E1E-4939-BB71-8F8D79A03BE3}" type="slidenum">
              <a:rPr lang="en-GB" smtClean="0"/>
              <a:t>‹#›</a:t>
            </a:fld>
            <a:endParaRPr lang="en-GB"/>
          </a:p>
        </p:txBody>
      </p:sp>
    </p:spTree>
    <p:extLst>
      <p:ext uri="{BB962C8B-B14F-4D97-AF65-F5344CB8AC3E}">
        <p14:creationId xmlns:p14="http://schemas.microsoft.com/office/powerpoint/2010/main" val="972225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A791731-879F-4B77-90D8-E28B95BFA1AE}"/>
              </a:ext>
            </a:extLst>
          </p:cNvPr>
          <p:cNvSpPr>
            <a:spLocks noGrp="1"/>
          </p:cNvSpPr>
          <p:nvPr>
            <p:ph type="title"/>
          </p:nvPr>
        </p:nvSpPr>
        <p:spPr/>
        <p:txBody>
          <a:bodyPr/>
          <a:lstStyle/>
          <a:p>
            <a:r>
              <a:rPr lang="pl-PL"/>
              <a:t>Kliknij, aby edytować styl</a:t>
            </a:r>
            <a:endParaRPr lang="en-GB"/>
          </a:p>
        </p:txBody>
      </p:sp>
      <p:sp>
        <p:nvSpPr>
          <p:cNvPr id="3" name="Symbol zastępczy zawartości 2">
            <a:extLst>
              <a:ext uri="{FF2B5EF4-FFF2-40B4-BE49-F238E27FC236}">
                <a16:creationId xmlns:a16="http://schemas.microsoft.com/office/drawing/2014/main" id="{07130692-4079-45DC-976B-91866EDAF9D6}"/>
              </a:ext>
            </a:extLst>
          </p:cNvPr>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4" name="Symbol zastępczy daty 3">
            <a:extLst>
              <a:ext uri="{FF2B5EF4-FFF2-40B4-BE49-F238E27FC236}">
                <a16:creationId xmlns:a16="http://schemas.microsoft.com/office/drawing/2014/main" id="{4FCD4090-5B8A-4CF0-89E2-8070260F3BF6}"/>
              </a:ext>
            </a:extLst>
          </p:cNvPr>
          <p:cNvSpPr>
            <a:spLocks noGrp="1"/>
          </p:cNvSpPr>
          <p:nvPr>
            <p:ph type="dt" sz="half" idx="10"/>
          </p:nvPr>
        </p:nvSpPr>
        <p:spPr/>
        <p:txBody>
          <a:bodyPr/>
          <a:lstStyle/>
          <a:p>
            <a:fld id="{DCD802F7-3C3A-4437-A30D-5B7F0FF86A5C}" type="datetimeFigureOut">
              <a:rPr lang="en-GB" smtClean="0"/>
              <a:t>13/10/2020</a:t>
            </a:fld>
            <a:endParaRPr lang="en-GB"/>
          </a:p>
        </p:txBody>
      </p:sp>
      <p:sp>
        <p:nvSpPr>
          <p:cNvPr id="5" name="Symbol zastępczy stopki 4">
            <a:extLst>
              <a:ext uri="{FF2B5EF4-FFF2-40B4-BE49-F238E27FC236}">
                <a16:creationId xmlns:a16="http://schemas.microsoft.com/office/drawing/2014/main" id="{B2AB0740-BC38-4A0D-AEF4-39A09D1513E0}"/>
              </a:ext>
            </a:extLst>
          </p:cNvPr>
          <p:cNvSpPr>
            <a:spLocks noGrp="1"/>
          </p:cNvSpPr>
          <p:nvPr>
            <p:ph type="ftr" sz="quarter" idx="11"/>
          </p:nvPr>
        </p:nvSpPr>
        <p:spPr/>
        <p:txBody>
          <a:bodyPr/>
          <a:lstStyle/>
          <a:p>
            <a:endParaRPr lang="en-GB"/>
          </a:p>
        </p:txBody>
      </p:sp>
      <p:sp>
        <p:nvSpPr>
          <p:cNvPr id="6" name="Symbol zastępczy numeru slajdu 5">
            <a:extLst>
              <a:ext uri="{FF2B5EF4-FFF2-40B4-BE49-F238E27FC236}">
                <a16:creationId xmlns:a16="http://schemas.microsoft.com/office/drawing/2014/main" id="{440F6184-CC78-4FA5-A743-E087030B764A}"/>
              </a:ext>
            </a:extLst>
          </p:cNvPr>
          <p:cNvSpPr>
            <a:spLocks noGrp="1"/>
          </p:cNvSpPr>
          <p:nvPr>
            <p:ph type="sldNum" sz="quarter" idx="12"/>
          </p:nvPr>
        </p:nvSpPr>
        <p:spPr/>
        <p:txBody>
          <a:bodyPr/>
          <a:lstStyle/>
          <a:p>
            <a:fld id="{95F37205-6E1E-4939-BB71-8F8D79A03BE3}" type="slidenum">
              <a:rPr lang="en-GB" smtClean="0"/>
              <a:t>‹#›</a:t>
            </a:fld>
            <a:endParaRPr lang="en-GB"/>
          </a:p>
        </p:txBody>
      </p:sp>
    </p:spTree>
    <p:extLst>
      <p:ext uri="{BB962C8B-B14F-4D97-AF65-F5344CB8AC3E}">
        <p14:creationId xmlns:p14="http://schemas.microsoft.com/office/powerpoint/2010/main" val="881996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9B25791-CD87-424B-9C99-EE08F35C2779}"/>
              </a:ext>
            </a:extLst>
          </p:cNvPr>
          <p:cNvSpPr>
            <a:spLocks noGrp="1"/>
          </p:cNvSpPr>
          <p:nvPr>
            <p:ph type="title"/>
          </p:nvPr>
        </p:nvSpPr>
        <p:spPr>
          <a:xfrm>
            <a:off x="831850" y="1709738"/>
            <a:ext cx="10515600" cy="2852737"/>
          </a:xfrm>
        </p:spPr>
        <p:txBody>
          <a:bodyPr anchor="b"/>
          <a:lstStyle>
            <a:lvl1pPr>
              <a:defRPr sz="6000"/>
            </a:lvl1pPr>
          </a:lstStyle>
          <a:p>
            <a:r>
              <a:rPr lang="pl-PL"/>
              <a:t>Kliknij, aby edytować styl</a:t>
            </a:r>
            <a:endParaRPr lang="en-GB"/>
          </a:p>
        </p:txBody>
      </p:sp>
      <p:sp>
        <p:nvSpPr>
          <p:cNvPr id="3" name="Symbol zastępczy tekstu 2">
            <a:extLst>
              <a:ext uri="{FF2B5EF4-FFF2-40B4-BE49-F238E27FC236}">
                <a16:creationId xmlns:a16="http://schemas.microsoft.com/office/drawing/2014/main" id="{9EBFA8BA-B5E2-4540-A1F9-0E694E12EA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Symbol zastępczy daty 3">
            <a:extLst>
              <a:ext uri="{FF2B5EF4-FFF2-40B4-BE49-F238E27FC236}">
                <a16:creationId xmlns:a16="http://schemas.microsoft.com/office/drawing/2014/main" id="{ABEAD666-38CC-43E8-B9ED-8E04A8AD3554}"/>
              </a:ext>
            </a:extLst>
          </p:cNvPr>
          <p:cNvSpPr>
            <a:spLocks noGrp="1"/>
          </p:cNvSpPr>
          <p:nvPr>
            <p:ph type="dt" sz="half" idx="10"/>
          </p:nvPr>
        </p:nvSpPr>
        <p:spPr/>
        <p:txBody>
          <a:bodyPr/>
          <a:lstStyle/>
          <a:p>
            <a:fld id="{DCD802F7-3C3A-4437-A30D-5B7F0FF86A5C}" type="datetimeFigureOut">
              <a:rPr lang="en-GB" smtClean="0"/>
              <a:t>13/10/2020</a:t>
            </a:fld>
            <a:endParaRPr lang="en-GB"/>
          </a:p>
        </p:txBody>
      </p:sp>
      <p:sp>
        <p:nvSpPr>
          <p:cNvPr id="5" name="Symbol zastępczy stopki 4">
            <a:extLst>
              <a:ext uri="{FF2B5EF4-FFF2-40B4-BE49-F238E27FC236}">
                <a16:creationId xmlns:a16="http://schemas.microsoft.com/office/drawing/2014/main" id="{D50CB88F-4C56-4240-BA14-38E18FEE1E1B}"/>
              </a:ext>
            </a:extLst>
          </p:cNvPr>
          <p:cNvSpPr>
            <a:spLocks noGrp="1"/>
          </p:cNvSpPr>
          <p:nvPr>
            <p:ph type="ftr" sz="quarter" idx="11"/>
          </p:nvPr>
        </p:nvSpPr>
        <p:spPr/>
        <p:txBody>
          <a:bodyPr/>
          <a:lstStyle/>
          <a:p>
            <a:endParaRPr lang="en-GB"/>
          </a:p>
        </p:txBody>
      </p:sp>
      <p:sp>
        <p:nvSpPr>
          <p:cNvPr id="6" name="Symbol zastępczy numeru slajdu 5">
            <a:extLst>
              <a:ext uri="{FF2B5EF4-FFF2-40B4-BE49-F238E27FC236}">
                <a16:creationId xmlns:a16="http://schemas.microsoft.com/office/drawing/2014/main" id="{FC06C1B6-198A-44AC-BA4A-3B469BA902B0}"/>
              </a:ext>
            </a:extLst>
          </p:cNvPr>
          <p:cNvSpPr>
            <a:spLocks noGrp="1"/>
          </p:cNvSpPr>
          <p:nvPr>
            <p:ph type="sldNum" sz="quarter" idx="12"/>
          </p:nvPr>
        </p:nvSpPr>
        <p:spPr/>
        <p:txBody>
          <a:bodyPr/>
          <a:lstStyle/>
          <a:p>
            <a:fld id="{95F37205-6E1E-4939-BB71-8F8D79A03BE3}" type="slidenum">
              <a:rPr lang="en-GB" smtClean="0"/>
              <a:t>‹#›</a:t>
            </a:fld>
            <a:endParaRPr lang="en-GB"/>
          </a:p>
        </p:txBody>
      </p:sp>
    </p:spTree>
    <p:extLst>
      <p:ext uri="{BB962C8B-B14F-4D97-AF65-F5344CB8AC3E}">
        <p14:creationId xmlns:p14="http://schemas.microsoft.com/office/powerpoint/2010/main" val="2826827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24C5D90-2658-4A8E-A7D1-D244B783A5CD}"/>
              </a:ext>
            </a:extLst>
          </p:cNvPr>
          <p:cNvSpPr>
            <a:spLocks noGrp="1"/>
          </p:cNvSpPr>
          <p:nvPr>
            <p:ph type="title"/>
          </p:nvPr>
        </p:nvSpPr>
        <p:spPr/>
        <p:txBody>
          <a:bodyPr/>
          <a:lstStyle/>
          <a:p>
            <a:r>
              <a:rPr lang="pl-PL"/>
              <a:t>Kliknij, aby edytować styl</a:t>
            </a:r>
            <a:endParaRPr lang="en-GB"/>
          </a:p>
        </p:txBody>
      </p:sp>
      <p:sp>
        <p:nvSpPr>
          <p:cNvPr id="3" name="Symbol zastępczy zawartości 2">
            <a:extLst>
              <a:ext uri="{FF2B5EF4-FFF2-40B4-BE49-F238E27FC236}">
                <a16:creationId xmlns:a16="http://schemas.microsoft.com/office/drawing/2014/main" id="{CDA10E42-C72C-4046-89F5-181D412C4C4C}"/>
              </a:ext>
            </a:extLst>
          </p:cNvPr>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4" name="Symbol zastępczy zawartości 3">
            <a:extLst>
              <a:ext uri="{FF2B5EF4-FFF2-40B4-BE49-F238E27FC236}">
                <a16:creationId xmlns:a16="http://schemas.microsoft.com/office/drawing/2014/main" id="{4B2D525A-A9A2-47EC-9160-10CF15A09EB8}"/>
              </a:ext>
            </a:extLst>
          </p:cNvPr>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5" name="Symbol zastępczy daty 4">
            <a:extLst>
              <a:ext uri="{FF2B5EF4-FFF2-40B4-BE49-F238E27FC236}">
                <a16:creationId xmlns:a16="http://schemas.microsoft.com/office/drawing/2014/main" id="{3142DE7F-22B2-4DFD-9973-D7C684363128}"/>
              </a:ext>
            </a:extLst>
          </p:cNvPr>
          <p:cNvSpPr>
            <a:spLocks noGrp="1"/>
          </p:cNvSpPr>
          <p:nvPr>
            <p:ph type="dt" sz="half" idx="10"/>
          </p:nvPr>
        </p:nvSpPr>
        <p:spPr/>
        <p:txBody>
          <a:bodyPr/>
          <a:lstStyle/>
          <a:p>
            <a:fld id="{DCD802F7-3C3A-4437-A30D-5B7F0FF86A5C}" type="datetimeFigureOut">
              <a:rPr lang="en-GB" smtClean="0"/>
              <a:t>13/10/2020</a:t>
            </a:fld>
            <a:endParaRPr lang="en-GB"/>
          </a:p>
        </p:txBody>
      </p:sp>
      <p:sp>
        <p:nvSpPr>
          <p:cNvPr id="6" name="Symbol zastępczy stopki 5">
            <a:extLst>
              <a:ext uri="{FF2B5EF4-FFF2-40B4-BE49-F238E27FC236}">
                <a16:creationId xmlns:a16="http://schemas.microsoft.com/office/drawing/2014/main" id="{936B3619-CC91-426C-88BD-E49B311C929F}"/>
              </a:ext>
            </a:extLst>
          </p:cNvPr>
          <p:cNvSpPr>
            <a:spLocks noGrp="1"/>
          </p:cNvSpPr>
          <p:nvPr>
            <p:ph type="ftr" sz="quarter" idx="11"/>
          </p:nvPr>
        </p:nvSpPr>
        <p:spPr/>
        <p:txBody>
          <a:bodyPr/>
          <a:lstStyle/>
          <a:p>
            <a:endParaRPr lang="en-GB"/>
          </a:p>
        </p:txBody>
      </p:sp>
      <p:sp>
        <p:nvSpPr>
          <p:cNvPr id="7" name="Symbol zastępczy numeru slajdu 6">
            <a:extLst>
              <a:ext uri="{FF2B5EF4-FFF2-40B4-BE49-F238E27FC236}">
                <a16:creationId xmlns:a16="http://schemas.microsoft.com/office/drawing/2014/main" id="{87335BF0-9989-4470-9CB0-D75A7B5CFA2D}"/>
              </a:ext>
            </a:extLst>
          </p:cNvPr>
          <p:cNvSpPr>
            <a:spLocks noGrp="1"/>
          </p:cNvSpPr>
          <p:nvPr>
            <p:ph type="sldNum" sz="quarter" idx="12"/>
          </p:nvPr>
        </p:nvSpPr>
        <p:spPr/>
        <p:txBody>
          <a:bodyPr/>
          <a:lstStyle/>
          <a:p>
            <a:fld id="{95F37205-6E1E-4939-BB71-8F8D79A03BE3}" type="slidenum">
              <a:rPr lang="en-GB" smtClean="0"/>
              <a:t>‹#›</a:t>
            </a:fld>
            <a:endParaRPr lang="en-GB"/>
          </a:p>
        </p:txBody>
      </p:sp>
    </p:spTree>
    <p:extLst>
      <p:ext uri="{BB962C8B-B14F-4D97-AF65-F5344CB8AC3E}">
        <p14:creationId xmlns:p14="http://schemas.microsoft.com/office/powerpoint/2010/main" val="3695070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8D960E-6B8F-4D82-BC47-21F5B7F853EA}"/>
              </a:ext>
            </a:extLst>
          </p:cNvPr>
          <p:cNvSpPr>
            <a:spLocks noGrp="1"/>
          </p:cNvSpPr>
          <p:nvPr>
            <p:ph type="title"/>
          </p:nvPr>
        </p:nvSpPr>
        <p:spPr>
          <a:xfrm>
            <a:off x="839788" y="365125"/>
            <a:ext cx="10515600" cy="1325563"/>
          </a:xfrm>
        </p:spPr>
        <p:txBody>
          <a:bodyPr/>
          <a:lstStyle/>
          <a:p>
            <a:r>
              <a:rPr lang="pl-PL"/>
              <a:t>Kliknij, aby edytować styl</a:t>
            </a:r>
            <a:endParaRPr lang="en-GB"/>
          </a:p>
        </p:txBody>
      </p:sp>
      <p:sp>
        <p:nvSpPr>
          <p:cNvPr id="3" name="Symbol zastępczy tekstu 2">
            <a:extLst>
              <a:ext uri="{FF2B5EF4-FFF2-40B4-BE49-F238E27FC236}">
                <a16:creationId xmlns:a16="http://schemas.microsoft.com/office/drawing/2014/main" id="{6D2DAC56-42BE-4269-BDA1-A52FAF7DAD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a:extLst>
              <a:ext uri="{FF2B5EF4-FFF2-40B4-BE49-F238E27FC236}">
                <a16:creationId xmlns:a16="http://schemas.microsoft.com/office/drawing/2014/main" id="{77988351-E4B7-4ED0-88F9-A2949C4836BB}"/>
              </a:ext>
            </a:extLst>
          </p:cNvPr>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5" name="Symbol zastępczy tekstu 4">
            <a:extLst>
              <a:ext uri="{FF2B5EF4-FFF2-40B4-BE49-F238E27FC236}">
                <a16:creationId xmlns:a16="http://schemas.microsoft.com/office/drawing/2014/main" id="{AA18ABAF-35B3-407E-9C7A-258BAF2B53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a:extLst>
              <a:ext uri="{FF2B5EF4-FFF2-40B4-BE49-F238E27FC236}">
                <a16:creationId xmlns:a16="http://schemas.microsoft.com/office/drawing/2014/main" id="{6B8D9B72-D252-4DB1-BE5C-38145045D972}"/>
              </a:ext>
            </a:extLst>
          </p:cNvPr>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7" name="Symbol zastępczy daty 6">
            <a:extLst>
              <a:ext uri="{FF2B5EF4-FFF2-40B4-BE49-F238E27FC236}">
                <a16:creationId xmlns:a16="http://schemas.microsoft.com/office/drawing/2014/main" id="{B41340D5-6C8A-4C60-936A-364BC031A1C3}"/>
              </a:ext>
            </a:extLst>
          </p:cNvPr>
          <p:cNvSpPr>
            <a:spLocks noGrp="1"/>
          </p:cNvSpPr>
          <p:nvPr>
            <p:ph type="dt" sz="half" idx="10"/>
          </p:nvPr>
        </p:nvSpPr>
        <p:spPr/>
        <p:txBody>
          <a:bodyPr/>
          <a:lstStyle/>
          <a:p>
            <a:fld id="{DCD802F7-3C3A-4437-A30D-5B7F0FF86A5C}" type="datetimeFigureOut">
              <a:rPr lang="en-GB" smtClean="0"/>
              <a:t>13/10/2020</a:t>
            </a:fld>
            <a:endParaRPr lang="en-GB"/>
          </a:p>
        </p:txBody>
      </p:sp>
      <p:sp>
        <p:nvSpPr>
          <p:cNvPr id="8" name="Symbol zastępczy stopki 7">
            <a:extLst>
              <a:ext uri="{FF2B5EF4-FFF2-40B4-BE49-F238E27FC236}">
                <a16:creationId xmlns:a16="http://schemas.microsoft.com/office/drawing/2014/main" id="{732A8146-5614-4DFB-9209-F531E9280D04}"/>
              </a:ext>
            </a:extLst>
          </p:cNvPr>
          <p:cNvSpPr>
            <a:spLocks noGrp="1"/>
          </p:cNvSpPr>
          <p:nvPr>
            <p:ph type="ftr" sz="quarter" idx="11"/>
          </p:nvPr>
        </p:nvSpPr>
        <p:spPr/>
        <p:txBody>
          <a:bodyPr/>
          <a:lstStyle/>
          <a:p>
            <a:endParaRPr lang="en-GB"/>
          </a:p>
        </p:txBody>
      </p:sp>
      <p:sp>
        <p:nvSpPr>
          <p:cNvPr id="9" name="Symbol zastępczy numeru slajdu 8">
            <a:extLst>
              <a:ext uri="{FF2B5EF4-FFF2-40B4-BE49-F238E27FC236}">
                <a16:creationId xmlns:a16="http://schemas.microsoft.com/office/drawing/2014/main" id="{22F05C5A-1309-484A-B23A-37DBB0E04736}"/>
              </a:ext>
            </a:extLst>
          </p:cNvPr>
          <p:cNvSpPr>
            <a:spLocks noGrp="1"/>
          </p:cNvSpPr>
          <p:nvPr>
            <p:ph type="sldNum" sz="quarter" idx="12"/>
          </p:nvPr>
        </p:nvSpPr>
        <p:spPr/>
        <p:txBody>
          <a:bodyPr/>
          <a:lstStyle/>
          <a:p>
            <a:fld id="{95F37205-6E1E-4939-BB71-8F8D79A03BE3}" type="slidenum">
              <a:rPr lang="en-GB" smtClean="0"/>
              <a:t>‹#›</a:t>
            </a:fld>
            <a:endParaRPr lang="en-GB"/>
          </a:p>
        </p:txBody>
      </p:sp>
    </p:spTree>
    <p:extLst>
      <p:ext uri="{BB962C8B-B14F-4D97-AF65-F5344CB8AC3E}">
        <p14:creationId xmlns:p14="http://schemas.microsoft.com/office/powerpoint/2010/main" val="1321743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C66BA23-8F24-471B-88C5-EDDC17159A8C}"/>
              </a:ext>
            </a:extLst>
          </p:cNvPr>
          <p:cNvSpPr>
            <a:spLocks noGrp="1"/>
          </p:cNvSpPr>
          <p:nvPr>
            <p:ph type="title"/>
          </p:nvPr>
        </p:nvSpPr>
        <p:spPr/>
        <p:txBody>
          <a:bodyPr/>
          <a:lstStyle/>
          <a:p>
            <a:r>
              <a:rPr lang="pl-PL"/>
              <a:t>Kliknij, aby edytować styl</a:t>
            </a:r>
            <a:endParaRPr lang="en-GB"/>
          </a:p>
        </p:txBody>
      </p:sp>
      <p:sp>
        <p:nvSpPr>
          <p:cNvPr id="3" name="Symbol zastępczy daty 2">
            <a:extLst>
              <a:ext uri="{FF2B5EF4-FFF2-40B4-BE49-F238E27FC236}">
                <a16:creationId xmlns:a16="http://schemas.microsoft.com/office/drawing/2014/main" id="{0CCD7F95-EE6F-43C9-8B27-1D3C02CB759E}"/>
              </a:ext>
            </a:extLst>
          </p:cNvPr>
          <p:cNvSpPr>
            <a:spLocks noGrp="1"/>
          </p:cNvSpPr>
          <p:nvPr>
            <p:ph type="dt" sz="half" idx="10"/>
          </p:nvPr>
        </p:nvSpPr>
        <p:spPr/>
        <p:txBody>
          <a:bodyPr/>
          <a:lstStyle/>
          <a:p>
            <a:fld id="{DCD802F7-3C3A-4437-A30D-5B7F0FF86A5C}" type="datetimeFigureOut">
              <a:rPr lang="en-GB" smtClean="0"/>
              <a:t>13/10/2020</a:t>
            </a:fld>
            <a:endParaRPr lang="en-GB"/>
          </a:p>
        </p:txBody>
      </p:sp>
      <p:sp>
        <p:nvSpPr>
          <p:cNvPr id="4" name="Symbol zastępczy stopki 3">
            <a:extLst>
              <a:ext uri="{FF2B5EF4-FFF2-40B4-BE49-F238E27FC236}">
                <a16:creationId xmlns:a16="http://schemas.microsoft.com/office/drawing/2014/main" id="{BDB76581-078A-42DE-880F-50320BE12469}"/>
              </a:ext>
            </a:extLst>
          </p:cNvPr>
          <p:cNvSpPr>
            <a:spLocks noGrp="1"/>
          </p:cNvSpPr>
          <p:nvPr>
            <p:ph type="ftr" sz="quarter" idx="11"/>
          </p:nvPr>
        </p:nvSpPr>
        <p:spPr/>
        <p:txBody>
          <a:bodyPr/>
          <a:lstStyle/>
          <a:p>
            <a:endParaRPr lang="en-GB"/>
          </a:p>
        </p:txBody>
      </p:sp>
      <p:sp>
        <p:nvSpPr>
          <p:cNvPr id="5" name="Symbol zastępczy numeru slajdu 4">
            <a:extLst>
              <a:ext uri="{FF2B5EF4-FFF2-40B4-BE49-F238E27FC236}">
                <a16:creationId xmlns:a16="http://schemas.microsoft.com/office/drawing/2014/main" id="{82A5121C-767D-4615-B991-52B0233BE0BE}"/>
              </a:ext>
            </a:extLst>
          </p:cNvPr>
          <p:cNvSpPr>
            <a:spLocks noGrp="1"/>
          </p:cNvSpPr>
          <p:nvPr>
            <p:ph type="sldNum" sz="quarter" idx="12"/>
          </p:nvPr>
        </p:nvSpPr>
        <p:spPr/>
        <p:txBody>
          <a:bodyPr/>
          <a:lstStyle/>
          <a:p>
            <a:fld id="{95F37205-6E1E-4939-BB71-8F8D79A03BE3}" type="slidenum">
              <a:rPr lang="en-GB" smtClean="0"/>
              <a:t>‹#›</a:t>
            </a:fld>
            <a:endParaRPr lang="en-GB"/>
          </a:p>
        </p:txBody>
      </p:sp>
    </p:spTree>
    <p:extLst>
      <p:ext uri="{BB962C8B-B14F-4D97-AF65-F5344CB8AC3E}">
        <p14:creationId xmlns:p14="http://schemas.microsoft.com/office/powerpoint/2010/main" val="1733571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a:extLst>
              <a:ext uri="{FF2B5EF4-FFF2-40B4-BE49-F238E27FC236}">
                <a16:creationId xmlns:a16="http://schemas.microsoft.com/office/drawing/2014/main" id="{7F349174-6907-4B9D-AA6D-F86EFC2719BA}"/>
              </a:ext>
            </a:extLst>
          </p:cNvPr>
          <p:cNvSpPr>
            <a:spLocks noGrp="1"/>
          </p:cNvSpPr>
          <p:nvPr>
            <p:ph type="dt" sz="half" idx="10"/>
          </p:nvPr>
        </p:nvSpPr>
        <p:spPr/>
        <p:txBody>
          <a:bodyPr/>
          <a:lstStyle/>
          <a:p>
            <a:fld id="{DCD802F7-3C3A-4437-A30D-5B7F0FF86A5C}" type="datetimeFigureOut">
              <a:rPr lang="en-GB" smtClean="0"/>
              <a:t>13/10/2020</a:t>
            </a:fld>
            <a:endParaRPr lang="en-GB"/>
          </a:p>
        </p:txBody>
      </p:sp>
      <p:sp>
        <p:nvSpPr>
          <p:cNvPr id="3" name="Symbol zastępczy stopki 2">
            <a:extLst>
              <a:ext uri="{FF2B5EF4-FFF2-40B4-BE49-F238E27FC236}">
                <a16:creationId xmlns:a16="http://schemas.microsoft.com/office/drawing/2014/main" id="{16E56D8E-C55D-45F8-8B8C-F3F0BB8DB8E9}"/>
              </a:ext>
            </a:extLst>
          </p:cNvPr>
          <p:cNvSpPr>
            <a:spLocks noGrp="1"/>
          </p:cNvSpPr>
          <p:nvPr>
            <p:ph type="ftr" sz="quarter" idx="11"/>
          </p:nvPr>
        </p:nvSpPr>
        <p:spPr/>
        <p:txBody>
          <a:bodyPr/>
          <a:lstStyle/>
          <a:p>
            <a:endParaRPr lang="en-GB"/>
          </a:p>
        </p:txBody>
      </p:sp>
      <p:sp>
        <p:nvSpPr>
          <p:cNvPr id="4" name="Symbol zastępczy numeru slajdu 3">
            <a:extLst>
              <a:ext uri="{FF2B5EF4-FFF2-40B4-BE49-F238E27FC236}">
                <a16:creationId xmlns:a16="http://schemas.microsoft.com/office/drawing/2014/main" id="{B4B59232-5386-4281-95FC-115CE132E901}"/>
              </a:ext>
            </a:extLst>
          </p:cNvPr>
          <p:cNvSpPr>
            <a:spLocks noGrp="1"/>
          </p:cNvSpPr>
          <p:nvPr>
            <p:ph type="sldNum" sz="quarter" idx="12"/>
          </p:nvPr>
        </p:nvSpPr>
        <p:spPr/>
        <p:txBody>
          <a:bodyPr/>
          <a:lstStyle/>
          <a:p>
            <a:fld id="{95F37205-6E1E-4939-BB71-8F8D79A03BE3}" type="slidenum">
              <a:rPr lang="en-GB" smtClean="0"/>
              <a:t>‹#›</a:t>
            </a:fld>
            <a:endParaRPr lang="en-GB"/>
          </a:p>
        </p:txBody>
      </p:sp>
    </p:spTree>
    <p:extLst>
      <p:ext uri="{BB962C8B-B14F-4D97-AF65-F5344CB8AC3E}">
        <p14:creationId xmlns:p14="http://schemas.microsoft.com/office/powerpoint/2010/main" val="330605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BD116A9-3433-4D5F-8986-451608277905}"/>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endParaRPr lang="en-GB"/>
          </a:p>
        </p:txBody>
      </p:sp>
      <p:sp>
        <p:nvSpPr>
          <p:cNvPr id="3" name="Symbol zastępczy zawartości 2">
            <a:extLst>
              <a:ext uri="{FF2B5EF4-FFF2-40B4-BE49-F238E27FC236}">
                <a16:creationId xmlns:a16="http://schemas.microsoft.com/office/drawing/2014/main" id="{E789DBDF-BF25-49E6-AB5A-66769FDACE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4" name="Symbol zastępczy tekstu 3">
            <a:extLst>
              <a:ext uri="{FF2B5EF4-FFF2-40B4-BE49-F238E27FC236}">
                <a16:creationId xmlns:a16="http://schemas.microsoft.com/office/drawing/2014/main" id="{51AA925E-7129-4F64-84EA-AB0A7A313E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223AE5B4-AB39-4AEC-9C30-1288F24DCFF7}"/>
              </a:ext>
            </a:extLst>
          </p:cNvPr>
          <p:cNvSpPr>
            <a:spLocks noGrp="1"/>
          </p:cNvSpPr>
          <p:nvPr>
            <p:ph type="dt" sz="half" idx="10"/>
          </p:nvPr>
        </p:nvSpPr>
        <p:spPr/>
        <p:txBody>
          <a:bodyPr/>
          <a:lstStyle/>
          <a:p>
            <a:fld id="{DCD802F7-3C3A-4437-A30D-5B7F0FF86A5C}" type="datetimeFigureOut">
              <a:rPr lang="en-GB" smtClean="0"/>
              <a:t>13/10/2020</a:t>
            </a:fld>
            <a:endParaRPr lang="en-GB"/>
          </a:p>
        </p:txBody>
      </p:sp>
      <p:sp>
        <p:nvSpPr>
          <p:cNvPr id="6" name="Symbol zastępczy stopki 5">
            <a:extLst>
              <a:ext uri="{FF2B5EF4-FFF2-40B4-BE49-F238E27FC236}">
                <a16:creationId xmlns:a16="http://schemas.microsoft.com/office/drawing/2014/main" id="{CA70A89F-6384-46A3-B1EC-9647FF60CD80}"/>
              </a:ext>
            </a:extLst>
          </p:cNvPr>
          <p:cNvSpPr>
            <a:spLocks noGrp="1"/>
          </p:cNvSpPr>
          <p:nvPr>
            <p:ph type="ftr" sz="quarter" idx="11"/>
          </p:nvPr>
        </p:nvSpPr>
        <p:spPr/>
        <p:txBody>
          <a:bodyPr/>
          <a:lstStyle/>
          <a:p>
            <a:endParaRPr lang="en-GB"/>
          </a:p>
        </p:txBody>
      </p:sp>
      <p:sp>
        <p:nvSpPr>
          <p:cNvPr id="7" name="Symbol zastępczy numeru slajdu 6">
            <a:extLst>
              <a:ext uri="{FF2B5EF4-FFF2-40B4-BE49-F238E27FC236}">
                <a16:creationId xmlns:a16="http://schemas.microsoft.com/office/drawing/2014/main" id="{2606197C-C850-4E4C-AA06-AADBC10130C4}"/>
              </a:ext>
            </a:extLst>
          </p:cNvPr>
          <p:cNvSpPr>
            <a:spLocks noGrp="1"/>
          </p:cNvSpPr>
          <p:nvPr>
            <p:ph type="sldNum" sz="quarter" idx="12"/>
          </p:nvPr>
        </p:nvSpPr>
        <p:spPr/>
        <p:txBody>
          <a:bodyPr/>
          <a:lstStyle/>
          <a:p>
            <a:fld id="{95F37205-6E1E-4939-BB71-8F8D79A03BE3}" type="slidenum">
              <a:rPr lang="en-GB" smtClean="0"/>
              <a:t>‹#›</a:t>
            </a:fld>
            <a:endParaRPr lang="en-GB"/>
          </a:p>
        </p:txBody>
      </p:sp>
    </p:spTree>
    <p:extLst>
      <p:ext uri="{BB962C8B-B14F-4D97-AF65-F5344CB8AC3E}">
        <p14:creationId xmlns:p14="http://schemas.microsoft.com/office/powerpoint/2010/main" val="1554549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18636AC-DDFD-4BBA-B2C3-E27BDD417321}"/>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endParaRPr lang="en-GB"/>
          </a:p>
        </p:txBody>
      </p:sp>
      <p:sp>
        <p:nvSpPr>
          <p:cNvPr id="3" name="Symbol zastępczy obrazu 2">
            <a:extLst>
              <a:ext uri="{FF2B5EF4-FFF2-40B4-BE49-F238E27FC236}">
                <a16:creationId xmlns:a16="http://schemas.microsoft.com/office/drawing/2014/main" id="{4F5697D8-4B67-4768-9D8D-396A3CAAAC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ymbol zastępczy tekstu 3">
            <a:extLst>
              <a:ext uri="{FF2B5EF4-FFF2-40B4-BE49-F238E27FC236}">
                <a16:creationId xmlns:a16="http://schemas.microsoft.com/office/drawing/2014/main" id="{3F2492E3-AC6A-45BF-9D00-B5C07FAAAE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297CE57A-5D4B-4ECA-B6C5-8818B1149C4C}"/>
              </a:ext>
            </a:extLst>
          </p:cNvPr>
          <p:cNvSpPr>
            <a:spLocks noGrp="1"/>
          </p:cNvSpPr>
          <p:nvPr>
            <p:ph type="dt" sz="half" idx="10"/>
          </p:nvPr>
        </p:nvSpPr>
        <p:spPr/>
        <p:txBody>
          <a:bodyPr/>
          <a:lstStyle/>
          <a:p>
            <a:fld id="{DCD802F7-3C3A-4437-A30D-5B7F0FF86A5C}" type="datetimeFigureOut">
              <a:rPr lang="en-GB" smtClean="0"/>
              <a:t>13/10/2020</a:t>
            </a:fld>
            <a:endParaRPr lang="en-GB"/>
          </a:p>
        </p:txBody>
      </p:sp>
      <p:sp>
        <p:nvSpPr>
          <p:cNvPr id="6" name="Symbol zastępczy stopki 5">
            <a:extLst>
              <a:ext uri="{FF2B5EF4-FFF2-40B4-BE49-F238E27FC236}">
                <a16:creationId xmlns:a16="http://schemas.microsoft.com/office/drawing/2014/main" id="{6F6F8EAF-C894-4976-A2E8-D564FE6CC06B}"/>
              </a:ext>
            </a:extLst>
          </p:cNvPr>
          <p:cNvSpPr>
            <a:spLocks noGrp="1"/>
          </p:cNvSpPr>
          <p:nvPr>
            <p:ph type="ftr" sz="quarter" idx="11"/>
          </p:nvPr>
        </p:nvSpPr>
        <p:spPr/>
        <p:txBody>
          <a:bodyPr/>
          <a:lstStyle/>
          <a:p>
            <a:endParaRPr lang="en-GB"/>
          </a:p>
        </p:txBody>
      </p:sp>
      <p:sp>
        <p:nvSpPr>
          <p:cNvPr id="7" name="Symbol zastępczy numeru slajdu 6">
            <a:extLst>
              <a:ext uri="{FF2B5EF4-FFF2-40B4-BE49-F238E27FC236}">
                <a16:creationId xmlns:a16="http://schemas.microsoft.com/office/drawing/2014/main" id="{2FBD2C00-1F64-45AE-A387-A714529D9681}"/>
              </a:ext>
            </a:extLst>
          </p:cNvPr>
          <p:cNvSpPr>
            <a:spLocks noGrp="1"/>
          </p:cNvSpPr>
          <p:nvPr>
            <p:ph type="sldNum" sz="quarter" idx="12"/>
          </p:nvPr>
        </p:nvSpPr>
        <p:spPr/>
        <p:txBody>
          <a:bodyPr/>
          <a:lstStyle/>
          <a:p>
            <a:fld id="{95F37205-6E1E-4939-BB71-8F8D79A03BE3}" type="slidenum">
              <a:rPr lang="en-GB" smtClean="0"/>
              <a:t>‹#›</a:t>
            </a:fld>
            <a:endParaRPr lang="en-GB"/>
          </a:p>
        </p:txBody>
      </p:sp>
    </p:spTree>
    <p:extLst>
      <p:ext uri="{BB962C8B-B14F-4D97-AF65-F5344CB8AC3E}">
        <p14:creationId xmlns:p14="http://schemas.microsoft.com/office/powerpoint/2010/main" val="2371532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a:extLst>
              <a:ext uri="{FF2B5EF4-FFF2-40B4-BE49-F238E27FC236}">
                <a16:creationId xmlns:a16="http://schemas.microsoft.com/office/drawing/2014/main" id="{F895625E-B197-4AB6-9700-4CA604E829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endParaRPr lang="en-GB"/>
          </a:p>
        </p:txBody>
      </p:sp>
      <p:sp>
        <p:nvSpPr>
          <p:cNvPr id="3" name="Symbol zastępczy tekstu 2">
            <a:extLst>
              <a:ext uri="{FF2B5EF4-FFF2-40B4-BE49-F238E27FC236}">
                <a16:creationId xmlns:a16="http://schemas.microsoft.com/office/drawing/2014/main" id="{30369BDC-2A07-418D-A8DC-A6222A8157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4" name="Symbol zastępczy daty 3">
            <a:extLst>
              <a:ext uri="{FF2B5EF4-FFF2-40B4-BE49-F238E27FC236}">
                <a16:creationId xmlns:a16="http://schemas.microsoft.com/office/drawing/2014/main" id="{86EEA148-84F6-43DF-9A5D-207A31E945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D802F7-3C3A-4437-A30D-5B7F0FF86A5C}" type="datetimeFigureOut">
              <a:rPr lang="en-GB" smtClean="0"/>
              <a:t>13/10/2020</a:t>
            </a:fld>
            <a:endParaRPr lang="en-GB"/>
          </a:p>
        </p:txBody>
      </p:sp>
      <p:sp>
        <p:nvSpPr>
          <p:cNvPr id="5" name="Symbol zastępczy stopki 4">
            <a:extLst>
              <a:ext uri="{FF2B5EF4-FFF2-40B4-BE49-F238E27FC236}">
                <a16:creationId xmlns:a16="http://schemas.microsoft.com/office/drawing/2014/main" id="{84B61CBB-077C-428D-92A9-62779235E9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ymbol zastępczy numeru slajdu 5">
            <a:extLst>
              <a:ext uri="{FF2B5EF4-FFF2-40B4-BE49-F238E27FC236}">
                <a16:creationId xmlns:a16="http://schemas.microsoft.com/office/drawing/2014/main" id="{1126C4D3-7C95-4275-8A3C-B86DC5C5E5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F37205-6E1E-4939-BB71-8F8D79A03BE3}" type="slidenum">
              <a:rPr lang="en-GB" smtClean="0"/>
              <a:t>‹#›</a:t>
            </a:fld>
            <a:endParaRPr lang="en-GB"/>
          </a:p>
        </p:txBody>
      </p:sp>
    </p:spTree>
    <p:extLst>
      <p:ext uri="{BB962C8B-B14F-4D97-AF65-F5344CB8AC3E}">
        <p14:creationId xmlns:p14="http://schemas.microsoft.com/office/powerpoint/2010/main" val="1063353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ytuł 1">
            <a:extLst>
              <a:ext uri="{FF2B5EF4-FFF2-40B4-BE49-F238E27FC236}">
                <a16:creationId xmlns:a16="http://schemas.microsoft.com/office/drawing/2014/main" id="{8DD4F9C4-F619-487F-9FA8-1809B4B43C46}"/>
              </a:ext>
            </a:extLst>
          </p:cNvPr>
          <p:cNvSpPr>
            <a:spLocks noGrp="1"/>
          </p:cNvSpPr>
          <p:nvPr>
            <p:ph type="ctrTitle"/>
          </p:nvPr>
        </p:nvSpPr>
        <p:spPr>
          <a:xfrm>
            <a:off x="3041438" y="1987273"/>
            <a:ext cx="6105194" cy="2676992"/>
          </a:xfrm>
        </p:spPr>
        <p:txBody>
          <a:bodyPr>
            <a:normAutofit/>
          </a:bodyPr>
          <a:lstStyle/>
          <a:p>
            <a:r>
              <a:rPr lang="pl-PL" dirty="0">
                <a:solidFill>
                  <a:srgbClr val="FFFFFF"/>
                </a:solidFill>
              </a:rPr>
              <a:t>5W1H </a:t>
            </a:r>
            <a:r>
              <a:rPr lang="pl-PL" dirty="0" err="1">
                <a:solidFill>
                  <a:srgbClr val="FFFFFF"/>
                </a:solidFill>
              </a:rPr>
              <a:t>analysis</a:t>
            </a:r>
            <a:r>
              <a:rPr lang="pl-PL" dirty="0">
                <a:solidFill>
                  <a:srgbClr val="FFFFFF"/>
                </a:solidFill>
              </a:rPr>
              <a:t> of </a:t>
            </a:r>
            <a:r>
              <a:rPr lang="pl-PL" dirty="0" err="1">
                <a:solidFill>
                  <a:srgbClr val="FFFFFF"/>
                </a:solidFill>
              </a:rPr>
              <a:t>urban</a:t>
            </a:r>
            <a:r>
              <a:rPr lang="pl-PL" dirty="0">
                <a:solidFill>
                  <a:srgbClr val="FFFFFF"/>
                </a:solidFill>
              </a:rPr>
              <a:t> </a:t>
            </a:r>
            <a:r>
              <a:rPr lang="pl-PL" dirty="0" err="1">
                <a:solidFill>
                  <a:srgbClr val="FFFFFF"/>
                </a:solidFill>
              </a:rPr>
              <a:t>tranport</a:t>
            </a:r>
            <a:r>
              <a:rPr lang="pl-PL" dirty="0">
                <a:solidFill>
                  <a:srgbClr val="FFFFFF"/>
                </a:solidFill>
              </a:rPr>
              <a:t> </a:t>
            </a:r>
            <a:r>
              <a:rPr lang="pl-PL" dirty="0" err="1">
                <a:solidFill>
                  <a:srgbClr val="FFFFFF"/>
                </a:solidFill>
              </a:rPr>
              <a:t>problems</a:t>
            </a:r>
            <a:endParaRPr lang="en-GB" dirty="0">
              <a:solidFill>
                <a:srgbClr val="FFFFFF"/>
              </a:solidFill>
            </a:endParaRPr>
          </a:p>
        </p:txBody>
      </p:sp>
      <p:sp>
        <p:nvSpPr>
          <p:cNvPr id="3" name="Podtytuł 2">
            <a:extLst>
              <a:ext uri="{FF2B5EF4-FFF2-40B4-BE49-F238E27FC236}">
                <a16:creationId xmlns:a16="http://schemas.microsoft.com/office/drawing/2014/main" id="{3C400494-CB52-49AB-8AAE-AEDCC89457BC}"/>
              </a:ext>
            </a:extLst>
          </p:cNvPr>
          <p:cNvSpPr>
            <a:spLocks noGrp="1"/>
          </p:cNvSpPr>
          <p:nvPr>
            <p:ph type="subTitle" idx="1"/>
          </p:nvPr>
        </p:nvSpPr>
        <p:spPr>
          <a:xfrm>
            <a:off x="3041438" y="4664265"/>
            <a:ext cx="6105194" cy="682079"/>
          </a:xfrm>
        </p:spPr>
        <p:txBody>
          <a:bodyPr>
            <a:normAutofit fontScale="92500" lnSpcReduction="10000"/>
          </a:bodyPr>
          <a:lstStyle/>
          <a:p>
            <a:r>
              <a:rPr lang="pl-PL" dirty="0" err="1">
                <a:solidFill>
                  <a:srgbClr val="FFFFFF"/>
                </a:solidFill>
              </a:rPr>
              <a:t>Group</a:t>
            </a:r>
            <a:r>
              <a:rPr lang="pl-PL" dirty="0">
                <a:solidFill>
                  <a:srgbClr val="FFFFFF"/>
                </a:solidFill>
              </a:rPr>
              <a:t> 9 – Bartłomiej Kubicki, Aleksander Włodarczyk, Zofia Majewska, Grzegorz Brochocki</a:t>
            </a:r>
          </a:p>
        </p:txBody>
      </p:sp>
    </p:spTree>
    <p:extLst>
      <p:ext uri="{BB962C8B-B14F-4D97-AF65-F5344CB8AC3E}">
        <p14:creationId xmlns:p14="http://schemas.microsoft.com/office/powerpoint/2010/main" val="1841620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ytuł 1">
            <a:extLst>
              <a:ext uri="{FF2B5EF4-FFF2-40B4-BE49-F238E27FC236}">
                <a16:creationId xmlns:a16="http://schemas.microsoft.com/office/drawing/2014/main" id="{64032A71-CD1F-43E0-9F7E-58942109F5AD}"/>
              </a:ext>
            </a:extLst>
          </p:cNvPr>
          <p:cNvSpPr>
            <a:spLocks noGrp="1"/>
          </p:cNvSpPr>
          <p:nvPr>
            <p:ph type="ctrTitle"/>
          </p:nvPr>
        </p:nvSpPr>
        <p:spPr>
          <a:xfrm>
            <a:off x="3204642" y="2353641"/>
            <a:ext cx="5782716" cy="2150719"/>
          </a:xfrm>
          <a:noFill/>
        </p:spPr>
        <p:txBody>
          <a:bodyPr anchor="ctr">
            <a:normAutofit/>
          </a:bodyPr>
          <a:lstStyle/>
          <a:p>
            <a:pPr rtl="0" fontAlgn="base">
              <a:spcBef>
                <a:spcPts val="0"/>
              </a:spcBef>
              <a:spcAft>
                <a:spcPts val="0"/>
              </a:spcAft>
            </a:pPr>
            <a:br>
              <a:rPr lang="en-US" sz="1800" b="0" i="0" u="none" strike="noStrike">
                <a:solidFill>
                  <a:srgbClr val="000000"/>
                </a:solidFill>
                <a:effectLst/>
                <a:latin typeface="Arial" panose="020B0604020202020204" pitchFamily="34" charset="0"/>
              </a:rPr>
            </a:br>
            <a:endParaRPr lang="en-GB" sz="3600" dirty="0">
              <a:solidFill>
                <a:srgbClr val="080808"/>
              </a:solidFill>
            </a:endParaRP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Obraz 4">
            <a:extLst>
              <a:ext uri="{FF2B5EF4-FFF2-40B4-BE49-F238E27FC236}">
                <a16:creationId xmlns:a16="http://schemas.microsoft.com/office/drawing/2014/main" id="{66C7CDF7-BBEA-4790-A7EC-9749FA6177F0}"/>
              </a:ext>
            </a:extLst>
          </p:cNvPr>
          <p:cNvPicPr>
            <a:picLocks noChangeAspect="1"/>
          </p:cNvPicPr>
          <p:nvPr/>
        </p:nvPicPr>
        <p:blipFill>
          <a:blip r:embed="rId2"/>
          <a:stretch>
            <a:fillRect/>
          </a:stretch>
        </p:blipFill>
        <p:spPr>
          <a:xfrm>
            <a:off x="1123406" y="0"/>
            <a:ext cx="10175965" cy="6858000"/>
          </a:xfrm>
          <a:prstGeom prst="rect">
            <a:avLst/>
          </a:prstGeom>
        </p:spPr>
      </p:pic>
      <p:sp>
        <p:nvSpPr>
          <p:cNvPr id="7" name="pole tekstowe 6">
            <a:extLst>
              <a:ext uri="{FF2B5EF4-FFF2-40B4-BE49-F238E27FC236}">
                <a16:creationId xmlns:a16="http://schemas.microsoft.com/office/drawing/2014/main" id="{5BB2C975-951F-4D6A-887A-AD34990EC89A}"/>
              </a:ext>
            </a:extLst>
          </p:cNvPr>
          <p:cNvSpPr txBox="1"/>
          <p:nvPr/>
        </p:nvSpPr>
        <p:spPr>
          <a:xfrm>
            <a:off x="3204642" y="116594"/>
            <a:ext cx="5715834" cy="923330"/>
          </a:xfrm>
          <a:prstGeom prst="rect">
            <a:avLst/>
          </a:prstGeom>
          <a:noFill/>
        </p:spPr>
        <p:txBody>
          <a:bodyPr wrap="square" rtlCol="0">
            <a:spAutoFit/>
          </a:bodyPr>
          <a:lstStyle/>
          <a:p>
            <a:pPr algn="ctr"/>
            <a:r>
              <a:rPr lang="pl-PL" sz="5400" dirty="0">
                <a:solidFill>
                  <a:schemeClr val="accent4"/>
                </a:solidFill>
                <a:latin typeface="+mj-lt"/>
              </a:rPr>
              <a:t>Diagram</a:t>
            </a:r>
            <a:endParaRPr lang="en-GB" sz="5400" dirty="0">
              <a:solidFill>
                <a:schemeClr val="accent4"/>
              </a:solidFill>
              <a:latin typeface="+mj-lt"/>
            </a:endParaRPr>
          </a:p>
        </p:txBody>
      </p:sp>
    </p:spTree>
    <p:extLst>
      <p:ext uri="{BB962C8B-B14F-4D97-AF65-F5344CB8AC3E}">
        <p14:creationId xmlns:p14="http://schemas.microsoft.com/office/powerpoint/2010/main" val="3502303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8C3DEBB2-D54E-470C-86B3-631BDDF6C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845820"/>
            <a:ext cx="6087194" cy="5166360"/>
          </a:xfrm>
          <a:custGeom>
            <a:avLst/>
            <a:gdLst>
              <a:gd name="connsiteX0" fmla="*/ 0 w 6087194"/>
              <a:gd name="connsiteY0" fmla="*/ 0 h 5166360"/>
              <a:gd name="connsiteX1" fmla="*/ 155740 w 6087194"/>
              <a:gd name="connsiteY1" fmla="*/ 0 h 5166360"/>
              <a:gd name="connsiteX2" fmla="*/ 5867656 w 6087194"/>
              <a:gd name="connsiteY2" fmla="*/ 0 h 5166360"/>
              <a:gd name="connsiteX3" fmla="*/ 6087194 w 6087194"/>
              <a:gd name="connsiteY3" fmla="*/ 0 h 5166360"/>
              <a:gd name="connsiteX4" fmla="*/ 3693315 w 6087194"/>
              <a:gd name="connsiteY4" fmla="*/ 5166360 h 5166360"/>
              <a:gd name="connsiteX5" fmla="*/ 3473777 w 6087194"/>
              <a:gd name="connsiteY5" fmla="*/ 5166360 h 5166360"/>
              <a:gd name="connsiteX6" fmla="*/ 155740 w 6087194"/>
              <a:gd name="connsiteY6" fmla="*/ 5166360 h 5166360"/>
              <a:gd name="connsiteX7" fmla="*/ 0 w 6087194"/>
              <a:gd name="connsiteY7" fmla="*/ 516636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87194" h="5166360">
                <a:moveTo>
                  <a:pt x="0" y="0"/>
                </a:moveTo>
                <a:lnTo>
                  <a:pt x="155740" y="0"/>
                </a:lnTo>
                <a:lnTo>
                  <a:pt x="5867656" y="0"/>
                </a:lnTo>
                <a:lnTo>
                  <a:pt x="6087194" y="0"/>
                </a:lnTo>
                <a:lnTo>
                  <a:pt x="3693315" y="5166360"/>
                </a:lnTo>
                <a:lnTo>
                  <a:pt x="3473777" y="5166360"/>
                </a:lnTo>
                <a:lnTo>
                  <a:pt x="155740"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847C7588-8C18-44D9-8469-ABB9865FE1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3726915" y="844868"/>
            <a:ext cx="8465085" cy="5167312"/>
          </a:xfrm>
          <a:custGeom>
            <a:avLst/>
            <a:gdLst>
              <a:gd name="connsiteX0" fmla="*/ 0 w 8465085"/>
              <a:gd name="connsiteY0" fmla="*/ 952 h 5167312"/>
              <a:gd name="connsiteX1" fmla="*/ 1898594 w 8465085"/>
              <a:gd name="connsiteY1" fmla="*/ 952 h 5167312"/>
              <a:gd name="connsiteX2" fmla="*/ 1898594 w 8465085"/>
              <a:gd name="connsiteY2" fmla="*/ 0 h 5167312"/>
              <a:gd name="connsiteX3" fmla="*/ 0 w 8465085"/>
              <a:gd name="connsiteY3" fmla="*/ 0 h 5167312"/>
              <a:gd name="connsiteX4" fmla="*/ 221324 w 8465085"/>
              <a:gd name="connsiteY4" fmla="*/ 5167312 h 5167312"/>
              <a:gd name="connsiteX5" fmla="*/ 7243482 w 8465085"/>
              <a:gd name="connsiteY5" fmla="*/ 5167312 h 5167312"/>
              <a:gd name="connsiteX6" fmla="*/ 8465085 w 8465085"/>
              <a:gd name="connsiteY6" fmla="*/ 5167312 h 5167312"/>
              <a:gd name="connsiteX7" fmla="*/ 8465085 w 8465085"/>
              <a:gd name="connsiteY7" fmla="*/ 0 h 5167312"/>
              <a:gd name="connsiteX8" fmla="*/ 7243482 w 8465085"/>
              <a:gd name="connsiteY8" fmla="*/ 0 h 5167312"/>
              <a:gd name="connsiteX9" fmla="*/ 2610976 w 8465085"/>
              <a:gd name="connsiteY9" fmla="*/ 0 h 5167312"/>
              <a:gd name="connsiteX10" fmla="*/ 2610976 w 8465085"/>
              <a:gd name="connsiteY10" fmla="*/ 952 h 5167312"/>
              <a:gd name="connsiteX11" fmla="*/ 2615203 w 8465085"/>
              <a:gd name="connsiteY11"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65085" h="5167312">
                <a:moveTo>
                  <a:pt x="0" y="952"/>
                </a:moveTo>
                <a:lnTo>
                  <a:pt x="1898594" y="952"/>
                </a:lnTo>
                <a:lnTo>
                  <a:pt x="1898594" y="0"/>
                </a:lnTo>
                <a:lnTo>
                  <a:pt x="0" y="0"/>
                </a:lnTo>
                <a:close/>
                <a:moveTo>
                  <a:pt x="221324" y="5167312"/>
                </a:moveTo>
                <a:lnTo>
                  <a:pt x="7243482" y="5167312"/>
                </a:lnTo>
                <a:lnTo>
                  <a:pt x="8465085" y="5167312"/>
                </a:lnTo>
                <a:lnTo>
                  <a:pt x="8465085" y="0"/>
                </a:lnTo>
                <a:lnTo>
                  <a:pt x="7243482" y="0"/>
                </a:lnTo>
                <a:lnTo>
                  <a:pt x="2610976" y="0"/>
                </a:lnTo>
                <a:lnTo>
                  <a:pt x="2610976" y="952"/>
                </a:lnTo>
                <a:lnTo>
                  <a:pt x="2615203"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ytuł 1">
            <a:extLst>
              <a:ext uri="{FF2B5EF4-FFF2-40B4-BE49-F238E27FC236}">
                <a16:creationId xmlns:a16="http://schemas.microsoft.com/office/drawing/2014/main" id="{511CABB3-3F84-44C3-985D-FABD48E252B5}"/>
              </a:ext>
            </a:extLst>
          </p:cNvPr>
          <p:cNvSpPr>
            <a:spLocks noGrp="1"/>
          </p:cNvSpPr>
          <p:nvPr>
            <p:ph type="title"/>
          </p:nvPr>
        </p:nvSpPr>
        <p:spPr>
          <a:xfrm>
            <a:off x="838199" y="1841614"/>
            <a:ext cx="3409508" cy="3173819"/>
          </a:xfrm>
        </p:spPr>
        <p:txBody>
          <a:bodyPr>
            <a:normAutofit/>
          </a:bodyPr>
          <a:lstStyle/>
          <a:p>
            <a:pPr algn="ctr"/>
            <a:r>
              <a:rPr lang="pl-PL" dirty="0">
                <a:solidFill>
                  <a:schemeClr val="bg1"/>
                </a:solidFill>
              </a:rPr>
              <a:t>WHAT</a:t>
            </a:r>
            <a:endParaRPr lang="en-GB" dirty="0">
              <a:solidFill>
                <a:schemeClr val="bg1"/>
              </a:solidFill>
            </a:endParaRPr>
          </a:p>
        </p:txBody>
      </p:sp>
      <p:sp>
        <p:nvSpPr>
          <p:cNvPr id="3" name="Symbol zastępczy zawartości 2">
            <a:extLst>
              <a:ext uri="{FF2B5EF4-FFF2-40B4-BE49-F238E27FC236}">
                <a16:creationId xmlns:a16="http://schemas.microsoft.com/office/drawing/2014/main" id="{C15DA0DE-AD91-4CD8-9D65-29874BCB79CC}"/>
              </a:ext>
            </a:extLst>
          </p:cNvPr>
          <p:cNvSpPr>
            <a:spLocks noGrp="1"/>
          </p:cNvSpPr>
          <p:nvPr>
            <p:ph idx="1"/>
          </p:nvPr>
        </p:nvSpPr>
        <p:spPr>
          <a:xfrm>
            <a:off x="6096000" y="1137208"/>
            <a:ext cx="5257800" cy="4582632"/>
          </a:xfrm>
        </p:spPr>
        <p:txBody>
          <a:bodyPr anchor="ctr">
            <a:normAutofit lnSpcReduction="10000"/>
          </a:bodyPr>
          <a:lstStyle/>
          <a:p>
            <a:pPr marL="0" indent="0" algn="just" rtl="0">
              <a:spcBef>
                <a:spcPts val="0"/>
              </a:spcBef>
              <a:spcAft>
                <a:spcPts val="0"/>
              </a:spcAft>
              <a:buNone/>
            </a:pPr>
            <a:r>
              <a:rPr lang="en-US" sz="2400" b="0" i="0" u="none" strike="noStrike" dirty="0">
                <a:effectLst/>
                <a:latin typeface="Arial" panose="020B0604020202020204" pitchFamily="34" charset="0"/>
              </a:rPr>
              <a:t>There are definitely too many cars on the streets these days. People mostly choose car transportation instead of any ways of transport. This results in more and more traffic jams, which became a serious problem for big cities. Also, most of the citizens are not willing to use any public transport. Because of that, it is almost impossible to find a parking space in the city centers so people are parking their cars on the pavements. </a:t>
            </a:r>
            <a:endParaRPr lang="en-US" sz="2400" b="0" dirty="0">
              <a:effectLst/>
            </a:endParaRPr>
          </a:p>
          <a:p>
            <a:pPr marL="0" indent="0">
              <a:buNone/>
            </a:pPr>
            <a:br>
              <a:rPr lang="en-US" sz="2000" dirty="0"/>
            </a:br>
            <a:endParaRPr lang="en-GB" sz="2000" dirty="0"/>
          </a:p>
        </p:txBody>
      </p:sp>
    </p:spTree>
    <p:extLst>
      <p:ext uri="{BB962C8B-B14F-4D97-AF65-F5344CB8AC3E}">
        <p14:creationId xmlns:p14="http://schemas.microsoft.com/office/powerpoint/2010/main" val="930305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ytuł 1">
            <a:extLst>
              <a:ext uri="{FF2B5EF4-FFF2-40B4-BE49-F238E27FC236}">
                <a16:creationId xmlns:a16="http://schemas.microsoft.com/office/drawing/2014/main" id="{DE5D363D-1B1B-4846-BCCA-655A9869CC0C}"/>
              </a:ext>
            </a:extLst>
          </p:cNvPr>
          <p:cNvSpPr>
            <a:spLocks noGrp="1"/>
          </p:cNvSpPr>
          <p:nvPr>
            <p:ph type="title"/>
          </p:nvPr>
        </p:nvSpPr>
        <p:spPr>
          <a:xfrm>
            <a:off x="934872" y="982272"/>
            <a:ext cx="3388419" cy="4560970"/>
          </a:xfrm>
        </p:spPr>
        <p:txBody>
          <a:bodyPr>
            <a:normAutofit/>
          </a:bodyPr>
          <a:lstStyle/>
          <a:p>
            <a:pPr algn="ctr"/>
            <a:r>
              <a:rPr lang="pl-PL" sz="4000" dirty="0">
                <a:solidFill>
                  <a:srgbClr val="FFFFFF"/>
                </a:solidFill>
              </a:rPr>
              <a:t>WHY</a:t>
            </a:r>
            <a:endParaRPr lang="en-GB" sz="4000" dirty="0">
              <a:solidFill>
                <a:srgbClr val="FFFFFF"/>
              </a:solidFill>
            </a:endParaRP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Symbol zastępczy zawartości 2">
            <a:extLst>
              <a:ext uri="{FF2B5EF4-FFF2-40B4-BE49-F238E27FC236}">
                <a16:creationId xmlns:a16="http://schemas.microsoft.com/office/drawing/2014/main" id="{51C41DAF-99FE-4C27-B74A-5AB70E0A215C}"/>
              </a:ext>
            </a:extLst>
          </p:cNvPr>
          <p:cNvSpPr>
            <a:spLocks noGrp="1"/>
          </p:cNvSpPr>
          <p:nvPr>
            <p:ph idx="1"/>
          </p:nvPr>
        </p:nvSpPr>
        <p:spPr>
          <a:xfrm>
            <a:off x="5221862" y="1719618"/>
            <a:ext cx="5948831" cy="4334629"/>
          </a:xfrm>
        </p:spPr>
        <p:txBody>
          <a:bodyPr anchor="ctr">
            <a:normAutofit/>
          </a:bodyPr>
          <a:lstStyle/>
          <a:p>
            <a:pPr marL="0" indent="0" algn="just">
              <a:buNone/>
            </a:pPr>
            <a:r>
              <a:rPr lang="en-US" sz="2400" b="0" i="0" u="none" strike="noStrike" dirty="0">
                <a:solidFill>
                  <a:srgbClr val="FEFFFF"/>
                </a:solidFill>
                <a:effectLst/>
                <a:latin typeface="Arial" panose="020B0604020202020204" pitchFamily="34" charset="0"/>
              </a:rPr>
              <a:t>People are not eager to switch from their automobiles to other ways of transport, because they do not see many advantages of doing so. The buses and trams have huge delays and there are plenty of city areas difficult to reach using public transport. Moreover, in many cities, the ticket prices are really high.</a:t>
            </a:r>
            <a:endParaRPr lang="en-GB" sz="2400" dirty="0">
              <a:solidFill>
                <a:srgbClr val="FEFFFF"/>
              </a:solidFill>
            </a:endParaRPr>
          </a:p>
        </p:txBody>
      </p:sp>
    </p:spTree>
    <p:extLst>
      <p:ext uri="{BB962C8B-B14F-4D97-AF65-F5344CB8AC3E}">
        <p14:creationId xmlns:p14="http://schemas.microsoft.com/office/powerpoint/2010/main" val="393252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97E0B07-37B4-4C06-A994-C76B978DC87F}"/>
              </a:ext>
            </a:extLst>
          </p:cNvPr>
          <p:cNvSpPr>
            <a:spLocks noGrp="1"/>
          </p:cNvSpPr>
          <p:nvPr>
            <p:ph type="title"/>
          </p:nvPr>
        </p:nvSpPr>
        <p:spPr>
          <a:xfrm>
            <a:off x="841249" y="365760"/>
            <a:ext cx="9912072" cy="1188404"/>
          </a:xfrm>
        </p:spPr>
        <p:txBody>
          <a:bodyPr>
            <a:normAutofit/>
          </a:bodyPr>
          <a:lstStyle/>
          <a:p>
            <a:r>
              <a:rPr lang="en-US" dirty="0"/>
              <a:t>WHERE</a:t>
            </a:r>
            <a:endParaRPr lang="en-GB"/>
          </a:p>
        </p:txBody>
      </p:sp>
      <p:sp>
        <p:nvSpPr>
          <p:cNvPr id="8" name="Freeform: Shape 7">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ymbol zastępczy zawartości 2">
            <a:extLst>
              <a:ext uri="{FF2B5EF4-FFF2-40B4-BE49-F238E27FC236}">
                <a16:creationId xmlns:a16="http://schemas.microsoft.com/office/drawing/2014/main" id="{AB6D7AB1-8633-426C-A5AB-10E951FF39F5}"/>
              </a:ext>
            </a:extLst>
          </p:cNvPr>
          <p:cNvSpPr>
            <a:spLocks noGrp="1"/>
          </p:cNvSpPr>
          <p:nvPr>
            <p:ph idx="1"/>
          </p:nvPr>
        </p:nvSpPr>
        <p:spPr>
          <a:xfrm>
            <a:off x="841248" y="2174358"/>
            <a:ext cx="7731642" cy="4045467"/>
          </a:xfrm>
        </p:spPr>
        <p:txBody>
          <a:bodyPr anchor="t">
            <a:normAutofit/>
          </a:bodyPr>
          <a:lstStyle/>
          <a:p>
            <a:pPr marL="0" indent="0" algn="just" rtl="0">
              <a:spcBef>
                <a:spcPts val="0"/>
              </a:spcBef>
              <a:spcAft>
                <a:spcPts val="0"/>
              </a:spcAft>
              <a:buNone/>
            </a:pPr>
            <a:r>
              <a:rPr lang="en-US" sz="2400" b="0" i="0" u="none" strike="noStrike" dirty="0">
                <a:solidFill>
                  <a:schemeClr val="bg1"/>
                </a:solidFill>
                <a:effectLst/>
                <a:latin typeface="Arial" panose="020B0604020202020204" pitchFamily="34" charset="0"/>
              </a:rPr>
              <a:t>The problem mostly occurs in city </a:t>
            </a:r>
            <a:r>
              <a:rPr lang="en-US" sz="2400" b="0" i="0" u="none" strike="noStrike" dirty="0" err="1">
                <a:solidFill>
                  <a:schemeClr val="bg1"/>
                </a:solidFill>
                <a:effectLst/>
                <a:latin typeface="Arial" panose="020B0604020202020204" pitchFamily="34" charset="0"/>
              </a:rPr>
              <a:t>centres</a:t>
            </a:r>
            <a:r>
              <a:rPr lang="en-US" sz="2400" b="0" i="0" u="none" strike="noStrike" dirty="0">
                <a:solidFill>
                  <a:schemeClr val="bg1"/>
                </a:solidFill>
                <a:effectLst/>
                <a:latin typeface="Arial" panose="020B0604020202020204" pitchFamily="34" charset="0"/>
              </a:rPr>
              <a:t>, on large crossroads, and main roads and avenues. It also touches suburban roads where are frequently used by drivers to get to the city center.</a:t>
            </a:r>
            <a:endParaRPr lang="en-US" sz="2400" b="0" dirty="0">
              <a:solidFill>
                <a:schemeClr val="bg1"/>
              </a:solidFill>
              <a:effectLst/>
            </a:endParaRPr>
          </a:p>
          <a:p>
            <a:pPr marL="0" indent="0">
              <a:buNone/>
            </a:pPr>
            <a:endParaRPr lang="en-GB" sz="2400" dirty="0">
              <a:solidFill>
                <a:schemeClr val="bg1"/>
              </a:solidFill>
            </a:endParaRPr>
          </a:p>
        </p:txBody>
      </p:sp>
    </p:spTree>
    <p:extLst>
      <p:ext uri="{BB962C8B-B14F-4D97-AF65-F5344CB8AC3E}">
        <p14:creationId xmlns:p14="http://schemas.microsoft.com/office/powerpoint/2010/main" val="491836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A2C266F-E6D2-44F1-B910-9FADE4044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478"/>
          </a:xfrm>
          <a:prstGeom prst="rect">
            <a:avLst/>
          </a:prstGeom>
          <a:solidFill>
            <a:srgbClr val="40404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232B8A28-B0F8-48EA-BB11-AD0D29CC3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8"/>
            <a:ext cx="6922542" cy="6858478"/>
          </a:xfrm>
          <a:custGeom>
            <a:avLst/>
            <a:gdLst>
              <a:gd name="connsiteX0" fmla="*/ 0 w 6922542"/>
              <a:gd name="connsiteY0" fmla="*/ 0 h 6858478"/>
              <a:gd name="connsiteX1" fmla="*/ 2674362 w 6922542"/>
              <a:gd name="connsiteY1" fmla="*/ 0 h 6858478"/>
              <a:gd name="connsiteX2" fmla="*/ 3740590 w 6922542"/>
              <a:gd name="connsiteY2" fmla="*/ 0 h 6858478"/>
              <a:gd name="connsiteX3" fmla="*/ 3746167 w 6922542"/>
              <a:gd name="connsiteY3" fmla="*/ 0 h 6858478"/>
              <a:gd name="connsiteX4" fmla="*/ 6922542 w 6922542"/>
              <a:gd name="connsiteY4" fmla="*/ 6858478 h 6858478"/>
              <a:gd name="connsiteX5" fmla="*/ 0 w 6922542"/>
              <a:gd name="connsiteY5" fmla="*/ 6858478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22542" h="6858478">
                <a:moveTo>
                  <a:pt x="0" y="0"/>
                </a:moveTo>
                <a:lnTo>
                  <a:pt x="2674362" y="0"/>
                </a:lnTo>
                <a:lnTo>
                  <a:pt x="3740590" y="0"/>
                </a:lnTo>
                <a:lnTo>
                  <a:pt x="3746167" y="0"/>
                </a:lnTo>
                <a:lnTo>
                  <a:pt x="6922542" y="6858478"/>
                </a:lnTo>
                <a:lnTo>
                  <a:pt x="0" y="6858478"/>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CED05210-F855-4657-BDA5-CF310B3D1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9392"/>
            <a:ext cx="6594432" cy="6528608"/>
          </a:xfrm>
          <a:custGeom>
            <a:avLst/>
            <a:gdLst>
              <a:gd name="connsiteX0" fmla="*/ 0 w 6594432"/>
              <a:gd name="connsiteY0" fmla="*/ 0 h 6528608"/>
              <a:gd name="connsiteX1" fmla="*/ 2050216 w 6594432"/>
              <a:gd name="connsiteY1" fmla="*/ 0 h 6528608"/>
              <a:gd name="connsiteX2" fmla="*/ 3084046 w 6594432"/>
              <a:gd name="connsiteY2" fmla="*/ 0 h 6528608"/>
              <a:gd name="connsiteX3" fmla="*/ 3555715 w 6594432"/>
              <a:gd name="connsiteY3" fmla="*/ 0 h 6528608"/>
              <a:gd name="connsiteX4" fmla="*/ 6594432 w 6594432"/>
              <a:gd name="connsiteY4" fmla="*/ 6528607 h 6528608"/>
              <a:gd name="connsiteX5" fmla="*/ 6259915 w 6594432"/>
              <a:gd name="connsiteY5" fmla="*/ 6528607 h 6528608"/>
              <a:gd name="connsiteX6" fmla="*/ 6259915 w 6594432"/>
              <a:gd name="connsiteY6" fmla="*/ 6528608 h 6528608"/>
              <a:gd name="connsiteX7" fmla="*/ 0 w 6594432"/>
              <a:gd name="connsiteY7" fmla="*/ 6528608 h 6528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94432" h="6528608">
                <a:moveTo>
                  <a:pt x="0" y="0"/>
                </a:moveTo>
                <a:lnTo>
                  <a:pt x="2050216" y="0"/>
                </a:lnTo>
                <a:lnTo>
                  <a:pt x="3084046" y="0"/>
                </a:lnTo>
                <a:lnTo>
                  <a:pt x="3555715" y="0"/>
                </a:lnTo>
                <a:lnTo>
                  <a:pt x="6594432" y="6528607"/>
                </a:lnTo>
                <a:lnTo>
                  <a:pt x="6259915" y="6528607"/>
                </a:lnTo>
                <a:lnTo>
                  <a:pt x="6259915" y="6528608"/>
                </a:lnTo>
                <a:lnTo>
                  <a:pt x="0" y="6528608"/>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76BD6A71-5DCB-4373-810E-0C269DB8C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5258"/>
            <a:ext cx="6342489" cy="6322742"/>
          </a:xfrm>
          <a:custGeom>
            <a:avLst/>
            <a:gdLst>
              <a:gd name="connsiteX0" fmla="*/ 0 w 6342489"/>
              <a:gd name="connsiteY0" fmla="*/ 0 h 6322742"/>
              <a:gd name="connsiteX1" fmla="*/ 1941565 w 6342489"/>
              <a:gd name="connsiteY1" fmla="*/ 0 h 6322742"/>
              <a:gd name="connsiteX2" fmla="*/ 2942795 w 6342489"/>
              <a:gd name="connsiteY2" fmla="*/ 0 h 6322742"/>
              <a:gd name="connsiteX3" fmla="*/ 3399591 w 6342489"/>
              <a:gd name="connsiteY3" fmla="*/ 0 h 6322742"/>
              <a:gd name="connsiteX4" fmla="*/ 6342489 w 6342489"/>
              <a:gd name="connsiteY4" fmla="*/ 6322741 h 6322742"/>
              <a:gd name="connsiteX5" fmla="*/ 6018520 w 6342489"/>
              <a:gd name="connsiteY5" fmla="*/ 6322741 h 6322742"/>
              <a:gd name="connsiteX6" fmla="*/ 6018520 w 6342489"/>
              <a:gd name="connsiteY6" fmla="*/ 6322742 h 6322742"/>
              <a:gd name="connsiteX7" fmla="*/ 0 w 6342489"/>
              <a:gd name="connsiteY7" fmla="*/ 6322742 h 6322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42489" h="6322742">
                <a:moveTo>
                  <a:pt x="0" y="0"/>
                </a:moveTo>
                <a:lnTo>
                  <a:pt x="1941565" y="0"/>
                </a:lnTo>
                <a:lnTo>
                  <a:pt x="2942795" y="0"/>
                </a:lnTo>
                <a:lnTo>
                  <a:pt x="3399591" y="0"/>
                </a:lnTo>
                <a:lnTo>
                  <a:pt x="6342489" y="6322741"/>
                </a:lnTo>
                <a:lnTo>
                  <a:pt x="6018520" y="6322741"/>
                </a:lnTo>
                <a:lnTo>
                  <a:pt x="6018520" y="6322742"/>
                </a:lnTo>
                <a:lnTo>
                  <a:pt x="0" y="632274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ytuł 1">
            <a:extLst>
              <a:ext uri="{FF2B5EF4-FFF2-40B4-BE49-F238E27FC236}">
                <a16:creationId xmlns:a16="http://schemas.microsoft.com/office/drawing/2014/main" id="{2AAE4AB6-564F-4E20-8AA6-453EA91698B0}"/>
              </a:ext>
            </a:extLst>
          </p:cNvPr>
          <p:cNvSpPr>
            <a:spLocks noGrp="1"/>
          </p:cNvSpPr>
          <p:nvPr>
            <p:ph type="title"/>
          </p:nvPr>
        </p:nvSpPr>
        <p:spPr>
          <a:xfrm>
            <a:off x="838199" y="2138870"/>
            <a:ext cx="3409508" cy="2770376"/>
          </a:xfrm>
        </p:spPr>
        <p:txBody>
          <a:bodyPr>
            <a:normAutofit/>
          </a:bodyPr>
          <a:lstStyle/>
          <a:p>
            <a:r>
              <a:rPr lang="en-US">
                <a:solidFill>
                  <a:schemeClr val="bg1"/>
                </a:solidFill>
              </a:rPr>
              <a:t>WHEN</a:t>
            </a:r>
            <a:endParaRPr lang="en-GB">
              <a:solidFill>
                <a:schemeClr val="bg1"/>
              </a:solidFill>
            </a:endParaRPr>
          </a:p>
        </p:txBody>
      </p:sp>
      <p:sp>
        <p:nvSpPr>
          <p:cNvPr id="3" name="Symbol zastępczy zawartości 2">
            <a:extLst>
              <a:ext uri="{FF2B5EF4-FFF2-40B4-BE49-F238E27FC236}">
                <a16:creationId xmlns:a16="http://schemas.microsoft.com/office/drawing/2014/main" id="{94AC8AD2-06A8-4DD8-A3C6-6A249E592560}"/>
              </a:ext>
            </a:extLst>
          </p:cNvPr>
          <p:cNvSpPr>
            <a:spLocks noGrp="1"/>
          </p:cNvSpPr>
          <p:nvPr>
            <p:ph idx="1"/>
          </p:nvPr>
        </p:nvSpPr>
        <p:spPr>
          <a:xfrm>
            <a:off x="6271146" y="1356285"/>
            <a:ext cx="5082654" cy="4335545"/>
          </a:xfrm>
        </p:spPr>
        <p:txBody>
          <a:bodyPr anchor="ctr">
            <a:normAutofit/>
          </a:bodyPr>
          <a:lstStyle/>
          <a:p>
            <a:pPr marL="0" indent="0" rtl="0">
              <a:spcBef>
                <a:spcPts val="0"/>
              </a:spcBef>
              <a:spcAft>
                <a:spcPts val="600"/>
              </a:spcAft>
              <a:buNone/>
            </a:pPr>
            <a:r>
              <a:rPr lang="en-US" sz="2400" b="0" i="0" u="none" strike="noStrike" dirty="0">
                <a:solidFill>
                  <a:schemeClr val="bg1"/>
                </a:solidFill>
                <a:effectLst/>
                <a:latin typeface="Arial" panose="020B0604020202020204" pitchFamily="34" charset="0"/>
              </a:rPr>
              <a:t>Traffic jams are the biggest especially during the rush hours, but they also happen before some special events such as Christmas, Easter etc.</a:t>
            </a:r>
            <a:endParaRPr lang="en-US" sz="2400" b="0" dirty="0">
              <a:solidFill>
                <a:schemeClr val="bg1"/>
              </a:solidFill>
              <a:effectLst/>
            </a:endParaRPr>
          </a:p>
        </p:txBody>
      </p:sp>
    </p:spTree>
    <p:extLst>
      <p:ext uri="{BB962C8B-B14F-4D97-AF65-F5344CB8AC3E}">
        <p14:creationId xmlns:p14="http://schemas.microsoft.com/office/powerpoint/2010/main" val="3413677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23B6136-FFFF-4480-873F-BF56374B23B1}"/>
              </a:ext>
            </a:extLst>
          </p:cNvPr>
          <p:cNvSpPr>
            <a:spLocks noGrp="1"/>
          </p:cNvSpPr>
          <p:nvPr>
            <p:ph type="title"/>
          </p:nvPr>
        </p:nvSpPr>
        <p:spPr>
          <a:xfrm>
            <a:off x="841249" y="365760"/>
            <a:ext cx="9912072" cy="1188404"/>
          </a:xfrm>
        </p:spPr>
        <p:txBody>
          <a:bodyPr>
            <a:normAutofit/>
          </a:bodyPr>
          <a:lstStyle/>
          <a:p>
            <a:pPr algn="ctr"/>
            <a:r>
              <a:rPr lang="en-US" dirty="0"/>
              <a:t>WHO</a:t>
            </a:r>
            <a:endParaRPr lang="en-GB" dirty="0"/>
          </a:p>
        </p:txBody>
      </p:sp>
      <p:sp>
        <p:nvSpPr>
          <p:cNvPr id="8" name="Freeform: Shape 7">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ymbol zastępczy zawartości 2">
            <a:extLst>
              <a:ext uri="{FF2B5EF4-FFF2-40B4-BE49-F238E27FC236}">
                <a16:creationId xmlns:a16="http://schemas.microsoft.com/office/drawing/2014/main" id="{EF35645B-251E-4920-A666-2C87E1802913}"/>
              </a:ext>
            </a:extLst>
          </p:cNvPr>
          <p:cNvSpPr>
            <a:spLocks noGrp="1"/>
          </p:cNvSpPr>
          <p:nvPr>
            <p:ph idx="1"/>
          </p:nvPr>
        </p:nvSpPr>
        <p:spPr>
          <a:xfrm>
            <a:off x="841248" y="2174358"/>
            <a:ext cx="7731642" cy="4045467"/>
          </a:xfrm>
        </p:spPr>
        <p:txBody>
          <a:bodyPr anchor="t">
            <a:normAutofit/>
          </a:bodyPr>
          <a:lstStyle/>
          <a:p>
            <a:pPr marL="0" indent="0" rtl="0">
              <a:spcBef>
                <a:spcPts val="0"/>
              </a:spcBef>
              <a:spcAft>
                <a:spcPts val="600"/>
              </a:spcAft>
              <a:buNone/>
            </a:pPr>
            <a:r>
              <a:rPr lang="en-US" sz="2400" b="0" i="0" u="none" strike="noStrike" dirty="0">
                <a:solidFill>
                  <a:schemeClr val="bg1"/>
                </a:solidFill>
                <a:effectLst/>
                <a:latin typeface="Arial" panose="020B0604020202020204" pitchFamily="34" charset="0"/>
              </a:rPr>
              <a:t>People who have the most power in this area are municipal office officials, because they can make improvements in public transport in a given city. People who are suffering from great traffic jams and huge number of cars in the cities are in fact all the users of traffic movement.</a:t>
            </a:r>
            <a:br>
              <a:rPr lang="en-US" sz="2400" dirty="0">
                <a:solidFill>
                  <a:schemeClr val="bg1"/>
                </a:solidFill>
              </a:rPr>
            </a:br>
            <a:endParaRPr lang="en-US" sz="2400" b="0" dirty="0">
              <a:solidFill>
                <a:schemeClr val="bg1"/>
              </a:solidFill>
              <a:effectLst/>
            </a:endParaRPr>
          </a:p>
        </p:txBody>
      </p:sp>
    </p:spTree>
    <p:extLst>
      <p:ext uri="{BB962C8B-B14F-4D97-AF65-F5344CB8AC3E}">
        <p14:creationId xmlns:p14="http://schemas.microsoft.com/office/powerpoint/2010/main" val="2752907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416EE03-F38A-423C-A542-D12D4ADDF5F9}"/>
              </a:ext>
            </a:extLst>
          </p:cNvPr>
          <p:cNvSpPr>
            <a:spLocks noGrp="1"/>
          </p:cNvSpPr>
          <p:nvPr>
            <p:ph type="title"/>
          </p:nvPr>
        </p:nvSpPr>
        <p:spPr>
          <a:xfrm>
            <a:off x="1653363" y="365760"/>
            <a:ext cx="9367203" cy="1188720"/>
          </a:xfrm>
        </p:spPr>
        <p:txBody>
          <a:bodyPr>
            <a:normAutofit/>
          </a:bodyPr>
          <a:lstStyle/>
          <a:p>
            <a:pPr algn="ctr"/>
            <a:r>
              <a:rPr lang="en-US" dirty="0"/>
              <a:t>HOW</a:t>
            </a:r>
            <a:endParaRPr lang="en-GB"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ymbol zastępczy zawartości 2">
            <a:extLst>
              <a:ext uri="{FF2B5EF4-FFF2-40B4-BE49-F238E27FC236}">
                <a16:creationId xmlns:a16="http://schemas.microsoft.com/office/drawing/2014/main" id="{588F85C8-4EF9-4D43-A3AC-84B5505F88D6}"/>
              </a:ext>
            </a:extLst>
          </p:cNvPr>
          <p:cNvSpPr>
            <a:spLocks noGrp="1"/>
          </p:cNvSpPr>
          <p:nvPr>
            <p:ph idx="1"/>
          </p:nvPr>
        </p:nvSpPr>
        <p:spPr>
          <a:xfrm>
            <a:off x="1653363" y="2176272"/>
            <a:ext cx="9367204" cy="4041648"/>
          </a:xfrm>
        </p:spPr>
        <p:txBody>
          <a:bodyPr anchor="t">
            <a:normAutofit/>
          </a:bodyPr>
          <a:lstStyle/>
          <a:p>
            <a:pPr marL="0" indent="0" rtl="0">
              <a:spcBef>
                <a:spcPts val="0"/>
              </a:spcBef>
              <a:spcAft>
                <a:spcPts val="600"/>
              </a:spcAft>
              <a:buNone/>
            </a:pPr>
            <a:r>
              <a:rPr lang="en-US" sz="2400" b="0" i="0" u="none" strike="noStrike" dirty="0">
                <a:effectLst/>
                <a:latin typeface="Arial" panose="020B0604020202020204" pitchFamily="34" charset="0"/>
              </a:rPr>
              <a:t>Encouraging people to use other measures of transport instead of cars by giving them more advantages of doing so can diminish the number of automobiles in the urban areas. The social consultations should be carried out in order to know what benefits would satisfy the most certain groups of road users. </a:t>
            </a:r>
            <a:br>
              <a:rPr lang="en-US" sz="2400" dirty="0"/>
            </a:br>
            <a:endParaRPr lang="en-GB" sz="2400" dirty="0"/>
          </a:p>
        </p:txBody>
      </p:sp>
    </p:spTree>
    <p:extLst>
      <p:ext uri="{BB962C8B-B14F-4D97-AF65-F5344CB8AC3E}">
        <p14:creationId xmlns:p14="http://schemas.microsoft.com/office/powerpoint/2010/main" val="653222364"/>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343</Words>
  <Application>Microsoft Office PowerPoint</Application>
  <PresentationFormat>Panoramiczny</PresentationFormat>
  <Paragraphs>17</Paragraphs>
  <Slides>8</Slides>
  <Notes>0</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8</vt:i4>
      </vt:variant>
    </vt:vector>
  </HeadingPairs>
  <TitlesOfParts>
    <vt:vector size="12" baseType="lpstr">
      <vt:lpstr>Arial</vt:lpstr>
      <vt:lpstr>Calibri</vt:lpstr>
      <vt:lpstr>Calibri Light</vt:lpstr>
      <vt:lpstr>Motyw pakietu Office</vt:lpstr>
      <vt:lpstr>5W1H analysis of urban tranport problems</vt:lpstr>
      <vt:lpstr> </vt:lpstr>
      <vt:lpstr>WHAT</vt:lpstr>
      <vt:lpstr>WHY</vt:lpstr>
      <vt:lpstr>WHERE</vt:lpstr>
      <vt:lpstr>WHEN</vt:lpstr>
      <vt:lpstr>WHO</vt:lpstr>
      <vt:lpstr>HOW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5W1H analysis of urban tranport problems</dc:title>
  <dc:creator>Bartłomiej Kubicki</dc:creator>
  <cp:lastModifiedBy>Bartłomiej Kubicki</cp:lastModifiedBy>
  <cp:revision>5</cp:revision>
  <dcterms:created xsi:type="dcterms:W3CDTF">2020-10-13T18:52:56Z</dcterms:created>
  <dcterms:modified xsi:type="dcterms:W3CDTF">2020-10-13T19:03:50Z</dcterms:modified>
</cp:coreProperties>
</file>