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6"/>
  </p:notesMasterIdLst>
  <p:sldIdLst>
    <p:sldId id="256" r:id="rId2"/>
    <p:sldId id="258" r:id="rId3"/>
    <p:sldId id="287" r:id="rId4"/>
    <p:sldId id="273" r:id="rId5"/>
    <p:sldId id="288" r:id="rId6"/>
    <p:sldId id="291" r:id="rId7"/>
    <p:sldId id="292" r:id="rId8"/>
    <p:sldId id="293" r:id="rId9"/>
    <p:sldId id="294" r:id="rId10"/>
    <p:sldId id="295" r:id="rId11"/>
    <p:sldId id="289" r:id="rId12"/>
    <p:sldId id="296" r:id="rId13"/>
    <p:sldId id="297" r:id="rId14"/>
    <p:sldId id="298" r:id="rId15"/>
    <p:sldId id="299" r:id="rId16"/>
    <p:sldId id="300" r:id="rId17"/>
    <p:sldId id="301" r:id="rId18"/>
    <p:sldId id="290" r:id="rId19"/>
    <p:sldId id="280"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4" r:id="rId34"/>
    <p:sldId id="275" r:id="rId35"/>
    <p:sldId id="276" r:id="rId36"/>
    <p:sldId id="277" r:id="rId37"/>
    <p:sldId id="278" r:id="rId38"/>
    <p:sldId id="279" r:id="rId39"/>
    <p:sldId id="281" r:id="rId40"/>
    <p:sldId id="282" r:id="rId41"/>
    <p:sldId id="283" r:id="rId42"/>
    <p:sldId id="284" r:id="rId43"/>
    <p:sldId id="285" r:id="rId44"/>
    <p:sldId id="286" r:id="rId45"/>
  </p:sldIdLst>
  <p:sldSz cx="9144000" cy="5143500" type="screen16x9"/>
  <p:notesSz cx="6858000" cy="9144000"/>
  <p:embeddedFontLst>
    <p:embeddedFont>
      <p:font typeface="Calibri" panose="020F0502020204030204" pitchFamily="34" charset="0"/>
      <p:regular r:id="rId47"/>
      <p:bold r:id="rId48"/>
      <p:italic r:id="rId49"/>
      <p:boldItalic r:id="rId50"/>
    </p:embeddedFont>
    <p:embeddedFont>
      <p:font typeface="Consolas" panose="020B0609020204030204" pitchFamily="49" charset="0"/>
      <p:regular r:id="rId51"/>
      <p:bold r:id="rId52"/>
      <p:italic r:id="rId53"/>
      <p:boldItalic r:id="rId54"/>
    </p:embeddedFont>
    <p:embeddedFont>
      <p:font typeface="Montserrat" panose="020B0604020202020204" charset="0"/>
      <p:regular r:id="rId55"/>
      <p:bold r:id="rId56"/>
      <p:italic r:id="rId57"/>
      <p:boldItalic r:id="rId58"/>
    </p:embeddedFont>
    <p:embeddedFont>
      <p:font typeface="Nanum Gothic Coding" panose="020B0604020202020204" charset="0"/>
      <p:regular r:id="rId59"/>
      <p:bold r:id="rId60"/>
    </p:embeddedFont>
    <p:embeddedFont>
      <p:font typeface="Oswald" panose="020B0604020202020204" charset="0"/>
      <p:regular r:id="rId61"/>
      <p:bold r:id="rId62"/>
    </p:embeddedFont>
    <p:embeddedFont>
      <p:font typeface="Source Sans Pro" panose="020B050303040302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C9B3"/>
    <a:srgbClr val="00C3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BD1F72-8C84-4782-81CE-B22DD47A3AC0}">
  <a:tblStyle styleId="{73BD1F72-8C84-4782-81CE-B22DD47A3AC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26" autoAdjust="0"/>
    <p:restoredTop sz="94394" autoAdjust="0"/>
  </p:normalViewPr>
  <p:slideViewPr>
    <p:cSldViewPr snapToGrid="0">
      <p:cViewPr varScale="1">
        <p:scale>
          <a:sx n="98" d="100"/>
          <a:sy n="98"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font" Target="fonts/font1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d2061351b_17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d2061351b_17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851dafd4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851dafd4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73d5cce05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73d5cce05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00CEF6"/>
                </a:solidFill>
              </a:rPr>
              <a:t>“</a:t>
            </a:r>
            <a:endParaRPr sz="9600">
              <a:solidFill>
                <a:srgbClr val="00CEF6"/>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rgbClr val="00CEF6"/>
              </a:buClr>
              <a:buSzPts val="1400"/>
              <a:buNone/>
              <a:defRPr sz="1400">
                <a:solidFill>
                  <a:srgbClr val="00CEF6"/>
                </a:solidFill>
              </a:defRPr>
            </a:lvl1pPr>
          </a:lstStyle>
          <a:p>
            <a:endParaRPr/>
          </a:p>
        </p:txBody>
      </p:sp>
      <p:sp>
        <p:nvSpPr>
          <p:cNvPr id="336" name="Google Shape;336;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37" name="Google Shape;337;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8" name="Google Shape;338;p9"/>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9"/>
          <p:cNvGrpSpPr/>
          <p:nvPr/>
        </p:nvGrpSpPr>
        <p:grpSpPr>
          <a:xfrm>
            <a:off x="-9525" y="4462475"/>
            <a:ext cx="9167825" cy="595300"/>
            <a:chOff x="-9525" y="4462475"/>
            <a:chExt cx="9167825" cy="595300"/>
          </a:xfrm>
        </p:grpSpPr>
        <p:sp>
          <p:nvSpPr>
            <p:cNvPr id="342" name="Google Shape;342;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43" name="Google Shape;343;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44" name="Google Shape;344;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45" name="Google Shape;345;p9"/>
          <p:cNvGrpSpPr/>
          <p:nvPr/>
        </p:nvGrpSpPr>
        <p:grpSpPr>
          <a:xfrm>
            <a:off x="-42837" y="4443488"/>
            <a:ext cx="9229575" cy="642787"/>
            <a:chOff x="-42837" y="4443488"/>
            <a:chExt cx="9229575" cy="642787"/>
          </a:xfrm>
        </p:grpSpPr>
        <p:sp>
          <p:nvSpPr>
            <p:cNvPr id="346" name="Google Shape;346;p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9"/>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www.fontsquirrel.com/fonts/source-sans-pro"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OS</a:t>
            </a:r>
            <a:br>
              <a:rPr lang="en" dirty="0"/>
            </a:br>
            <a:r>
              <a:rPr lang="en" dirty="0"/>
              <a:t>Lab Assignment - 5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2C9801-A286-4127-9CD9-52EC3B967D4F}"/>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FFFFFF"/>
                </a:solidFill>
                <a:effectLst/>
                <a:uLnTx/>
                <a:uFillTx/>
                <a:latin typeface="Oswald"/>
                <a:sym typeface="Oswal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n" sz="1000" b="0" i="0" u="none" strike="noStrike" kern="0" cap="none" spc="0" normalizeH="0" baseline="0" noProof="0">
              <a:ln>
                <a:noFill/>
              </a:ln>
              <a:solidFill>
                <a:srgbClr val="FFFFFF"/>
              </a:solidFill>
              <a:effectLst/>
              <a:uLnTx/>
              <a:uFillTx/>
              <a:latin typeface="Oswald"/>
              <a:sym typeface="Oswald"/>
            </a:endParaRPr>
          </a:p>
        </p:txBody>
      </p:sp>
      <p:sp>
        <p:nvSpPr>
          <p:cNvPr id="3" name="TextBox 2">
            <a:extLst>
              <a:ext uri="{FF2B5EF4-FFF2-40B4-BE49-F238E27FC236}">
                <a16:creationId xmlns:a16="http://schemas.microsoft.com/office/drawing/2014/main" id="{DF9696D7-D58F-4F36-A573-F9137B6B6C3E}"/>
              </a:ext>
            </a:extLst>
          </p:cNvPr>
          <p:cNvSpPr txBox="1"/>
          <p:nvPr/>
        </p:nvSpPr>
        <p:spPr>
          <a:xfrm>
            <a:off x="384463" y="166254"/>
            <a:ext cx="5308745" cy="646331"/>
          </a:xfrm>
          <a:prstGeom prst="rect">
            <a:avLst/>
          </a:prstGeom>
          <a:noFill/>
        </p:spPr>
        <p:txBody>
          <a:bodyPr wrap="square" rtlCol="0">
            <a:spAutoFit/>
          </a:bodyPr>
          <a:lstStyle/>
          <a:p>
            <a:r>
              <a:rPr lang="en-IN" sz="3600" dirty="0">
                <a:latin typeface="Oswald" panose="020B0604020202020204" charset="0"/>
              </a:rPr>
              <a:t>Enhanced Second Chance Algo</a:t>
            </a:r>
          </a:p>
        </p:txBody>
      </p:sp>
      <p:sp>
        <p:nvSpPr>
          <p:cNvPr id="4" name="Google Shape;464;p13">
            <a:extLst>
              <a:ext uri="{FF2B5EF4-FFF2-40B4-BE49-F238E27FC236}">
                <a16:creationId xmlns:a16="http://schemas.microsoft.com/office/drawing/2014/main" id="{7F7500F4-9072-491E-9708-A956F5B101F5}"/>
              </a:ext>
            </a:extLst>
          </p:cNvPr>
          <p:cNvSpPr txBox="1">
            <a:spLocks/>
          </p:cNvSpPr>
          <p:nvPr/>
        </p:nvSpPr>
        <p:spPr>
          <a:xfrm>
            <a:off x="628436" y="1340426"/>
            <a:ext cx="3477490" cy="3644473"/>
          </a:xfrm>
          <a:prstGeom prst="rect">
            <a:avLst/>
          </a:prstGeom>
          <a:solidFill>
            <a:srgbClr val="00C3EA"/>
          </a:solidFill>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buClr>
                <a:schemeClr val="bg1"/>
              </a:buClr>
            </a:pPr>
            <a:r>
              <a:rPr lang="en-GB" sz="1200" dirty="0">
                <a:solidFill>
                  <a:srgbClr val="FFFFFF"/>
                </a:solidFill>
              </a:rPr>
              <a:t>The reference bit and modify bit form a pair (</a:t>
            </a:r>
            <a:r>
              <a:rPr lang="en-GB" sz="1200" dirty="0" err="1">
                <a:solidFill>
                  <a:srgbClr val="FFFFFF"/>
                </a:solidFill>
              </a:rPr>
              <a:t>r,m</a:t>
            </a:r>
            <a:r>
              <a:rPr lang="en-GB" sz="1200" dirty="0">
                <a:solidFill>
                  <a:srgbClr val="FFFFFF"/>
                </a:solidFill>
              </a:rPr>
              <a:t>) where -</a:t>
            </a:r>
          </a:p>
          <a:p>
            <a:pPr marL="342900" lvl="0" indent="-342900">
              <a:buClr>
                <a:schemeClr val="bg1"/>
              </a:buClr>
              <a:buFont typeface="Wingdings" panose="05000000000000000000" pitchFamily="2" charset="2"/>
              <a:buChar char="v"/>
            </a:pPr>
            <a:r>
              <a:rPr lang="en-GB" sz="1200" dirty="0">
                <a:solidFill>
                  <a:srgbClr val="FFFFFF"/>
                </a:solidFill>
              </a:rPr>
              <a:t>(0,0) neither recently used nor modified - replace this page!</a:t>
            </a:r>
          </a:p>
          <a:p>
            <a:pPr marL="342900" lvl="0" indent="-342900">
              <a:buClr>
                <a:schemeClr val="bg1"/>
              </a:buClr>
              <a:buFont typeface="Wingdings" panose="05000000000000000000" pitchFamily="2" charset="2"/>
              <a:buChar char="v"/>
            </a:pPr>
            <a:r>
              <a:rPr lang="en-GB" sz="1200" dirty="0">
                <a:solidFill>
                  <a:srgbClr val="FFFFFF"/>
                </a:solidFill>
              </a:rPr>
              <a:t>(0,1) not recently used but modified - not as good to replace, since the OS must write out this page, but it might not be needed anymore.</a:t>
            </a:r>
          </a:p>
          <a:p>
            <a:pPr marL="342900" lvl="0" indent="-342900">
              <a:buClr>
                <a:schemeClr val="bg1"/>
              </a:buClr>
              <a:buFont typeface="Wingdings" panose="05000000000000000000" pitchFamily="2" charset="2"/>
              <a:buChar char="v"/>
            </a:pPr>
            <a:r>
              <a:rPr lang="en-GB" sz="1200" dirty="0">
                <a:solidFill>
                  <a:srgbClr val="FFFFFF"/>
                </a:solidFill>
              </a:rPr>
              <a:t>(1,0) recently used and unmodified - probably will be used again soon, but OS need not write it out before replacing it</a:t>
            </a:r>
          </a:p>
          <a:p>
            <a:pPr marL="342900" lvl="0" indent="-342900">
              <a:buClr>
                <a:schemeClr val="bg1"/>
              </a:buClr>
              <a:buFont typeface="Wingdings" panose="05000000000000000000" pitchFamily="2" charset="2"/>
              <a:buChar char="v"/>
            </a:pPr>
            <a:r>
              <a:rPr lang="en-GB" sz="1200" dirty="0">
                <a:solidFill>
                  <a:srgbClr val="FFFFFF"/>
                </a:solidFill>
              </a:rPr>
              <a:t>(1,1) recently used and modified - probably will be used again soon and the OS must write it out before replacing.</a:t>
            </a:r>
          </a:p>
          <a:p>
            <a:pPr marL="342900" lvl="0" indent="-342900">
              <a:buClr>
                <a:schemeClr val="bg1"/>
              </a:buClr>
              <a:buFont typeface="Wingdings" panose="05000000000000000000" pitchFamily="2" charset="2"/>
              <a:buChar char="Ø"/>
            </a:pPr>
            <a:r>
              <a:rPr lang="en-GB" sz="1200" dirty="0">
                <a:solidFill>
                  <a:srgbClr val="FFFFFF"/>
                </a:solidFill>
              </a:rPr>
              <a:t>On a page fault, the OS searches for the first page in the lowest nonempty class.</a:t>
            </a:r>
          </a:p>
        </p:txBody>
      </p:sp>
      <p:sp>
        <p:nvSpPr>
          <p:cNvPr id="5" name="Google Shape;464;p13">
            <a:extLst>
              <a:ext uri="{FF2B5EF4-FFF2-40B4-BE49-F238E27FC236}">
                <a16:creationId xmlns:a16="http://schemas.microsoft.com/office/drawing/2014/main" id="{BE3983DF-4D8F-4E41-B12E-3F4FEB76927B}"/>
              </a:ext>
            </a:extLst>
          </p:cNvPr>
          <p:cNvSpPr txBox="1">
            <a:spLocks/>
          </p:cNvSpPr>
          <p:nvPr/>
        </p:nvSpPr>
        <p:spPr>
          <a:xfrm>
            <a:off x="4852556" y="1336961"/>
            <a:ext cx="3477490" cy="3640285"/>
          </a:xfrm>
          <a:prstGeom prst="rect">
            <a:avLst/>
          </a:prstGeom>
          <a:solidFill>
            <a:schemeClr val="accent5"/>
          </a:solidFill>
          <a:ln>
            <a:solidFill>
              <a:srgbClr val="00B0F0"/>
            </a:solidFill>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buClr>
                <a:schemeClr val="bg1"/>
              </a:buClr>
            </a:pPr>
            <a:r>
              <a:rPr lang="en-GB" sz="1200" dirty="0">
                <a:solidFill>
                  <a:srgbClr val="FFFFFF"/>
                </a:solidFill>
              </a:rPr>
              <a:t>The OS goes around at most three times searching for the (0,0) class. </a:t>
            </a:r>
          </a:p>
          <a:p>
            <a:pPr marL="171450" lvl="0" indent="-171450">
              <a:buClr>
                <a:schemeClr val="bg1"/>
              </a:buClr>
              <a:buFont typeface="Wingdings" panose="05000000000000000000" pitchFamily="2" charset="2"/>
              <a:buChar char="q"/>
            </a:pPr>
            <a:r>
              <a:rPr lang="en-GB" sz="1200" dirty="0">
                <a:solidFill>
                  <a:srgbClr val="FFFFFF"/>
                </a:solidFill>
              </a:rPr>
              <a:t>Page with (0,0) =&gt; replace the page.</a:t>
            </a:r>
          </a:p>
          <a:p>
            <a:pPr marL="171450" lvl="0" indent="-171450">
              <a:buClr>
                <a:schemeClr val="bg1"/>
              </a:buClr>
              <a:buFont typeface="Wingdings" panose="05000000000000000000" pitchFamily="2" charset="2"/>
              <a:buChar char="q"/>
            </a:pPr>
            <a:r>
              <a:rPr lang="en-GB" sz="1200" dirty="0">
                <a:solidFill>
                  <a:srgbClr val="FFFFFF"/>
                </a:solidFill>
              </a:rPr>
              <a:t>Page with (0,1) =&gt; initiate an I/O to write out the page, locks the page in memory until the I/O completes, clears the modified bit, and continue the search.</a:t>
            </a:r>
          </a:p>
          <a:p>
            <a:pPr marL="171450" lvl="0" indent="-171450">
              <a:buClr>
                <a:schemeClr val="bg1"/>
              </a:buClr>
              <a:buFont typeface="Wingdings" panose="05000000000000000000" pitchFamily="2" charset="2"/>
              <a:buChar char="q"/>
            </a:pPr>
            <a:r>
              <a:rPr lang="en-GB" sz="1200" dirty="0">
                <a:solidFill>
                  <a:srgbClr val="FFFFFF"/>
                </a:solidFill>
              </a:rPr>
              <a:t>For pages with the reference bit set, the reference bit is cleared.</a:t>
            </a:r>
          </a:p>
          <a:p>
            <a:pPr marL="171450" lvl="0" indent="-171450">
              <a:buClr>
                <a:schemeClr val="bg1"/>
              </a:buClr>
              <a:buFont typeface="Wingdings" panose="05000000000000000000" pitchFamily="2" charset="2"/>
              <a:buChar char="q"/>
            </a:pPr>
            <a:r>
              <a:rPr lang="en-GB" sz="1200" dirty="0">
                <a:solidFill>
                  <a:srgbClr val="FFFFFF"/>
                </a:solidFill>
              </a:rPr>
              <a:t> If the hand goes completely around once, there was no (0,0) page. • On the second pass, a page that was originally (0,1) or (1,0) might have been changed to (0,0) =&gt; replace this page </a:t>
            </a:r>
          </a:p>
          <a:p>
            <a:pPr marL="171450" lvl="0" indent="-171450">
              <a:buClr>
                <a:schemeClr val="bg1"/>
              </a:buClr>
              <a:buFont typeface="Wingdings" panose="05000000000000000000" pitchFamily="2" charset="2"/>
              <a:buChar char="Ø"/>
            </a:pPr>
            <a:r>
              <a:rPr lang="en-GB" sz="1200" dirty="0">
                <a:solidFill>
                  <a:srgbClr val="FFFFFF"/>
                </a:solidFill>
              </a:rPr>
              <a:t>If the page is being written out, waits for the I/O to complete and then remove the page. </a:t>
            </a:r>
          </a:p>
          <a:p>
            <a:pPr marL="171450" lvl="0" indent="-171450">
              <a:buClr>
                <a:schemeClr val="bg1"/>
              </a:buClr>
              <a:buFont typeface="Wingdings" panose="05000000000000000000" pitchFamily="2" charset="2"/>
              <a:buChar char="Ø"/>
            </a:pPr>
            <a:r>
              <a:rPr lang="en-GB" sz="1200" dirty="0">
                <a:solidFill>
                  <a:srgbClr val="FFFFFF"/>
                </a:solidFill>
              </a:rPr>
              <a:t>A (0,1) page is treated as on the first pass.</a:t>
            </a:r>
          </a:p>
          <a:p>
            <a:pPr marL="171450" lvl="0" indent="-171450">
              <a:buClr>
                <a:schemeClr val="bg1"/>
              </a:buClr>
              <a:buFont typeface="Wingdings" panose="05000000000000000000" pitchFamily="2" charset="2"/>
              <a:buChar char="Ø"/>
            </a:pPr>
            <a:r>
              <a:rPr lang="en-GB" sz="1200" dirty="0">
                <a:solidFill>
                  <a:srgbClr val="FFFFFF"/>
                </a:solidFill>
              </a:rPr>
              <a:t>By the third pass, all the pages will be at (0,0).</a:t>
            </a:r>
          </a:p>
        </p:txBody>
      </p:sp>
    </p:spTree>
    <p:extLst>
      <p:ext uri="{BB962C8B-B14F-4D97-AF65-F5344CB8AC3E}">
        <p14:creationId xmlns:p14="http://schemas.microsoft.com/office/powerpoint/2010/main" val="59583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3BC1-6338-4431-9366-3343F4CDCB28}"/>
              </a:ext>
            </a:extLst>
          </p:cNvPr>
          <p:cNvSpPr>
            <a:spLocks noGrp="1"/>
          </p:cNvSpPr>
          <p:nvPr>
            <p:ph type="ctrTitle"/>
          </p:nvPr>
        </p:nvSpPr>
        <p:spPr/>
        <p:txBody>
          <a:bodyPr/>
          <a:lstStyle/>
          <a:p>
            <a:r>
              <a:rPr lang="en-US" dirty="0"/>
              <a:t>2</a:t>
            </a:r>
            <a:br>
              <a:rPr lang="en-US" dirty="0"/>
            </a:br>
            <a:r>
              <a:rPr lang="en-US" dirty="0"/>
              <a:t>Code Explanation</a:t>
            </a:r>
            <a:endParaRPr lang="en-IN" dirty="0"/>
          </a:p>
        </p:txBody>
      </p:sp>
    </p:spTree>
    <p:extLst>
      <p:ext uri="{BB962C8B-B14F-4D97-AF65-F5344CB8AC3E}">
        <p14:creationId xmlns:p14="http://schemas.microsoft.com/office/powerpoint/2010/main" val="109785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E3E37A-89DF-49EC-81EA-BB3AD7AE66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Rectangle 3">
            <a:extLst>
              <a:ext uri="{FF2B5EF4-FFF2-40B4-BE49-F238E27FC236}">
                <a16:creationId xmlns:a16="http://schemas.microsoft.com/office/drawing/2014/main" id="{4F572A30-07A0-4667-B1E3-7C9114BC645E}"/>
              </a:ext>
            </a:extLst>
          </p:cNvPr>
          <p:cNvSpPr/>
          <p:nvPr/>
        </p:nvSpPr>
        <p:spPr>
          <a:xfrm>
            <a:off x="0" y="0"/>
            <a:ext cx="3657600" cy="1200329"/>
          </a:xfrm>
          <a:prstGeom prst="rect">
            <a:avLst/>
          </a:prstGeom>
          <a:solidFill>
            <a:schemeClr val="accent2">
              <a:lumMod val="75000"/>
            </a:schemeClr>
          </a:solidFill>
          <a:ln w="19050">
            <a:solidFill>
              <a:srgbClr val="47C9B3"/>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IN" sz="1200" dirty="0">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getFrameNo</a:t>
            </a:r>
            <a:r>
              <a:rPr lang="en-IN" sz="1200" dirty="0">
                <a:solidFill>
                  <a:srgbClr val="D4D4D4"/>
                </a:solidFill>
                <a:latin typeface="Consolas" panose="020B0609020204030204" pitchFamily="49" charset="0"/>
              </a:rPr>
              <a:t>(</a:t>
            </a:r>
            <a:r>
              <a:rPr lang="en-IN" sz="1200" dirty="0">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pno</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fno</a:t>
            </a:r>
            <a:r>
              <a:rPr lang="en-IN" sz="1200" dirty="0">
                <a:solidFill>
                  <a:srgbClr val="D4D4D4"/>
                </a:solidFill>
                <a:latin typeface="Consolas" panose="020B0609020204030204" pitchFamily="49" charset="0"/>
              </a:rPr>
              <a:t>;</a:t>
            </a:r>
          </a:p>
          <a:p>
            <a:r>
              <a:rPr lang="en-IN" sz="1200" dirty="0">
                <a:solidFill>
                  <a:srgbClr val="C586C0"/>
                </a:solidFill>
                <a:latin typeface="Consolas" panose="020B0609020204030204" pitchFamily="49" charset="0"/>
              </a:rPr>
              <a:t>  if</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PageTable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pno</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valid_bit</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PageTable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pno</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reference_bit</a:t>
            </a:r>
            <a:r>
              <a:rPr lang="en-IN" sz="1200" dirty="0">
                <a:solidFill>
                  <a:srgbClr val="D4D4D4"/>
                </a:solidFill>
                <a:latin typeface="Consolas" panose="020B0609020204030204" pitchFamily="49" charset="0"/>
              </a:rPr>
              <a:t>=</a:t>
            </a:r>
            <a:r>
              <a:rPr lang="en-IN" sz="1200" dirty="0">
                <a:solidFill>
                  <a:srgbClr val="B5CEA8"/>
                </a:solidFill>
                <a:latin typeface="Consolas" panose="020B0609020204030204" pitchFamily="49" charset="0"/>
              </a:rPr>
              <a:t>1</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C586C0"/>
                </a:solidFill>
                <a:latin typeface="Consolas" panose="020B0609020204030204" pitchFamily="49" charset="0"/>
              </a:rPr>
              <a:t>return</a:t>
            </a:r>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PageTable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pno</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frm_no</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p>
        </p:txBody>
      </p:sp>
      <p:sp>
        <p:nvSpPr>
          <p:cNvPr id="5" name="Rectangle 4">
            <a:extLst>
              <a:ext uri="{FF2B5EF4-FFF2-40B4-BE49-F238E27FC236}">
                <a16:creationId xmlns:a16="http://schemas.microsoft.com/office/drawing/2014/main" id="{C20F5E45-C48D-44A9-AFD1-FE21BA654ADE}"/>
              </a:ext>
            </a:extLst>
          </p:cNvPr>
          <p:cNvSpPr/>
          <p:nvPr/>
        </p:nvSpPr>
        <p:spPr>
          <a:xfrm>
            <a:off x="5778230" y="2392667"/>
            <a:ext cx="3365770" cy="1754326"/>
          </a:xfrm>
          <a:prstGeom prst="rect">
            <a:avLst/>
          </a:prstGeom>
          <a:solidFill>
            <a:schemeClr val="accent2">
              <a:lumMod val="75000"/>
            </a:schemeClr>
          </a:solidFill>
          <a:ln w="19050">
            <a:solidFill>
              <a:srgbClr val="47C9B3"/>
            </a:solidFill>
          </a:ln>
        </p:spPr>
        <p:txBody>
          <a:bodyPr wrap="square">
            <a:spAutoFit/>
          </a:bodyPr>
          <a:lstStyle/>
          <a:p>
            <a:r>
              <a:rPr lang="en-IN" sz="1200" dirty="0">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i</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C586C0"/>
                </a:solidFill>
                <a:latin typeface="Consolas" panose="020B0609020204030204" pitchFamily="49" charset="0"/>
              </a:rPr>
              <a:t>for</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i</a:t>
            </a:r>
            <a:r>
              <a:rPr lang="en-IN" sz="1200" dirty="0">
                <a:solidFill>
                  <a:srgbClr val="D4D4D4"/>
                </a:solidFill>
                <a:latin typeface="Consolas" panose="020B0609020204030204" pitchFamily="49" charset="0"/>
              </a:rPr>
              <a:t>=</a:t>
            </a:r>
            <a:r>
              <a:rPr lang="en-IN" sz="1200" dirty="0">
                <a:solidFill>
                  <a:srgbClr val="B5CEA8"/>
                </a:solidFill>
                <a:latin typeface="Consolas" panose="020B0609020204030204" pitchFamily="49" charset="0"/>
              </a:rPr>
              <a:t>0</a:t>
            </a:r>
            <a:r>
              <a:rPr lang="en-IN" sz="1200" dirty="0">
                <a:solidFill>
                  <a:srgbClr val="D4D4D4"/>
                </a:solidFill>
                <a:latin typeface="Consolas" panose="020B0609020204030204" pitchFamily="49" charset="0"/>
              </a:rPr>
              <a:t>;</a:t>
            </a:r>
            <a:r>
              <a:rPr lang="en-IN" sz="1200" dirty="0">
                <a:solidFill>
                  <a:srgbClr val="9CDCFE"/>
                </a:solidFill>
                <a:latin typeface="Consolas" panose="020B0609020204030204" pitchFamily="49" charset="0"/>
              </a:rPr>
              <a:t>i</a:t>
            </a:r>
            <a:r>
              <a:rPr lang="en-IN" sz="1200" dirty="0">
                <a:solidFill>
                  <a:srgbClr val="D4D4D4"/>
                </a:solidFill>
                <a:latin typeface="Consolas" panose="020B0609020204030204" pitchFamily="49" charset="0"/>
              </a:rPr>
              <a:t>&lt;</a:t>
            </a:r>
            <a:r>
              <a:rPr lang="en-IN" sz="1200" dirty="0" err="1">
                <a:solidFill>
                  <a:srgbClr val="D4D4D4"/>
                </a:solidFill>
                <a:latin typeface="Consolas" panose="020B0609020204030204" pitchFamily="49" charset="0"/>
              </a:rPr>
              <a:t>no_of_frames;</a:t>
            </a:r>
            <a:r>
              <a:rPr lang="en-IN" sz="1200" dirty="0" err="1">
                <a:solidFill>
                  <a:srgbClr val="9CDCFE"/>
                </a:solidFill>
                <a:latin typeface="Consolas" panose="020B0609020204030204" pitchFamily="49" charset="0"/>
              </a:rPr>
              <a:t>i</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C586C0"/>
                </a:solidFill>
                <a:latin typeface="Consolas" panose="020B0609020204030204" pitchFamily="49" charset="0"/>
              </a:rPr>
              <a:t>if</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FrameTable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i</a:t>
            </a:r>
            <a:r>
              <a:rPr lang="en-IN" sz="1200" dirty="0">
                <a:solidFill>
                  <a:srgbClr val="D4D4D4"/>
                </a:solidFill>
                <a:latin typeface="Consolas" panose="020B0609020204030204" pitchFamily="49" charset="0"/>
              </a:rPr>
              <a:t>]==-</a:t>
            </a:r>
            <a:r>
              <a:rPr lang="en-IN" sz="1200" dirty="0">
                <a:solidFill>
                  <a:srgbClr val="B5CEA8"/>
                </a:solidFill>
                <a:latin typeface="Consolas" panose="020B0609020204030204" pitchFamily="49" charset="0"/>
              </a:rPr>
              <a:t>1</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fno</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i</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AddNewPage</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queue,</a:t>
            </a:r>
            <a:r>
              <a:rPr lang="en-IN" sz="1200" dirty="0" err="1">
                <a:solidFill>
                  <a:srgbClr val="9CDCFE"/>
                </a:solidFill>
                <a:latin typeface="Consolas" panose="020B0609020204030204" pitchFamily="49" charset="0"/>
              </a:rPr>
              <a:t>pno</a:t>
            </a:r>
            <a:r>
              <a:rPr lang="en-IN" sz="1200" dirty="0" err="1">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fno</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queue=</a:t>
            </a:r>
            <a:r>
              <a:rPr lang="en-IN" sz="1200" dirty="0">
                <a:solidFill>
                  <a:srgbClr val="9CDCFE"/>
                </a:solidFill>
                <a:latin typeface="Consolas" panose="020B0609020204030204" pitchFamily="49" charset="0"/>
              </a:rPr>
              <a:t>queue</a:t>
            </a:r>
            <a:r>
              <a:rPr lang="en-IN" sz="1200" dirty="0">
                <a:solidFill>
                  <a:srgbClr val="D4D4D4"/>
                </a:solidFill>
                <a:latin typeface="Consolas" panose="020B0609020204030204" pitchFamily="49" charset="0"/>
              </a:rPr>
              <a:t>-&gt;</a:t>
            </a:r>
            <a:r>
              <a:rPr lang="en-IN" sz="1200" dirty="0">
                <a:solidFill>
                  <a:srgbClr val="9CDCFE"/>
                </a:solidFill>
                <a:latin typeface="Consolas" panose="020B0609020204030204" pitchFamily="49" charset="0"/>
              </a:rPr>
              <a:t>next</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C586C0"/>
                </a:solidFill>
                <a:latin typeface="Consolas" panose="020B0609020204030204" pitchFamily="49" charset="0"/>
              </a:rPr>
              <a:t>break</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p>
          <a:p>
            <a:r>
              <a:rPr lang="en-IN" sz="1200"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40411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79DB8E-CEB4-4AAE-B012-D81C656FD9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Rectangle 2">
            <a:extLst>
              <a:ext uri="{FF2B5EF4-FFF2-40B4-BE49-F238E27FC236}">
                <a16:creationId xmlns:a16="http://schemas.microsoft.com/office/drawing/2014/main" id="{8E9615C6-A8EF-4756-A00E-33DC8CF45D8D}"/>
              </a:ext>
            </a:extLst>
          </p:cNvPr>
          <p:cNvSpPr/>
          <p:nvPr/>
        </p:nvSpPr>
        <p:spPr>
          <a:xfrm>
            <a:off x="0" y="0"/>
            <a:ext cx="4572000" cy="2123658"/>
          </a:xfrm>
          <a:prstGeom prst="rect">
            <a:avLst/>
          </a:prstGeom>
          <a:solidFill>
            <a:schemeClr val="accent2">
              <a:lumMod val="75000"/>
            </a:schemeClr>
          </a:solidFill>
          <a:ln w="19050">
            <a:solidFill>
              <a:srgbClr val="47C9B3"/>
            </a:solidFill>
          </a:ln>
        </p:spPr>
        <p:txBody>
          <a:bodyPr>
            <a:spAutoFit/>
          </a:bodyPr>
          <a:lstStyle/>
          <a:p>
            <a:r>
              <a:rPr lang="en-GB" sz="1200" dirty="0">
                <a:solidFill>
                  <a:srgbClr val="C586C0"/>
                </a:solidFill>
                <a:latin typeface="Consolas" panose="020B0609020204030204" pitchFamily="49" charset="0"/>
              </a:rPr>
              <a:t>if</a:t>
            </a:r>
            <a:r>
              <a:rPr lang="en-GB" sz="1200" dirty="0">
                <a:solidFill>
                  <a:srgbClr val="D4D4D4"/>
                </a:solidFill>
                <a:latin typeface="Consolas" panose="020B0609020204030204" pitchFamily="49" charset="0"/>
              </a:rPr>
              <a:t>(</a:t>
            </a:r>
            <a:r>
              <a:rPr lang="en-GB" sz="1200" dirty="0" err="1">
                <a:solidFill>
                  <a:srgbClr val="9CDCFE"/>
                </a:solidFill>
                <a:latin typeface="Consolas" panose="020B0609020204030204" pitchFamily="49" charset="0"/>
              </a:rPr>
              <a:t>i</a:t>
            </a:r>
            <a:r>
              <a:rPr lang="en-GB" sz="1200" dirty="0">
                <a:solidFill>
                  <a:srgbClr val="D4D4D4"/>
                </a:solidFill>
                <a:latin typeface="Consolas" panose="020B0609020204030204" pitchFamily="49" charset="0"/>
              </a:rPr>
              <a:t>==</a:t>
            </a:r>
            <a:r>
              <a:rPr lang="en-GB" sz="1200" dirty="0" err="1">
                <a:solidFill>
                  <a:srgbClr val="D4D4D4"/>
                </a:solidFill>
                <a:latin typeface="Consolas" panose="020B0609020204030204" pitchFamily="49" charset="0"/>
              </a:rPr>
              <a:t>no_of_frames</a:t>
            </a:r>
            <a:r>
              <a:rPr lang="en-GB" sz="1200" dirty="0">
                <a:solidFill>
                  <a:srgbClr val="D4D4D4"/>
                </a:solidFill>
                <a:latin typeface="Consolas" panose="020B0609020204030204" pitchFamily="49" charset="0"/>
              </a:rPr>
              <a:t>){</a:t>
            </a:r>
          </a:p>
          <a:p>
            <a:r>
              <a:rPr lang="en-GB" sz="1200" dirty="0">
                <a:solidFill>
                  <a:srgbClr val="D4D4D4"/>
                </a:solidFill>
                <a:latin typeface="Consolas" panose="020B0609020204030204" pitchFamily="49" charset="0"/>
              </a:rPr>
              <a:t>    </a:t>
            </a:r>
            <a:r>
              <a:rPr lang="en-GB" sz="1200" dirty="0">
                <a:solidFill>
                  <a:srgbClr val="569CD6"/>
                </a:solidFill>
                <a:latin typeface="Consolas" panose="020B0609020204030204" pitchFamily="49" charset="0"/>
              </a:rPr>
              <a:t>int</a:t>
            </a:r>
            <a:r>
              <a:rPr lang="en-GB" sz="1200" dirty="0">
                <a:solidFill>
                  <a:srgbClr val="D4D4D4"/>
                </a:solidFill>
                <a:latin typeface="Consolas" panose="020B0609020204030204" pitchFamily="49" charset="0"/>
              </a:rPr>
              <a:t> </a:t>
            </a:r>
            <a:r>
              <a:rPr lang="en-GB" sz="1200" dirty="0" err="1">
                <a:solidFill>
                  <a:srgbClr val="9CDCFE"/>
                </a:solidFill>
                <a:latin typeface="Consolas" panose="020B0609020204030204" pitchFamily="49" charset="0"/>
              </a:rPr>
              <a:t>victim_page</a:t>
            </a:r>
            <a:r>
              <a:rPr lang="en-GB" sz="1200" dirty="0">
                <a:solidFill>
                  <a:srgbClr val="D4D4D4"/>
                </a:solidFill>
                <a:latin typeface="Consolas" panose="020B0609020204030204" pitchFamily="49" charset="0"/>
              </a:rPr>
              <a:t>=</a:t>
            </a:r>
            <a:r>
              <a:rPr lang="en-GB" sz="1200" dirty="0" err="1">
                <a:solidFill>
                  <a:srgbClr val="DCDCAA"/>
                </a:solidFill>
                <a:latin typeface="Consolas" panose="020B0609020204030204" pitchFamily="49" charset="0"/>
              </a:rPr>
              <a:t>LRUEnchancedSecondChanceAlgorithm</a:t>
            </a:r>
            <a:r>
              <a:rPr lang="en-GB" sz="1200" dirty="0">
                <a:solidFill>
                  <a:srgbClr val="D4D4D4"/>
                </a:solidFill>
                <a:latin typeface="Consolas" panose="020B0609020204030204" pitchFamily="49" charset="0"/>
              </a:rPr>
              <a:t>(</a:t>
            </a:r>
            <a:r>
              <a:rPr lang="en-GB" sz="1200" dirty="0" err="1">
                <a:solidFill>
                  <a:srgbClr val="9CDCFE"/>
                </a:solidFill>
                <a:latin typeface="Consolas" panose="020B0609020204030204" pitchFamily="49" charset="0"/>
              </a:rPr>
              <a:t>pno</a:t>
            </a:r>
            <a:r>
              <a:rPr lang="en-GB" sz="1200" dirty="0">
                <a:solidFill>
                  <a:srgbClr val="D4D4D4"/>
                </a:solidFill>
                <a:latin typeface="Consolas" panose="020B0609020204030204" pitchFamily="49" charset="0"/>
              </a:rPr>
              <a:t>);</a:t>
            </a:r>
          </a:p>
          <a:p>
            <a:r>
              <a:rPr lang="en-GB" sz="1200" dirty="0">
                <a:solidFill>
                  <a:srgbClr val="D4D4D4"/>
                </a:solidFill>
                <a:latin typeface="Consolas" panose="020B0609020204030204" pitchFamily="49" charset="0"/>
              </a:rPr>
              <a:t>    </a:t>
            </a:r>
            <a:r>
              <a:rPr lang="en-GB" sz="1200" dirty="0" err="1">
                <a:solidFill>
                  <a:srgbClr val="9CDCFE"/>
                </a:solidFill>
                <a:latin typeface="Consolas" panose="020B0609020204030204" pitchFamily="49" charset="0"/>
              </a:rPr>
              <a:t>fno</a:t>
            </a:r>
            <a:r>
              <a:rPr lang="en-GB" sz="1200" dirty="0">
                <a:solidFill>
                  <a:srgbClr val="D4D4D4"/>
                </a:solidFill>
                <a:latin typeface="Consolas" panose="020B0609020204030204" pitchFamily="49" charset="0"/>
              </a:rPr>
              <a:t>=</a:t>
            </a:r>
            <a:r>
              <a:rPr lang="en-GB" sz="1200" dirty="0" err="1">
                <a:solidFill>
                  <a:srgbClr val="9CDCFE"/>
                </a:solidFill>
                <a:latin typeface="Consolas" panose="020B0609020204030204" pitchFamily="49" charset="0"/>
              </a:rPr>
              <a:t>PageTable</a:t>
            </a:r>
            <a:r>
              <a:rPr lang="en-GB" sz="1200" dirty="0">
                <a:solidFill>
                  <a:srgbClr val="D4D4D4"/>
                </a:solidFill>
                <a:latin typeface="Consolas" panose="020B0609020204030204" pitchFamily="49" charset="0"/>
              </a:rPr>
              <a:t>[</a:t>
            </a:r>
            <a:r>
              <a:rPr lang="en-GB" sz="1200" dirty="0" err="1">
                <a:solidFill>
                  <a:srgbClr val="9CDCFE"/>
                </a:solidFill>
                <a:latin typeface="Consolas" panose="020B0609020204030204" pitchFamily="49" charset="0"/>
              </a:rPr>
              <a:t>victim_page</a:t>
            </a:r>
            <a:r>
              <a:rPr lang="en-GB" sz="1200" dirty="0">
                <a:solidFill>
                  <a:srgbClr val="D4D4D4"/>
                </a:solidFill>
                <a:latin typeface="Consolas" panose="020B0609020204030204" pitchFamily="49" charset="0"/>
              </a:rPr>
              <a:t>].</a:t>
            </a:r>
            <a:r>
              <a:rPr lang="en-GB" sz="1200" dirty="0" err="1">
                <a:solidFill>
                  <a:srgbClr val="9CDCFE"/>
                </a:solidFill>
                <a:latin typeface="Consolas" panose="020B0609020204030204" pitchFamily="49" charset="0"/>
              </a:rPr>
              <a:t>frm_no</a:t>
            </a:r>
            <a:r>
              <a:rPr lang="en-GB" sz="1200" dirty="0">
                <a:solidFill>
                  <a:srgbClr val="D4D4D4"/>
                </a:solidFill>
                <a:latin typeface="Consolas" panose="020B0609020204030204" pitchFamily="49" charset="0"/>
              </a:rPr>
              <a:t>;</a:t>
            </a:r>
          </a:p>
          <a:p>
            <a:r>
              <a:rPr lang="en-GB" sz="1200" dirty="0">
                <a:solidFill>
                  <a:srgbClr val="D4D4D4"/>
                </a:solidFill>
                <a:latin typeface="Consolas" panose="020B0609020204030204" pitchFamily="49" charset="0"/>
              </a:rPr>
              <a:t>    </a:t>
            </a:r>
            <a:r>
              <a:rPr lang="en-GB" sz="1200" dirty="0" err="1">
                <a:solidFill>
                  <a:srgbClr val="9CDCFE"/>
                </a:solidFill>
                <a:latin typeface="Consolas" panose="020B0609020204030204" pitchFamily="49" charset="0"/>
              </a:rPr>
              <a:t>PageTable</a:t>
            </a:r>
            <a:r>
              <a:rPr lang="en-GB" sz="1200" dirty="0">
                <a:solidFill>
                  <a:srgbClr val="D4D4D4"/>
                </a:solidFill>
                <a:latin typeface="Consolas" panose="020B0609020204030204" pitchFamily="49" charset="0"/>
              </a:rPr>
              <a:t>[</a:t>
            </a:r>
            <a:r>
              <a:rPr lang="en-GB" sz="1200" dirty="0" err="1">
                <a:solidFill>
                  <a:srgbClr val="9CDCFE"/>
                </a:solidFill>
                <a:latin typeface="Consolas" panose="020B0609020204030204" pitchFamily="49" charset="0"/>
              </a:rPr>
              <a:t>victim_page</a:t>
            </a:r>
            <a:r>
              <a:rPr lang="en-GB" sz="1200" dirty="0">
                <a:solidFill>
                  <a:srgbClr val="D4D4D4"/>
                </a:solidFill>
                <a:latin typeface="Consolas" panose="020B0609020204030204" pitchFamily="49" charset="0"/>
              </a:rPr>
              <a:t>].</a:t>
            </a:r>
            <a:r>
              <a:rPr lang="en-GB" sz="1200" dirty="0" err="1">
                <a:solidFill>
                  <a:srgbClr val="9CDCFE"/>
                </a:solidFill>
                <a:latin typeface="Consolas" panose="020B0609020204030204" pitchFamily="49" charset="0"/>
              </a:rPr>
              <a:t>frm_no</a:t>
            </a:r>
            <a:r>
              <a:rPr lang="en-GB" sz="1200" dirty="0">
                <a:solidFill>
                  <a:srgbClr val="D4D4D4"/>
                </a:solidFill>
                <a:latin typeface="Consolas" panose="020B0609020204030204" pitchFamily="49" charset="0"/>
              </a:rPr>
              <a:t>=-</a:t>
            </a:r>
            <a:r>
              <a:rPr lang="en-GB" sz="1200" dirty="0">
                <a:solidFill>
                  <a:srgbClr val="B5CEA8"/>
                </a:solidFill>
                <a:latin typeface="Consolas" panose="020B0609020204030204" pitchFamily="49" charset="0"/>
              </a:rPr>
              <a:t>1</a:t>
            </a:r>
            <a:r>
              <a:rPr lang="en-GB" sz="1200" dirty="0">
                <a:solidFill>
                  <a:srgbClr val="D4D4D4"/>
                </a:solidFill>
                <a:latin typeface="Consolas" panose="020B0609020204030204" pitchFamily="49" charset="0"/>
              </a:rPr>
              <a:t>;</a:t>
            </a:r>
          </a:p>
          <a:p>
            <a:r>
              <a:rPr lang="en-GB" sz="1200" dirty="0">
                <a:solidFill>
                  <a:srgbClr val="D4D4D4"/>
                </a:solidFill>
                <a:latin typeface="Consolas" panose="020B0609020204030204" pitchFamily="49" charset="0"/>
              </a:rPr>
              <a:t>  }</a:t>
            </a:r>
          </a:p>
          <a:p>
            <a:r>
              <a:rPr lang="en-GB" sz="1200" dirty="0">
                <a:solidFill>
                  <a:srgbClr val="D4D4D4"/>
                </a:solidFill>
                <a:latin typeface="Consolas" panose="020B0609020204030204" pitchFamily="49" charset="0"/>
              </a:rPr>
              <a:t>  </a:t>
            </a:r>
            <a:r>
              <a:rPr lang="en-GB" sz="1200" dirty="0" err="1">
                <a:solidFill>
                  <a:srgbClr val="DCDCAA"/>
                </a:solidFill>
                <a:latin typeface="Consolas" panose="020B0609020204030204" pitchFamily="49" charset="0"/>
              </a:rPr>
              <a:t>printf</a:t>
            </a:r>
            <a:r>
              <a:rPr lang="en-GB" sz="1200" dirty="0">
                <a:solidFill>
                  <a:srgbClr val="D4D4D4"/>
                </a:solidFill>
                <a:latin typeface="Consolas" panose="020B0609020204030204" pitchFamily="49" charset="0"/>
              </a:rPr>
              <a:t>(</a:t>
            </a:r>
            <a:r>
              <a:rPr lang="en-GB" sz="1200" dirty="0">
                <a:solidFill>
                  <a:srgbClr val="CE9178"/>
                </a:solidFill>
                <a:latin typeface="Consolas" panose="020B0609020204030204" pitchFamily="49" charset="0"/>
              </a:rPr>
              <a:t>"</a:t>
            </a:r>
            <a:r>
              <a:rPr lang="en-GB" sz="1200" dirty="0" err="1">
                <a:solidFill>
                  <a:srgbClr val="CE9178"/>
                </a:solidFill>
                <a:latin typeface="Consolas" panose="020B0609020204030204" pitchFamily="49" charset="0"/>
              </a:rPr>
              <a:t>Alloted</a:t>
            </a:r>
            <a:r>
              <a:rPr lang="en-GB" sz="1200" dirty="0">
                <a:solidFill>
                  <a:srgbClr val="CE9178"/>
                </a:solidFill>
                <a:latin typeface="Consolas" panose="020B0609020204030204" pitchFamily="49" charset="0"/>
              </a:rPr>
              <a:t> Frame Number=%d</a:t>
            </a:r>
            <a:r>
              <a:rPr lang="en-GB" sz="1200" dirty="0">
                <a:solidFill>
                  <a:srgbClr val="D7BA7D"/>
                </a:solidFill>
                <a:latin typeface="Consolas" panose="020B0609020204030204" pitchFamily="49" charset="0"/>
              </a:rPr>
              <a:t>\n</a:t>
            </a:r>
            <a:r>
              <a:rPr lang="en-GB" sz="1200" dirty="0">
                <a:solidFill>
                  <a:srgbClr val="CE9178"/>
                </a:solidFill>
                <a:latin typeface="Consolas" panose="020B0609020204030204" pitchFamily="49" charset="0"/>
              </a:rPr>
              <a:t>"</a:t>
            </a:r>
            <a:r>
              <a:rPr lang="en-GB" sz="1200" dirty="0">
                <a:solidFill>
                  <a:srgbClr val="D4D4D4"/>
                </a:solidFill>
                <a:latin typeface="Consolas" panose="020B0609020204030204" pitchFamily="49" charset="0"/>
              </a:rPr>
              <a:t>,</a:t>
            </a:r>
            <a:r>
              <a:rPr lang="en-GB" sz="1200" dirty="0" err="1">
                <a:solidFill>
                  <a:srgbClr val="9CDCFE"/>
                </a:solidFill>
                <a:latin typeface="Consolas" panose="020B0609020204030204" pitchFamily="49" charset="0"/>
              </a:rPr>
              <a:t>fno</a:t>
            </a:r>
            <a:r>
              <a:rPr lang="en-GB" sz="1200" dirty="0">
                <a:solidFill>
                  <a:srgbClr val="D4D4D4"/>
                </a:solidFill>
                <a:latin typeface="Consolas" panose="020B0609020204030204" pitchFamily="49" charset="0"/>
              </a:rPr>
              <a:t>);</a:t>
            </a:r>
          </a:p>
          <a:p>
            <a:r>
              <a:rPr lang="en-GB" sz="1200" dirty="0">
                <a:solidFill>
                  <a:srgbClr val="6A9955"/>
                </a:solidFill>
                <a:latin typeface="Consolas" panose="020B0609020204030204" pitchFamily="49" charset="0"/>
              </a:rPr>
              <a:t>  </a:t>
            </a:r>
            <a:r>
              <a:rPr lang="en-GB" sz="1200" dirty="0" err="1">
                <a:solidFill>
                  <a:srgbClr val="DCDCAA"/>
                </a:solidFill>
                <a:latin typeface="Consolas" panose="020B0609020204030204" pitchFamily="49" charset="0"/>
              </a:rPr>
              <a:t>readPage</a:t>
            </a:r>
            <a:r>
              <a:rPr lang="en-GB" sz="1200" dirty="0">
                <a:solidFill>
                  <a:srgbClr val="D4D4D4"/>
                </a:solidFill>
                <a:latin typeface="Consolas" panose="020B0609020204030204" pitchFamily="49" charset="0"/>
              </a:rPr>
              <a:t>(</a:t>
            </a:r>
            <a:r>
              <a:rPr lang="en-GB" sz="1200" dirty="0" err="1">
                <a:solidFill>
                  <a:srgbClr val="9CDCFE"/>
                </a:solidFill>
                <a:latin typeface="Consolas" panose="020B0609020204030204" pitchFamily="49" charset="0"/>
              </a:rPr>
              <a:t>pno</a:t>
            </a:r>
            <a:r>
              <a:rPr lang="en-GB" sz="1200" dirty="0">
                <a:solidFill>
                  <a:srgbClr val="D4D4D4"/>
                </a:solidFill>
                <a:latin typeface="Consolas" panose="020B0609020204030204" pitchFamily="49" charset="0"/>
              </a:rPr>
              <a:t>, </a:t>
            </a:r>
            <a:r>
              <a:rPr lang="en-GB" sz="1200" dirty="0" err="1">
                <a:solidFill>
                  <a:srgbClr val="9CDCFE"/>
                </a:solidFill>
                <a:latin typeface="Consolas" panose="020B0609020204030204" pitchFamily="49" charset="0"/>
              </a:rPr>
              <a:t>fno</a:t>
            </a:r>
            <a:r>
              <a:rPr lang="en-GB" sz="1200" dirty="0">
                <a:solidFill>
                  <a:srgbClr val="D4D4D4"/>
                </a:solidFill>
                <a:latin typeface="Consolas" panose="020B0609020204030204" pitchFamily="49" charset="0"/>
              </a:rPr>
              <a:t>);</a:t>
            </a:r>
          </a:p>
          <a:p>
            <a:r>
              <a:rPr lang="en-GB" sz="1200" dirty="0">
                <a:solidFill>
                  <a:srgbClr val="D4D4D4"/>
                </a:solidFill>
                <a:latin typeface="Consolas" panose="020B0609020204030204" pitchFamily="49" charset="0"/>
              </a:rPr>
              <a:t>  </a:t>
            </a:r>
            <a:r>
              <a:rPr lang="en-GB" sz="1200" dirty="0" err="1">
                <a:solidFill>
                  <a:srgbClr val="9CDCFE"/>
                </a:solidFill>
                <a:latin typeface="Consolas" panose="020B0609020204030204" pitchFamily="49" charset="0"/>
              </a:rPr>
              <a:t>PageTable</a:t>
            </a:r>
            <a:r>
              <a:rPr lang="en-GB" sz="1200" dirty="0">
                <a:solidFill>
                  <a:srgbClr val="D4D4D4"/>
                </a:solidFill>
                <a:latin typeface="Consolas" panose="020B0609020204030204" pitchFamily="49" charset="0"/>
              </a:rPr>
              <a:t>[</a:t>
            </a:r>
            <a:r>
              <a:rPr lang="en-GB" sz="1200" dirty="0" err="1">
                <a:solidFill>
                  <a:srgbClr val="9CDCFE"/>
                </a:solidFill>
                <a:latin typeface="Consolas" panose="020B0609020204030204" pitchFamily="49" charset="0"/>
              </a:rPr>
              <a:t>pno</a:t>
            </a:r>
            <a:r>
              <a:rPr lang="en-GB" sz="1200" dirty="0">
                <a:solidFill>
                  <a:srgbClr val="D4D4D4"/>
                </a:solidFill>
                <a:latin typeface="Consolas" panose="020B0609020204030204" pitchFamily="49" charset="0"/>
              </a:rPr>
              <a:t>].</a:t>
            </a:r>
            <a:r>
              <a:rPr lang="en-GB" sz="1200" dirty="0" err="1">
                <a:solidFill>
                  <a:srgbClr val="9CDCFE"/>
                </a:solidFill>
                <a:latin typeface="Consolas" panose="020B0609020204030204" pitchFamily="49" charset="0"/>
              </a:rPr>
              <a:t>valid_bit</a:t>
            </a:r>
            <a:r>
              <a:rPr lang="en-GB" sz="1200" dirty="0">
                <a:solidFill>
                  <a:srgbClr val="D4D4D4"/>
                </a:solidFill>
                <a:latin typeface="Consolas" panose="020B0609020204030204" pitchFamily="49" charset="0"/>
              </a:rPr>
              <a:t>=</a:t>
            </a:r>
            <a:r>
              <a:rPr lang="en-GB" sz="1200" dirty="0">
                <a:solidFill>
                  <a:srgbClr val="B5CEA8"/>
                </a:solidFill>
                <a:latin typeface="Consolas" panose="020B0609020204030204" pitchFamily="49" charset="0"/>
              </a:rPr>
              <a:t>1</a:t>
            </a:r>
            <a:r>
              <a:rPr lang="en-GB" sz="1200" dirty="0">
                <a:solidFill>
                  <a:srgbClr val="D4D4D4"/>
                </a:solidFill>
                <a:latin typeface="Consolas" panose="020B0609020204030204" pitchFamily="49" charset="0"/>
              </a:rPr>
              <a:t>;</a:t>
            </a:r>
          </a:p>
          <a:p>
            <a:r>
              <a:rPr lang="en-GB" sz="1200" dirty="0">
                <a:solidFill>
                  <a:srgbClr val="D4D4D4"/>
                </a:solidFill>
                <a:latin typeface="Consolas" panose="020B0609020204030204" pitchFamily="49" charset="0"/>
              </a:rPr>
              <a:t>  </a:t>
            </a:r>
            <a:r>
              <a:rPr lang="en-GB" sz="1200" dirty="0">
                <a:solidFill>
                  <a:srgbClr val="C586C0"/>
                </a:solidFill>
                <a:latin typeface="Consolas" panose="020B0609020204030204" pitchFamily="49" charset="0"/>
              </a:rPr>
              <a:t>return</a:t>
            </a:r>
            <a:r>
              <a:rPr lang="en-GB" sz="1200" dirty="0">
                <a:solidFill>
                  <a:srgbClr val="D4D4D4"/>
                </a:solidFill>
                <a:latin typeface="Consolas" panose="020B0609020204030204" pitchFamily="49" charset="0"/>
              </a:rPr>
              <a:t> </a:t>
            </a:r>
            <a:r>
              <a:rPr lang="en-GB" sz="1200" dirty="0" err="1">
                <a:solidFill>
                  <a:srgbClr val="9CDCFE"/>
                </a:solidFill>
                <a:latin typeface="Consolas" panose="020B0609020204030204" pitchFamily="49" charset="0"/>
              </a:rPr>
              <a:t>fno</a:t>
            </a:r>
            <a:r>
              <a:rPr lang="en-GB" sz="1200" dirty="0">
                <a:solidFill>
                  <a:srgbClr val="D4D4D4"/>
                </a:solidFill>
                <a:latin typeface="Consolas" panose="020B0609020204030204" pitchFamily="49" charset="0"/>
              </a:rPr>
              <a:t>;</a:t>
            </a:r>
          </a:p>
          <a:p>
            <a:r>
              <a:rPr lang="en-GB"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99769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60F42D-F46E-4A84-BE9D-AC03793E30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Rectangle 2">
            <a:extLst>
              <a:ext uri="{FF2B5EF4-FFF2-40B4-BE49-F238E27FC236}">
                <a16:creationId xmlns:a16="http://schemas.microsoft.com/office/drawing/2014/main" id="{C7CBD62C-B22E-459D-BEF8-7FFB4F22B1C5}"/>
              </a:ext>
            </a:extLst>
          </p:cNvPr>
          <p:cNvSpPr/>
          <p:nvPr/>
        </p:nvSpPr>
        <p:spPr>
          <a:xfrm>
            <a:off x="0" y="0"/>
            <a:ext cx="5457217" cy="2123658"/>
          </a:xfrm>
          <a:prstGeom prst="rect">
            <a:avLst/>
          </a:prstGeom>
          <a:solidFill>
            <a:schemeClr val="accent2">
              <a:lumMod val="75000"/>
            </a:schemeClr>
          </a:solidFill>
          <a:ln w="19050">
            <a:solidFill>
              <a:srgbClr val="47C9B3"/>
            </a:solidFill>
          </a:ln>
        </p:spPr>
        <p:txBody>
          <a:bodyPr wrap="square">
            <a:spAutoFit/>
          </a:bodyPr>
          <a:lstStyle/>
          <a:p>
            <a:r>
              <a:rPr lang="en-IN" sz="1200" dirty="0">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LRUEnchancedSecondChanceAlgorithm</a:t>
            </a:r>
            <a:r>
              <a:rPr lang="en-IN" sz="1200" dirty="0">
                <a:solidFill>
                  <a:srgbClr val="D4D4D4"/>
                </a:solidFill>
                <a:latin typeface="Consolas" panose="020B0609020204030204" pitchFamily="49" charset="0"/>
              </a:rPr>
              <a:t>(</a:t>
            </a:r>
            <a:r>
              <a:rPr lang="en-IN" sz="1200" dirty="0">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pno</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victim_page</a:t>
            </a:r>
            <a:r>
              <a:rPr lang="en-IN" sz="1200" dirty="0">
                <a:solidFill>
                  <a:srgbClr val="D4D4D4"/>
                </a:solidFill>
                <a:latin typeface="Consolas" panose="020B0609020204030204" pitchFamily="49" charset="0"/>
              </a:rPr>
              <a:t>=</a:t>
            </a:r>
            <a:r>
              <a:rPr lang="en-IN" sz="1200" dirty="0">
                <a:solidFill>
                  <a:srgbClr val="DCDCAA"/>
                </a:solidFill>
                <a:latin typeface="Consolas" panose="020B0609020204030204" pitchFamily="49" charset="0"/>
              </a:rPr>
              <a:t>check00</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pno</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C586C0"/>
                </a:solidFill>
                <a:latin typeface="Consolas" panose="020B0609020204030204" pitchFamily="49" charset="0"/>
              </a:rPr>
              <a:t>if</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victim_page</a:t>
            </a:r>
            <a:r>
              <a:rPr lang="en-IN" sz="1200" dirty="0">
                <a:solidFill>
                  <a:srgbClr val="D4D4D4"/>
                </a:solidFill>
                <a:latin typeface="Consolas" panose="020B0609020204030204" pitchFamily="49" charset="0"/>
              </a:rPr>
              <a:t>!=-</a:t>
            </a:r>
            <a:r>
              <a:rPr lang="en-IN" sz="1200" dirty="0">
                <a:solidFill>
                  <a:srgbClr val="B5CEA8"/>
                </a:solidFill>
                <a:latin typeface="Consolas" panose="020B0609020204030204" pitchFamily="49" charset="0"/>
              </a:rPr>
              <a:t>1</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C586C0"/>
                </a:solidFill>
                <a:latin typeface="Consolas" panose="020B0609020204030204" pitchFamily="49" charset="0"/>
              </a:rPr>
              <a:t>return</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SwapOut</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PageTable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victim_page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frm_no</a:t>
            </a:r>
            <a:r>
              <a:rPr lang="en-IN" sz="1200" dirty="0" err="1">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victim_page</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p>
          <a:p>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victim_page</a:t>
            </a:r>
            <a:r>
              <a:rPr lang="en-IN" sz="1200" dirty="0">
                <a:solidFill>
                  <a:srgbClr val="D4D4D4"/>
                </a:solidFill>
                <a:latin typeface="Consolas" panose="020B0609020204030204" pitchFamily="49" charset="0"/>
              </a:rPr>
              <a:t>=</a:t>
            </a:r>
            <a:r>
              <a:rPr lang="en-IN" sz="1200" dirty="0">
                <a:solidFill>
                  <a:srgbClr val="DCDCAA"/>
                </a:solidFill>
                <a:latin typeface="Consolas" panose="020B0609020204030204" pitchFamily="49" charset="0"/>
              </a:rPr>
              <a:t>check01</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pno</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C586C0"/>
                </a:solidFill>
                <a:latin typeface="Consolas" panose="020B0609020204030204" pitchFamily="49" charset="0"/>
              </a:rPr>
              <a:t>if</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victim_page</a:t>
            </a:r>
            <a:r>
              <a:rPr lang="en-IN" sz="1200" dirty="0">
                <a:solidFill>
                  <a:srgbClr val="D4D4D4"/>
                </a:solidFill>
                <a:latin typeface="Consolas" panose="020B0609020204030204" pitchFamily="49" charset="0"/>
              </a:rPr>
              <a:t>!=-</a:t>
            </a:r>
            <a:r>
              <a:rPr lang="en-IN" sz="1200" dirty="0">
                <a:solidFill>
                  <a:srgbClr val="B5CEA8"/>
                </a:solidFill>
                <a:latin typeface="Consolas" panose="020B0609020204030204" pitchFamily="49" charset="0"/>
              </a:rPr>
              <a:t>1</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C586C0"/>
                </a:solidFill>
                <a:latin typeface="Consolas" panose="020B0609020204030204" pitchFamily="49" charset="0"/>
              </a:rPr>
              <a:t>return</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SwapOut</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PageTable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victim_page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frm_no</a:t>
            </a:r>
            <a:r>
              <a:rPr lang="en-IN" sz="1200" dirty="0" err="1">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victim_page</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p>
          <a:p>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LRUEnchancedSecondChanceAlgorithm</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pno</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a:t>
            </a:r>
          </a:p>
        </p:txBody>
      </p:sp>
      <p:sp>
        <p:nvSpPr>
          <p:cNvPr id="4" name="Rectangle 3">
            <a:extLst>
              <a:ext uri="{FF2B5EF4-FFF2-40B4-BE49-F238E27FC236}">
                <a16:creationId xmlns:a16="http://schemas.microsoft.com/office/drawing/2014/main" id="{49F9C799-6AF6-44F4-AE75-6EE68D386117}"/>
              </a:ext>
            </a:extLst>
          </p:cNvPr>
          <p:cNvSpPr/>
          <p:nvPr/>
        </p:nvSpPr>
        <p:spPr>
          <a:xfrm>
            <a:off x="4533475" y="2676203"/>
            <a:ext cx="4572000" cy="1384995"/>
          </a:xfrm>
          <a:prstGeom prst="rect">
            <a:avLst/>
          </a:prstGeom>
          <a:solidFill>
            <a:schemeClr val="accent2">
              <a:lumMod val="75000"/>
            </a:schemeClr>
          </a:solidFill>
          <a:ln w="19050">
            <a:solidFill>
              <a:srgbClr val="47C9B3"/>
            </a:solidFill>
          </a:ln>
        </p:spPr>
        <p:txBody>
          <a:bodyPr>
            <a:spAutoFit/>
          </a:bodyPr>
          <a:lstStyle/>
          <a:p>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AddNewPage</a:t>
            </a:r>
            <a:r>
              <a:rPr lang="en-IN" sz="1200" dirty="0">
                <a:solidFill>
                  <a:srgbClr val="D4D4D4"/>
                </a:solidFill>
                <a:latin typeface="Consolas" panose="020B0609020204030204" pitchFamily="49" charset="0"/>
              </a:rPr>
              <a:t>(</a:t>
            </a:r>
            <a:r>
              <a:rPr lang="en-IN" sz="1200" dirty="0">
                <a:solidFill>
                  <a:srgbClr val="569CD6"/>
                </a:solidFill>
                <a:latin typeface="Consolas" panose="020B0609020204030204" pitchFamily="49" charset="0"/>
              </a:rPr>
              <a:t>struct</a:t>
            </a:r>
            <a:r>
              <a:rPr lang="en-IN" sz="1200" dirty="0">
                <a:solidFill>
                  <a:srgbClr val="D4D4D4"/>
                </a:solidFill>
                <a:latin typeface="Consolas" panose="020B0609020204030204" pitchFamily="49" charset="0"/>
              </a:rPr>
              <a:t> </a:t>
            </a:r>
            <a:r>
              <a:rPr lang="en-IN" sz="1200" dirty="0">
                <a:solidFill>
                  <a:srgbClr val="4EC9B0"/>
                </a:solidFill>
                <a:latin typeface="Consolas" panose="020B0609020204030204" pitchFamily="49" charset="0"/>
              </a:rPr>
              <a:t>node</a:t>
            </a:r>
            <a:r>
              <a:rPr lang="en-IN" sz="1200" dirty="0">
                <a:solidFill>
                  <a:srgbClr val="D4D4D4"/>
                </a:solidFill>
                <a:latin typeface="Consolas" panose="020B0609020204030204" pitchFamily="49" charset="0"/>
              </a:rPr>
              <a:t> </a:t>
            </a:r>
            <a:r>
              <a:rPr lang="en-IN" sz="1200" dirty="0">
                <a:solidFill>
                  <a:srgbClr val="569CD6"/>
                </a:solidFill>
                <a:latin typeface="Consolas" panose="020B0609020204030204" pitchFamily="49" charset="0"/>
              </a:rPr>
              <a:t>*</a:t>
            </a:r>
            <a:r>
              <a:rPr lang="en-IN" sz="1200" dirty="0" err="1">
                <a:solidFill>
                  <a:srgbClr val="9CDCFE"/>
                </a:solidFill>
                <a:latin typeface="Consolas" panose="020B0609020204030204" pitchFamily="49" charset="0"/>
              </a:rPr>
              <a:t>x</a:t>
            </a:r>
            <a:r>
              <a:rPr lang="en-IN" sz="1200" dirty="0" err="1">
                <a:solidFill>
                  <a:srgbClr val="D4D4D4"/>
                </a:solidFill>
                <a:latin typeface="Consolas" panose="020B0609020204030204" pitchFamily="49" charset="0"/>
              </a:rPr>
              <a:t>,</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new_page</a:t>
            </a:r>
            <a:r>
              <a:rPr lang="en-IN" sz="1200" dirty="0" err="1">
                <a:solidFill>
                  <a:srgbClr val="D4D4D4"/>
                </a:solidFill>
                <a:latin typeface="Consolas" panose="020B0609020204030204" pitchFamily="49" charset="0"/>
              </a:rPr>
              <a:t>,</a:t>
            </a:r>
            <a:r>
              <a:rPr lang="en-IN" sz="1200" dirty="0" err="1">
                <a:solidFill>
                  <a:srgbClr val="569CD6"/>
                </a:solidFill>
                <a:latin typeface="Consolas" panose="020B0609020204030204" pitchFamily="49" charset="0"/>
              </a:rPr>
              <a:t>int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frame</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x</a:t>
            </a:r>
            <a:r>
              <a:rPr lang="en-IN" sz="1200" dirty="0">
                <a:solidFill>
                  <a:srgbClr val="D4D4D4"/>
                </a:solidFill>
                <a:latin typeface="Consolas" panose="020B0609020204030204" pitchFamily="49" charset="0"/>
              </a:rPr>
              <a:t>-&gt;</a:t>
            </a:r>
            <a:r>
              <a:rPr lang="en-IN" sz="1200" dirty="0" err="1">
                <a:solidFill>
                  <a:srgbClr val="9CDCFE"/>
                </a:solidFill>
                <a:latin typeface="Consolas" panose="020B0609020204030204" pitchFamily="49" charset="0"/>
              </a:rPr>
              <a:t>page_no</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new_page</a:t>
            </a:r>
            <a:r>
              <a:rPr lang="en-IN" sz="1200" dirty="0">
                <a:solidFill>
                  <a:srgbClr val="D4D4D4"/>
                </a:solidFill>
                <a:latin typeface="Consolas" panose="020B0609020204030204" pitchFamily="49" charset="0"/>
              </a:rPr>
              <a:t>;  </a:t>
            </a:r>
          </a:p>
          <a:p>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PageTable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new_page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frm_no</a:t>
            </a:r>
            <a:r>
              <a:rPr lang="en-IN" sz="1200" dirty="0">
                <a:solidFill>
                  <a:srgbClr val="D4D4D4"/>
                </a:solidFill>
                <a:latin typeface="Consolas" panose="020B0609020204030204" pitchFamily="49" charset="0"/>
              </a:rPr>
              <a:t>=</a:t>
            </a:r>
            <a:r>
              <a:rPr lang="en-IN" sz="1200" dirty="0">
                <a:solidFill>
                  <a:srgbClr val="9CDCFE"/>
                </a:solidFill>
                <a:latin typeface="Consolas" panose="020B0609020204030204" pitchFamily="49" charset="0"/>
              </a:rPr>
              <a:t>frame</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PageTable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new_page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reference_bit</a:t>
            </a:r>
            <a:r>
              <a:rPr lang="en-IN" sz="1200" dirty="0">
                <a:solidFill>
                  <a:srgbClr val="D4D4D4"/>
                </a:solidFill>
                <a:latin typeface="Consolas" panose="020B0609020204030204" pitchFamily="49" charset="0"/>
              </a:rPr>
              <a:t>=</a:t>
            </a:r>
            <a:r>
              <a:rPr lang="en-IN" sz="1200" dirty="0">
                <a:solidFill>
                  <a:srgbClr val="B5CEA8"/>
                </a:solidFill>
                <a:latin typeface="Consolas" panose="020B0609020204030204" pitchFamily="49" charset="0"/>
              </a:rPr>
              <a:t>1</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err="1">
                <a:solidFill>
                  <a:srgbClr val="9CDCFE"/>
                </a:solidFill>
                <a:latin typeface="Consolas" panose="020B0609020204030204" pitchFamily="49" charset="0"/>
              </a:rPr>
              <a:t>PageTable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new_page</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modify_bit</a:t>
            </a:r>
            <a:r>
              <a:rPr lang="en-IN" sz="1200" dirty="0">
                <a:solidFill>
                  <a:srgbClr val="D4D4D4"/>
                </a:solidFill>
                <a:latin typeface="Consolas" panose="020B0609020204030204" pitchFamily="49" charset="0"/>
              </a:rPr>
              <a:t>=</a:t>
            </a:r>
            <a:r>
              <a:rPr lang="en-IN" sz="1200" dirty="0">
                <a:solidFill>
                  <a:srgbClr val="B5CEA8"/>
                </a:solidFill>
                <a:latin typeface="Consolas" panose="020B0609020204030204" pitchFamily="49" charset="0"/>
              </a:rPr>
              <a:t>0</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87179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FCE715-6D72-4848-AF6D-B93339780A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Rectangle 2">
            <a:extLst>
              <a:ext uri="{FF2B5EF4-FFF2-40B4-BE49-F238E27FC236}">
                <a16:creationId xmlns:a16="http://schemas.microsoft.com/office/drawing/2014/main" id="{8FDDC5A6-ACCA-4E05-9F73-C1AF48FAE270}"/>
              </a:ext>
            </a:extLst>
          </p:cNvPr>
          <p:cNvSpPr/>
          <p:nvPr/>
        </p:nvSpPr>
        <p:spPr>
          <a:xfrm>
            <a:off x="1" y="0"/>
            <a:ext cx="5029200" cy="4493538"/>
          </a:xfrm>
          <a:prstGeom prst="rect">
            <a:avLst/>
          </a:prstGeom>
          <a:solidFill>
            <a:schemeClr val="accent2">
              <a:lumMod val="75000"/>
            </a:schemeClr>
          </a:solidFill>
          <a:ln w="19050">
            <a:solidFill>
              <a:srgbClr val="47C9B3"/>
            </a:solidFill>
          </a:ln>
        </p:spPr>
        <p:txBody>
          <a:bodyPr wrap="square">
            <a:spAutoFit/>
          </a:bodyPr>
          <a:lstStyle/>
          <a:p>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a:solidFill>
                  <a:srgbClr val="DCDCAA"/>
                </a:solidFill>
                <a:latin typeface="Consolas" panose="020B0609020204030204" pitchFamily="49" charset="0"/>
              </a:rPr>
              <a:t>check00</a:t>
            </a:r>
            <a:r>
              <a:rPr lang="en-IN" sz="1100" dirty="0">
                <a:solidFill>
                  <a:srgbClr val="D4D4D4"/>
                </a:solidFill>
                <a:latin typeface="Consolas" panose="020B0609020204030204" pitchFamily="49" charset="0"/>
              </a:rPr>
              <a:t>(</a:t>
            </a:r>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new_page</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a:solidFill>
                  <a:srgbClr val="9CDCFE"/>
                </a:solidFill>
                <a:latin typeface="Consolas" panose="020B0609020204030204" pitchFamily="49" charset="0"/>
              </a:rPr>
              <a:t>reference</a:t>
            </a:r>
            <a:r>
              <a:rPr lang="en-IN" sz="1100" dirty="0">
                <a:solidFill>
                  <a:srgbClr val="D4D4D4"/>
                </a:solidFill>
                <a:latin typeface="Consolas" panose="020B0609020204030204" pitchFamily="49" charset="0"/>
              </a:rPr>
              <a:t>=</a:t>
            </a:r>
            <a:r>
              <a:rPr lang="en-IN" sz="1100" dirty="0">
                <a:solidFill>
                  <a:srgbClr val="B5CEA8"/>
                </a:solidFill>
                <a:latin typeface="Consolas" panose="020B0609020204030204" pitchFamily="49" charset="0"/>
              </a:rPr>
              <a:t>0</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modify</a:t>
            </a:r>
            <a:r>
              <a:rPr lang="en-IN" sz="1100" dirty="0">
                <a:solidFill>
                  <a:srgbClr val="D4D4D4"/>
                </a:solidFill>
                <a:latin typeface="Consolas" panose="020B0609020204030204" pitchFamily="49" charset="0"/>
              </a:rPr>
              <a:t>=</a:t>
            </a:r>
            <a:r>
              <a:rPr lang="en-IN" sz="1100" dirty="0">
                <a:solidFill>
                  <a:srgbClr val="B5CEA8"/>
                </a:solidFill>
                <a:latin typeface="Consolas" panose="020B0609020204030204" pitchFamily="49" charset="0"/>
              </a:rPr>
              <a:t>0</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r>
              <a:rPr lang="en-IN" sz="1100" dirty="0">
                <a:solidFill>
                  <a:srgbClr val="B5CEA8"/>
                </a:solidFill>
                <a:latin typeface="Consolas" panose="020B0609020204030204" pitchFamily="49" charset="0"/>
              </a:rPr>
              <a:t>1</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if</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queue</a:t>
            </a:r>
            <a:r>
              <a:rPr lang="en-IN" sz="1100" dirty="0">
                <a:solidFill>
                  <a:srgbClr val="D4D4D4"/>
                </a:solidFill>
                <a:latin typeface="Consolas" panose="020B0609020204030204" pitchFamily="49" charset="0"/>
              </a:rPr>
              <a:t>-&gt;</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reference_bit</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reference</a:t>
            </a:r>
            <a:r>
              <a:rPr lang="en-IN" sz="1100" dirty="0">
                <a:solidFill>
                  <a:srgbClr val="D4D4D4"/>
                </a:solidFill>
                <a:latin typeface="Consolas" panose="020B0609020204030204" pitchFamily="49" charset="0"/>
              </a:rPr>
              <a:t> &amp;&amp; </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queue</a:t>
            </a:r>
            <a:r>
              <a:rPr lang="en-IN" sz="1100" dirty="0">
                <a:solidFill>
                  <a:srgbClr val="D4D4D4"/>
                </a:solidFill>
                <a:latin typeface="Consolas" panose="020B0609020204030204" pitchFamily="49" charset="0"/>
              </a:rPr>
              <a:t>-&gt;</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modify_bit</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modify</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queue</a:t>
            </a:r>
            <a:r>
              <a:rPr lang="en-IN" sz="1100" dirty="0">
                <a:solidFill>
                  <a:srgbClr val="D4D4D4"/>
                </a:solidFill>
                <a:latin typeface="Consolas" panose="020B0609020204030204" pitchFamily="49" charset="0"/>
              </a:rPr>
              <a:t>-&gt;</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valid_bit</a:t>
            </a:r>
            <a:r>
              <a:rPr lang="en-IN" sz="1100" dirty="0">
                <a:solidFill>
                  <a:srgbClr val="D4D4D4"/>
                </a:solidFill>
                <a:latin typeface="Consolas" panose="020B0609020204030204" pitchFamily="49" charset="0"/>
              </a:rPr>
              <a:t> = </a:t>
            </a:r>
            <a:r>
              <a:rPr lang="en-IN" sz="1100" dirty="0">
                <a:solidFill>
                  <a:srgbClr val="B5CEA8"/>
                </a:solidFill>
                <a:latin typeface="Consolas" panose="020B0609020204030204" pitchFamily="49" charset="0"/>
              </a:rPr>
              <a:t>0</a:t>
            </a:r>
            <a:r>
              <a:rPr lang="en-IN" sz="1100" dirty="0">
                <a:solidFill>
                  <a:srgbClr val="D4D4D4"/>
                </a:solidFill>
                <a:latin typeface="Consolas" panose="020B0609020204030204" pitchFamily="49" charset="0"/>
              </a:rPr>
              <a:t>;</a:t>
            </a:r>
            <a:r>
              <a:rPr lang="en-IN" sz="1100" dirty="0">
                <a:solidFill>
                  <a:srgbClr val="6A9955"/>
                </a:solidFill>
                <a:latin typeface="Consolas" panose="020B0609020204030204" pitchFamily="49" charset="0"/>
              </a:rPr>
              <a:t>                 </a:t>
            </a:r>
            <a:endParaRPr lang="en-IN" sz="1100" dirty="0">
              <a:solidFill>
                <a:srgbClr val="D4D4D4"/>
              </a:solidFill>
              <a:latin typeface="Consolas" panose="020B0609020204030204" pitchFamily="49" charset="0"/>
            </a:endParaRPr>
          </a:p>
          <a:p>
            <a:r>
              <a:rPr lang="en-IN" sz="1100" dirty="0">
                <a:solidFill>
                  <a:srgbClr val="D4D4D4"/>
                </a:solidFill>
                <a:latin typeface="Consolas" panose="020B0609020204030204" pitchFamily="49" charset="0"/>
              </a:rPr>
              <a:t>    </a:t>
            </a:r>
            <a:r>
              <a:rPr lang="en-IN" sz="1100" dirty="0" err="1">
                <a:solidFill>
                  <a:srgbClr val="DCDCAA"/>
                </a:solidFill>
                <a:latin typeface="Consolas" panose="020B0609020204030204" pitchFamily="49" charset="0"/>
              </a:rPr>
              <a:t>AddNewPage</a:t>
            </a:r>
            <a:r>
              <a:rPr lang="en-IN" sz="1100" dirty="0">
                <a:solidFill>
                  <a:srgbClr val="D4D4D4"/>
                </a:solidFill>
                <a:latin typeface="Consolas" panose="020B0609020204030204" pitchFamily="49" charset="0"/>
              </a:rPr>
              <a:t>(</a:t>
            </a:r>
            <a:r>
              <a:rPr lang="en-IN" sz="1100" dirty="0" err="1">
                <a:solidFill>
                  <a:srgbClr val="D4D4D4"/>
                </a:solidFill>
                <a:latin typeface="Consolas" panose="020B0609020204030204" pitchFamily="49" charset="0"/>
              </a:rPr>
              <a:t>queue,</a:t>
            </a:r>
            <a:r>
              <a:rPr lang="en-IN" sz="1100" dirty="0" err="1">
                <a:solidFill>
                  <a:srgbClr val="9CDCFE"/>
                </a:solidFill>
                <a:latin typeface="Consolas" panose="020B0609020204030204" pitchFamily="49" charset="0"/>
              </a:rPr>
              <a:t>new_page</a:t>
            </a:r>
            <a:r>
              <a:rPr lang="en-IN" sz="1100" dirty="0" err="1">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frm_no</a:t>
            </a:r>
            <a:r>
              <a:rPr lang="en-IN" sz="1100" dirty="0">
                <a:solidFill>
                  <a:srgbClr val="D4D4D4"/>
                </a:solidFill>
                <a:latin typeface="Consolas" panose="020B0609020204030204" pitchFamily="49" charset="0"/>
              </a:rPr>
              <a:t>);</a:t>
            </a:r>
            <a:r>
              <a:rPr lang="en-IN" sz="1100" dirty="0">
                <a:solidFill>
                  <a:srgbClr val="6A9955"/>
                </a:solidFill>
                <a:latin typeface="Consolas" panose="020B0609020204030204" pitchFamily="49" charset="0"/>
              </a:rPr>
              <a:t>   </a:t>
            </a:r>
            <a:endParaRPr lang="en-IN" sz="1100" dirty="0">
              <a:solidFill>
                <a:srgbClr val="D4D4D4"/>
              </a:solidFill>
              <a:latin typeface="Consolas" panose="020B0609020204030204" pitchFamily="49" charset="0"/>
            </a:endParaRPr>
          </a:p>
          <a:p>
            <a:r>
              <a:rPr lang="en-IN" sz="1100" dirty="0">
                <a:solidFill>
                  <a:srgbClr val="D4D4D4"/>
                </a:solidFill>
                <a:latin typeface="Consolas" panose="020B0609020204030204" pitchFamily="49" charset="0"/>
              </a:rPr>
              <a:t>    queue=</a:t>
            </a:r>
            <a:r>
              <a:rPr lang="en-IN" sz="1100" dirty="0">
                <a:solidFill>
                  <a:srgbClr val="9CDCFE"/>
                </a:solidFill>
                <a:latin typeface="Consolas" panose="020B0609020204030204" pitchFamily="49" charset="0"/>
              </a:rPr>
              <a:t>queue</a:t>
            </a:r>
            <a:r>
              <a:rPr lang="en-IN" sz="1100" dirty="0">
                <a:solidFill>
                  <a:srgbClr val="D4D4D4"/>
                </a:solidFill>
                <a:latin typeface="Consolas" panose="020B0609020204030204" pitchFamily="49" charset="0"/>
              </a:rPr>
              <a:t>-&gt;</a:t>
            </a:r>
            <a:r>
              <a:rPr lang="en-IN" sz="1100" dirty="0">
                <a:solidFill>
                  <a:srgbClr val="9CDCFE"/>
                </a:solidFill>
                <a:latin typeface="Consolas" panose="020B0609020204030204" pitchFamily="49" charset="0"/>
              </a:rPr>
              <a:t>next</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return</a:t>
            </a:r>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  pointer=</a:t>
            </a:r>
            <a:r>
              <a:rPr lang="en-IN" sz="1100" dirty="0">
                <a:solidFill>
                  <a:srgbClr val="9CDCFE"/>
                </a:solidFill>
                <a:latin typeface="Consolas" panose="020B0609020204030204" pitchFamily="49" charset="0"/>
              </a:rPr>
              <a:t>queue</a:t>
            </a:r>
            <a:r>
              <a:rPr lang="en-IN" sz="1100" dirty="0">
                <a:solidFill>
                  <a:srgbClr val="D4D4D4"/>
                </a:solidFill>
                <a:latin typeface="Consolas" panose="020B0609020204030204" pitchFamily="49" charset="0"/>
              </a:rPr>
              <a:t>-&gt;</a:t>
            </a:r>
            <a:r>
              <a:rPr lang="en-IN" sz="1100" dirty="0">
                <a:solidFill>
                  <a:srgbClr val="9CDCFE"/>
                </a:solidFill>
                <a:latin typeface="Consolas" panose="020B0609020204030204" pitchFamily="49" charset="0"/>
              </a:rPr>
              <a:t>next</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a:solidFill>
                  <a:srgbClr val="9CDCFE"/>
                </a:solidFill>
                <a:latin typeface="Consolas" panose="020B0609020204030204" pitchFamily="49" charset="0"/>
              </a:rPr>
              <a:t>n</a:t>
            </a:r>
            <a:r>
              <a:rPr lang="en-IN" sz="1100" dirty="0">
                <a:solidFill>
                  <a:srgbClr val="D4D4D4"/>
                </a:solidFill>
                <a:latin typeface="Consolas" panose="020B0609020204030204" pitchFamily="49" charset="0"/>
              </a:rPr>
              <a:t>=</a:t>
            </a:r>
            <a:r>
              <a:rPr lang="en-IN" sz="1100" dirty="0" err="1">
                <a:solidFill>
                  <a:srgbClr val="D4D4D4"/>
                </a:solidFill>
                <a:latin typeface="Consolas" panose="020B0609020204030204" pitchFamily="49" charset="0"/>
              </a:rPr>
              <a:t>no_of_frames</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for</a:t>
            </a:r>
            <a:r>
              <a:rPr lang="en-IN" sz="1100" dirty="0">
                <a:solidFill>
                  <a:srgbClr val="D4D4D4"/>
                </a:solidFill>
                <a:latin typeface="Consolas" panose="020B0609020204030204" pitchFamily="49" charset="0"/>
              </a:rPr>
              <a:t>(</a:t>
            </a:r>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i</a:t>
            </a:r>
            <a:r>
              <a:rPr lang="en-IN" sz="1100" dirty="0">
                <a:solidFill>
                  <a:srgbClr val="D4D4D4"/>
                </a:solidFill>
                <a:latin typeface="Consolas" panose="020B0609020204030204" pitchFamily="49" charset="0"/>
              </a:rPr>
              <a:t>=</a:t>
            </a:r>
            <a:r>
              <a:rPr lang="en-IN" sz="1100" dirty="0">
                <a:solidFill>
                  <a:srgbClr val="B5CEA8"/>
                </a:solidFill>
                <a:latin typeface="Consolas" panose="020B0609020204030204" pitchFamily="49" charset="0"/>
              </a:rPr>
              <a:t>0</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i</a:t>
            </a:r>
            <a:r>
              <a:rPr lang="en-IN" sz="1100" dirty="0">
                <a:solidFill>
                  <a:srgbClr val="D4D4D4"/>
                </a:solidFill>
                <a:latin typeface="Consolas" panose="020B0609020204030204" pitchFamily="49" charset="0"/>
              </a:rPr>
              <a:t>&lt;</a:t>
            </a:r>
            <a:r>
              <a:rPr lang="en-IN" sz="1100" dirty="0">
                <a:solidFill>
                  <a:srgbClr val="9CDCFE"/>
                </a:solidFill>
                <a:latin typeface="Consolas" panose="020B0609020204030204" pitchFamily="49" charset="0"/>
              </a:rPr>
              <a:t>n</a:t>
            </a:r>
            <a:r>
              <a:rPr lang="en-IN" sz="1100" dirty="0">
                <a:solidFill>
                  <a:srgbClr val="D4D4D4"/>
                </a:solidFill>
                <a:latin typeface="Consolas" panose="020B0609020204030204" pitchFamily="49" charset="0"/>
              </a:rPr>
              <a:t>-</a:t>
            </a:r>
            <a:r>
              <a:rPr lang="en-IN" sz="1100" dirty="0">
                <a:solidFill>
                  <a:srgbClr val="B5CEA8"/>
                </a:solidFill>
                <a:latin typeface="Consolas" panose="020B0609020204030204" pitchFamily="49" charset="0"/>
              </a:rPr>
              <a:t>1</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i</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pointer</a:t>
            </a:r>
            <a:r>
              <a:rPr lang="en-IN" sz="1100" dirty="0">
                <a:solidFill>
                  <a:srgbClr val="D4D4D4"/>
                </a:solidFill>
                <a:latin typeface="Consolas" panose="020B0609020204030204" pitchFamily="49" charset="0"/>
              </a:rPr>
              <a:t>-&gt;</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if</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reference_bit</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reference</a:t>
            </a:r>
            <a:r>
              <a:rPr lang="en-IN" sz="1100" dirty="0">
                <a:solidFill>
                  <a:srgbClr val="D4D4D4"/>
                </a:solidFill>
                <a:latin typeface="Consolas" panose="020B0609020204030204" pitchFamily="49" charset="0"/>
              </a:rPr>
              <a:t> &amp;&amp; </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modify_bit</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modify</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valid_bit</a:t>
            </a:r>
            <a:r>
              <a:rPr lang="en-IN" sz="1100" dirty="0">
                <a:solidFill>
                  <a:srgbClr val="D4D4D4"/>
                </a:solidFill>
                <a:latin typeface="Consolas" panose="020B0609020204030204" pitchFamily="49" charset="0"/>
              </a:rPr>
              <a:t> = </a:t>
            </a:r>
            <a:r>
              <a:rPr lang="en-IN" sz="1100" dirty="0">
                <a:solidFill>
                  <a:srgbClr val="B5CEA8"/>
                </a:solidFill>
                <a:latin typeface="Consolas" panose="020B0609020204030204" pitchFamily="49" charset="0"/>
              </a:rPr>
              <a:t>0</a:t>
            </a:r>
            <a:r>
              <a:rPr lang="en-IN" sz="1100" dirty="0">
                <a:solidFill>
                  <a:srgbClr val="D4D4D4"/>
                </a:solidFill>
                <a:latin typeface="Consolas" panose="020B0609020204030204" pitchFamily="49" charset="0"/>
              </a:rPr>
              <a:t>;</a:t>
            </a:r>
            <a:r>
              <a:rPr lang="en-IN" sz="1100" dirty="0">
                <a:solidFill>
                  <a:srgbClr val="6A9955"/>
                </a:solidFill>
                <a:latin typeface="Consolas" panose="020B0609020204030204" pitchFamily="49" charset="0"/>
              </a:rPr>
              <a:t>   </a:t>
            </a:r>
            <a:endParaRPr lang="en-IN" sz="1100" dirty="0">
              <a:solidFill>
                <a:srgbClr val="D4D4D4"/>
              </a:solidFill>
              <a:latin typeface="Consolas" panose="020B0609020204030204" pitchFamily="49" charset="0"/>
            </a:endParaRPr>
          </a:p>
          <a:p>
            <a:r>
              <a:rPr lang="en-IN" sz="1100" dirty="0">
                <a:solidFill>
                  <a:srgbClr val="D4D4D4"/>
                </a:solidFill>
                <a:latin typeface="Consolas" panose="020B0609020204030204" pitchFamily="49" charset="0"/>
              </a:rPr>
              <a:t>      </a:t>
            </a:r>
            <a:r>
              <a:rPr lang="en-IN" sz="1100" dirty="0" err="1">
                <a:solidFill>
                  <a:srgbClr val="DCDCAA"/>
                </a:solidFill>
                <a:latin typeface="Consolas" panose="020B0609020204030204" pitchFamily="49" charset="0"/>
              </a:rPr>
              <a:t>AddNewPage</a:t>
            </a:r>
            <a:r>
              <a:rPr lang="en-IN" sz="1100" dirty="0">
                <a:solidFill>
                  <a:srgbClr val="D4D4D4"/>
                </a:solidFill>
                <a:latin typeface="Consolas" panose="020B0609020204030204" pitchFamily="49" charset="0"/>
              </a:rPr>
              <a:t>(</a:t>
            </a:r>
            <a:r>
              <a:rPr lang="en-IN" sz="1100" dirty="0" err="1">
                <a:solidFill>
                  <a:srgbClr val="D4D4D4"/>
                </a:solidFill>
                <a:latin typeface="Consolas" panose="020B0609020204030204" pitchFamily="49" charset="0"/>
              </a:rPr>
              <a:t>pointer,</a:t>
            </a:r>
            <a:r>
              <a:rPr lang="en-IN" sz="1100" dirty="0" err="1">
                <a:solidFill>
                  <a:srgbClr val="9CDCFE"/>
                </a:solidFill>
                <a:latin typeface="Consolas" panose="020B0609020204030204" pitchFamily="49" charset="0"/>
              </a:rPr>
              <a:t>new_page</a:t>
            </a:r>
            <a:r>
              <a:rPr lang="en-IN" sz="1100" dirty="0" err="1">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frm_no</a:t>
            </a:r>
            <a:r>
              <a:rPr lang="en-IN" sz="1100" dirty="0">
                <a:solidFill>
                  <a:srgbClr val="D4D4D4"/>
                </a:solidFill>
                <a:latin typeface="Consolas" panose="020B0609020204030204" pitchFamily="49" charset="0"/>
              </a:rPr>
              <a:t>);</a:t>
            </a:r>
            <a:r>
              <a:rPr lang="en-IN" sz="1100" dirty="0">
                <a:solidFill>
                  <a:srgbClr val="6A9955"/>
                </a:solidFill>
                <a:latin typeface="Consolas" panose="020B0609020204030204" pitchFamily="49" charset="0"/>
              </a:rPr>
              <a:t>    </a:t>
            </a:r>
            <a:endParaRPr lang="en-IN" sz="1100" dirty="0">
              <a:solidFill>
                <a:srgbClr val="D4D4D4"/>
              </a:solidFill>
              <a:latin typeface="Consolas" panose="020B0609020204030204" pitchFamily="49" charset="0"/>
            </a:endParaRP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break</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    pointer=</a:t>
            </a:r>
            <a:r>
              <a:rPr lang="en-IN" sz="1100" dirty="0">
                <a:solidFill>
                  <a:srgbClr val="9CDCFE"/>
                </a:solidFill>
                <a:latin typeface="Consolas" panose="020B0609020204030204" pitchFamily="49" charset="0"/>
              </a:rPr>
              <a:t>pointer</a:t>
            </a:r>
            <a:r>
              <a:rPr lang="en-IN" sz="1100" dirty="0">
                <a:solidFill>
                  <a:srgbClr val="D4D4D4"/>
                </a:solidFill>
                <a:latin typeface="Consolas" panose="020B0609020204030204" pitchFamily="49" charset="0"/>
              </a:rPr>
              <a:t>-&gt;</a:t>
            </a:r>
            <a:r>
              <a:rPr lang="en-IN" sz="1100" dirty="0">
                <a:solidFill>
                  <a:srgbClr val="9CDCFE"/>
                </a:solidFill>
                <a:latin typeface="Consolas" panose="020B0609020204030204" pitchFamily="49" charset="0"/>
              </a:rPr>
              <a:t>next</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return</a:t>
            </a:r>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366860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F1B290-7231-4633-B315-D116A418C9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Rectangle 2">
            <a:extLst>
              <a:ext uri="{FF2B5EF4-FFF2-40B4-BE49-F238E27FC236}">
                <a16:creationId xmlns:a16="http://schemas.microsoft.com/office/drawing/2014/main" id="{4ED09EB8-CDD6-4C69-A16F-8AF4C990EE94}"/>
              </a:ext>
            </a:extLst>
          </p:cNvPr>
          <p:cNvSpPr/>
          <p:nvPr/>
        </p:nvSpPr>
        <p:spPr>
          <a:xfrm>
            <a:off x="0" y="0"/>
            <a:ext cx="5145932" cy="3477875"/>
          </a:xfrm>
          <a:prstGeom prst="rect">
            <a:avLst/>
          </a:prstGeom>
          <a:solidFill>
            <a:schemeClr val="accent2">
              <a:lumMod val="75000"/>
            </a:schemeClr>
          </a:solidFill>
          <a:ln w="19050">
            <a:solidFill>
              <a:srgbClr val="47C9B3"/>
            </a:solidFill>
          </a:ln>
        </p:spPr>
        <p:txBody>
          <a:bodyPr wrap="square">
            <a:spAutoFit/>
          </a:bodyPr>
          <a:lstStyle/>
          <a:p>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a:solidFill>
                  <a:srgbClr val="DCDCAA"/>
                </a:solidFill>
                <a:latin typeface="Consolas" panose="020B0609020204030204" pitchFamily="49" charset="0"/>
              </a:rPr>
              <a:t>check01</a:t>
            </a:r>
            <a:r>
              <a:rPr lang="en-IN" sz="1100" dirty="0">
                <a:solidFill>
                  <a:srgbClr val="D4D4D4"/>
                </a:solidFill>
                <a:latin typeface="Consolas" panose="020B0609020204030204" pitchFamily="49" charset="0"/>
              </a:rPr>
              <a:t>(</a:t>
            </a:r>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new_page</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a:solidFill>
                  <a:srgbClr val="9CDCFE"/>
                </a:solidFill>
                <a:latin typeface="Consolas" panose="020B0609020204030204" pitchFamily="49" charset="0"/>
              </a:rPr>
              <a:t>reference</a:t>
            </a:r>
            <a:r>
              <a:rPr lang="en-IN" sz="1100" dirty="0">
                <a:solidFill>
                  <a:srgbClr val="D4D4D4"/>
                </a:solidFill>
                <a:latin typeface="Consolas" panose="020B0609020204030204" pitchFamily="49" charset="0"/>
              </a:rPr>
              <a:t>=</a:t>
            </a:r>
            <a:r>
              <a:rPr lang="en-IN" sz="1100" dirty="0">
                <a:solidFill>
                  <a:srgbClr val="B5CEA8"/>
                </a:solidFill>
                <a:latin typeface="Consolas" panose="020B0609020204030204" pitchFamily="49" charset="0"/>
              </a:rPr>
              <a:t>0</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modify</a:t>
            </a:r>
            <a:r>
              <a:rPr lang="en-IN" sz="1100" dirty="0">
                <a:solidFill>
                  <a:srgbClr val="D4D4D4"/>
                </a:solidFill>
                <a:latin typeface="Consolas" panose="020B0609020204030204" pitchFamily="49" charset="0"/>
              </a:rPr>
              <a:t>=</a:t>
            </a:r>
            <a:r>
              <a:rPr lang="en-IN" sz="1100" dirty="0">
                <a:solidFill>
                  <a:srgbClr val="B5CEA8"/>
                </a:solidFill>
                <a:latin typeface="Consolas" panose="020B0609020204030204" pitchFamily="49" charset="0"/>
              </a:rPr>
              <a:t>1</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r>
              <a:rPr lang="en-IN" sz="1100" dirty="0">
                <a:solidFill>
                  <a:srgbClr val="B5CEA8"/>
                </a:solidFill>
                <a:latin typeface="Consolas" panose="020B0609020204030204" pitchFamily="49" charset="0"/>
              </a:rPr>
              <a:t>1</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a:solidFill>
                  <a:srgbClr val="9CDCFE"/>
                </a:solidFill>
                <a:latin typeface="Consolas" panose="020B0609020204030204" pitchFamily="49" charset="0"/>
              </a:rPr>
              <a:t>n</a:t>
            </a:r>
            <a:r>
              <a:rPr lang="en-IN" sz="1100" dirty="0">
                <a:solidFill>
                  <a:srgbClr val="D4D4D4"/>
                </a:solidFill>
                <a:latin typeface="Consolas" panose="020B0609020204030204" pitchFamily="49" charset="0"/>
              </a:rPr>
              <a:t>=</a:t>
            </a:r>
            <a:r>
              <a:rPr lang="en-IN" sz="1100" dirty="0" err="1">
                <a:solidFill>
                  <a:srgbClr val="D4D4D4"/>
                </a:solidFill>
                <a:latin typeface="Consolas" panose="020B0609020204030204" pitchFamily="49" charset="0"/>
              </a:rPr>
              <a:t>no_of_frames</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for</a:t>
            </a:r>
            <a:r>
              <a:rPr lang="en-IN" sz="1100" dirty="0">
                <a:solidFill>
                  <a:srgbClr val="D4D4D4"/>
                </a:solidFill>
                <a:latin typeface="Consolas" panose="020B0609020204030204" pitchFamily="49" charset="0"/>
              </a:rPr>
              <a:t>(</a:t>
            </a:r>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i</a:t>
            </a:r>
            <a:r>
              <a:rPr lang="en-IN" sz="1100" dirty="0">
                <a:solidFill>
                  <a:srgbClr val="D4D4D4"/>
                </a:solidFill>
                <a:latin typeface="Consolas" panose="020B0609020204030204" pitchFamily="49" charset="0"/>
              </a:rPr>
              <a:t>=</a:t>
            </a:r>
            <a:r>
              <a:rPr lang="en-IN" sz="1100" dirty="0">
                <a:solidFill>
                  <a:srgbClr val="B5CEA8"/>
                </a:solidFill>
                <a:latin typeface="Consolas" panose="020B0609020204030204" pitchFamily="49" charset="0"/>
              </a:rPr>
              <a:t>0</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i</a:t>
            </a:r>
            <a:r>
              <a:rPr lang="en-IN" sz="1100" dirty="0">
                <a:solidFill>
                  <a:srgbClr val="D4D4D4"/>
                </a:solidFill>
                <a:latin typeface="Consolas" panose="020B0609020204030204" pitchFamily="49" charset="0"/>
              </a:rPr>
              <a:t>&lt;</a:t>
            </a:r>
            <a:r>
              <a:rPr lang="en-IN" sz="1100" dirty="0" err="1">
                <a:solidFill>
                  <a:srgbClr val="9CDCFE"/>
                </a:solidFill>
                <a:latin typeface="Consolas" panose="020B0609020204030204" pitchFamily="49" charset="0"/>
              </a:rPr>
              <a:t>n</a:t>
            </a:r>
            <a:r>
              <a:rPr lang="en-IN" sz="1100" dirty="0" err="1">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i</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queue</a:t>
            </a:r>
            <a:r>
              <a:rPr lang="en-IN" sz="1100" dirty="0">
                <a:solidFill>
                  <a:srgbClr val="D4D4D4"/>
                </a:solidFill>
                <a:latin typeface="Consolas" panose="020B0609020204030204" pitchFamily="49" charset="0"/>
              </a:rPr>
              <a:t>-&gt;</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if</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reference_bit</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reference</a:t>
            </a:r>
            <a:r>
              <a:rPr lang="en-IN" sz="1100" dirty="0">
                <a:solidFill>
                  <a:srgbClr val="D4D4D4"/>
                </a:solidFill>
                <a:latin typeface="Consolas" panose="020B0609020204030204" pitchFamily="49" charset="0"/>
              </a:rPr>
              <a:t> &amp;&amp; </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modify_bit</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modify</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valid_bit</a:t>
            </a:r>
            <a:r>
              <a:rPr lang="en-IN" sz="1100" dirty="0">
                <a:solidFill>
                  <a:srgbClr val="D4D4D4"/>
                </a:solidFill>
                <a:latin typeface="Consolas" panose="020B0609020204030204" pitchFamily="49" charset="0"/>
              </a:rPr>
              <a:t> = </a:t>
            </a:r>
            <a:r>
              <a:rPr lang="en-IN" sz="1100" dirty="0">
                <a:solidFill>
                  <a:srgbClr val="B5CEA8"/>
                </a:solidFill>
                <a:latin typeface="Consolas" panose="020B0609020204030204" pitchFamily="49" charset="0"/>
              </a:rPr>
              <a:t>0</a:t>
            </a:r>
            <a:r>
              <a:rPr lang="en-IN" sz="1100" dirty="0">
                <a:solidFill>
                  <a:srgbClr val="D4D4D4"/>
                </a:solidFill>
                <a:latin typeface="Consolas" panose="020B0609020204030204" pitchFamily="49" charset="0"/>
              </a:rPr>
              <a:t>;</a:t>
            </a:r>
            <a:r>
              <a:rPr lang="en-IN" sz="1100" dirty="0">
                <a:solidFill>
                  <a:srgbClr val="6A9955"/>
                </a:solidFill>
                <a:latin typeface="Consolas" panose="020B0609020204030204" pitchFamily="49" charset="0"/>
              </a:rPr>
              <a:t>   </a:t>
            </a:r>
            <a:endParaRPr lang="en-IN" sz="1100" dirty="0">
              <a:solidFill>
                <a:srgbClr val="D4D4D4"/>
              </a:solidFill>
              <a:latin typeface="Consolas" panose="020B0609020204030204" pitchFamily="49" charset="0"/>
            </a:endParaRPr>
          </a:p>
          <a:p>
            <a:r>
              <a:rPr lang="en-IN" sz="1100" dirty="0">
                <a:solidFill>
                  <a:srgbClr val="D4D4D4"/>
                </a:solidFill>
                <a:latin typeface="Consolas" panose="020B0609020204030204" pitchFamily="49" charset="0"/>
              </a:rPr>
              <a:t>      </a:t>
            </a:r>
            <a:r>
              <a:rPr lang="en-IN" sz="1100" dirty="0" err="1">
                <a:solidFill>
                  <a:srgbClr val="DCDCAA"/>
                </a:solidFill>
                <a:latin typeface="Consolas" panose="020B0609020204030204" pitchFamily="49" charset="0"/>
              </a:rPr>
              <a:t>AddNewPage</a:t>
            </a:r>
            <a:r>
              <a:rPr lang="en-IN" sz="1100" dirty="0">
                <a:solidFill>
                  <a:srgbClr val="D4D4D4"/>
                </a:solidFill>
                <a:latin typeface="Consolas" panose="020B0609020204030204" pitchFamily="49" charset="0"/>
              </a:rPr>
              <a:t>(</a:t>
            </a:r>
            <a:r>
              <a:rPr lang="en-IN" sz="1100" dirty="0" err="1">
                <a:solidFill>
                  <a:srgbClr val="D4D4D4"/>
                </a:solidFill>
                <a:latin typeface="Consolas" panose="020B0609020204030204" pitchFamily="49" charset="0"/>
              </a:rPr>
              <a:t>queue,</a:t>
            </a:r>
            <a:r>
              <a:rPr lang="en-IN" sz="1100" dirty="0" err="1">
                <a:solidFill>
                  <a:srgbClr val="9CDCFE"/>
                </a:solidFill>
                <a:latin typeface="Consolas" panose="020B0609020204030204" pitchFamily="49" charset="0"/>
              </a:rPr>
              <a:t>new_page</a:t>
            </a:r>
            <a:r>
              <a:rPr lang="en-IN" sz="1100" dirty="0" err="1">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frm_no</a:t>
            </a:r>
            <a:r>
              <a:rPr lang="en-IN" sz="1100" dirty="0">
                <a:solidFill>
                  <a:srgbClr val="D4D4D4"/>
                </a:solidFill>
                <a:latin typeface="Consolas" panose="020B0609020204030204" pitchFamily="49" charset="0"/>
              </a:rPr>
              <a:t>);</a:t>
            </a:r>
            <a:r>
              <a:rPr lang="en-IN" sz="1100" dirty="0">
                <a:solidFill>
                  <a:srgbClr val="6A9955"/>
                </a:solidFill>
                <a:latin typeface="Consolas" panose="020B0609020204030204" pitchFamily="49" charset="0"/>
              </a:rPr>
              <a:t>         </a:t>
            </a:r>
            <a:endParaRPr lang="en-IN" sz="1100" dirty="0">
              <a:solidFill>
                <a:srgbClr val="D4D4D4"/>
              </a:solidFill>
              <a:latin typeface="Consolas" panose="020B0609020204030204" pitchFamily="49" charset="0"/>
            </a:endParaRPr>
          </a:p>
          <a:p>
            <a:r>
              <a:rPr lang="en-IN" sz="1100" dirty="0">
                <a:solidFill>
                  <a:srgbClr val="D4D4D4"/>
                </a:solidFill>
                <a:latin typeface="Consolas" panose="020B0609020204030204" pitchFamily="49" charset="0"/>
              </a:rPr>
              <a:t>      queue=</a:t>
            </a:r>
            <a:r>
              <a:rPr lang="en-IN" sz="1100" dirty="0">
                <a:solidFill>
                  <a:srgbClr val="9CDCFE"/>
                </a:solidFill>
                <a:latin typeface="Consolas" panose="020B0609020204030204" pitchFamily="49" charset="0"/>
              </a:rPr>
              <a:t>queue</a:t>
            </a:r>
            <a:r>
              <a:rPr lang="en-IN" sz="1100" dirty="0">
                <a:solidFill>
                  <a:srgbClr val="D4D4D4"/>
                </a:solidFill>
                <a:latin typeface="Consolas" panose="020B0609020204030204" pitchFamily="49" charset="0"/>
              </a:rPr>
              <a:t>-&gt;</a:t>
            </a:r>
            <a:r>
              <a:rPr lang="en-IN" sz="1100" dirty="0">
                <a:solidFill>
                  <a:srgbClr val="9CDCFE"/>
                </a:solidFill>
                <a:latin typeface="Consolas" panose="020B0609020204030204" pitchFamily="49" charset="0"/>
              </a:rPr>
              <a:t>next</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break</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if</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modify</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reference_bit</a:t>
            </a:r>
            <a:r>
              <a:rPr lang="en-IN" sz="1100" dirty="0">
                <a:solidFill>
                  <a:srgbClr val="D4D4D4"/>
                </a:solidFill>
                <a:latin typeface="Consolas" panose="020B0609020204030204" pitchFamily="49" charset="0"/>
              </a:rPr>
              <a:t>=</a:t>
            </a:r>
            <a:r>
              <a:rPr lang="en-IN" sz="1100" dirty="0">
                <a:solidFill>
                  <a:srgbClr val="B5CEA8"/>
                </a:solidFill>
                <a:latin typeface="Consolas" panose="020B0609020204030204" pitchFamily="49" charset="0"/>
              </a:rPr>
              <a:t>0</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    queue=</a:t>
            </a:r>
            <a:r>
              <a:rPr lang="en-IN" sz="1100" dirty="0">
                <a:solidFill>
                  <a:srgbClr val="9CDCFE"/>
                </a:solidFill>
                <a:latin typeface="Consolas" panose="020B0609020204030204" pitchFamily="49" charset="0"/>
              </a:rPr>
              <a:t>queue</a:t>
            </a:r>
            <a:r>
              <a:rPr lang="en-IN" sz="1100" dirty="0">
                <a:solidFill>
                  <a:srgbClr val="D4D4D4"/>
                </a:solidFill>
                <a:latin typeface="Consolas" panose="020B0609020204030204" pitchFamily="49" charset="0"/>
              </a:rPr>
              <a:t>-&gt;</a:t>
            </a:r>
            <a:r>
              <a:rPr lang="en-IN" sz="1100" dirty="0">
                <a:solidFill>
                  <a:srgbClr val="9CDCFE"/>
                </a:solidFill>
                <a:latin typeface="Consolas" panose="020B0609020204030204" pitchFamily="49" charset="0"/>
              </a:rPr>
              <a:t>next</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return</a:t>
            </a:r>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page_no</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4053139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D617D1-EC16-4175-9D7D-01AD2C01AA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Rectangle 2">
            <a:extLst>
              <a:ext uri="{FF2B5EF4-FFF2-40B4-BE49-F238E27FC236}">
                <a16:creationId xmlns:a16="http://schemas.microsoft.com/office/drawing/2014/main" id="{0866633C-291B-4053-A73C-091D10B0E352}"/>
              </a:ext>
            </a:extLst>
          </p:cNvPr>
          <p:cNvSpPr/>
          <p:nvPr/>
        </p:nvSpPr>
        <p:spPr>
          <a:xfrm>
            <a:off x="0" y="0"/>
            <a:ext cx="3190672" cy="1277273"/>
          </a:xfrm>
          <a:prstGeom prst="rect">
            <a:avLst/>
          </a:prstGeom>
          <a:solidFill>
            <a:schemeClr val="accent2">
              <a:lumMod val="75000"/>
            </a:schemeClr>
          </a:solidFill>
          <a:ln w="19050">
            <a:solidFill>
              <a:srgbClr val="47C9B3"/>
            </a:solidFill>
          </a:ln>
        </p:spPr>
        <p:txBody>
          <a:bodyPr wrap="square">
            <a:spAutoFit/>
          </a:bodyPr>
          <a:lstStyle/>
          <a:p>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err="1">
                <a:solidFill>
                  <a:srgbClr val="DCDCAA"/>
                </a:solidFill>
                <a:latin typeface="Consolas" panose="020B0609020204030204" pitchFamily="49" charset="0"/>
              </a:rPr>
              <a:t>SwapOut</a:t>
            </a:r>
            <a:r>
              <a:rPr lang="en-IN" sz="1100" dirty="0">
                <a:solidFill>
                  <a:srgbClr val="D4D4D4"/>
                </a:solidFill>
                <a:latin typeface="Consolas" panose="020B0609020204030204" pitchFamily="49" charset="0"/>
              </a:rPr>
              <a:t>(</a:t>
            </a:r>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fno</a:t>
            </a:r>
            <a:r>
              <a:rPr lang="en-IN" sz="1100" dirty="0" err="1">
                <a:solidFill>
                  <a:srgbClr val="D4D4D4"/>
                </a:solidFill>
                <a:latin typeface="Consolas" panose="020B0609020204030204" pitchFamily="49" charset="0"/>
              </a:rPr>
              <a:t>,</a:t>
            </a:r>
            <a:r>
              <a:rPr lang="en-IN" sz="1100" dirty="0" err="1">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old_pno</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if</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old_pno</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modify_bit</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DCDCAA"/>
                </a:solidFill>
                <a:latin typeface="Consolas" panose="020B0609020204030204" pitchFamily="49" charset="0"/>
              </a:rPr>
              <a:t>writeFrame</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fno</a:t>
            </a:r>
            <a:r>
              <a:rPr lang="en-IN" sz="1100" dirty="0" err="1">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old_pno</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old_pno</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modify_bit</a:t>
            </a:r>
            <a:r>
              <a:rPr lang="en-IN" sz="1100" dirty="0">
                <a:solidFill>
                  <a:srgbClr val="D4D4D4"/>
                </a:solidFill>
                <a:latin typeface="Consolas" panose="020B0609020204030204" pitchFamily="49" charset="0"/>
              </a:rPr>
              <a:t> = </a:t>
            </a:r>
            <a:r>
              <a:rPr lang="en-IN" sz="1100" dirty="0">
                <a:solidFill>
                  <a:srgbClr val="B5CEA8"/>
                </a:solidFill>
                <a:latin typeface="Consolas" panose="020B0609020204030204" pitchFamily="49" charset="0"/>
              </a:rPr>
              <a:t>0</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PageTable</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old_pno</a:t>
            </a:r>
            <a:r>
              <a:rPr lang="en-IN" sz="1100" dirty="0">
                <a:solidFill>
                  <a:srgbClr val="D4D4D4"/>
                </a:solidFill>
                <a:latin typeface="Consolas" panose="020B0609020204030204" pitchFamily="49" charset="0"/>
              </a:rPr>
              <a:t>].</a:t>
            </a:r>
            <a:r>
              <a:rPr lang="en-IN" sz="1100" dirty="0" err="1">
                <a:solidFill>
                  <a:srgbClr val="9CDCFE"/>
                </a:solidFill>
                <a:latin typeface="Consolas" panose="020B0609020204030204" pitchFamily="49" charset="0"/>
              </a:rPr>
              <a:t>reference_bit</a:t>
            </a:r>
            <a:r>
              <a:rPr lang="en-IN" sz="1100" dirty="0">
                <a:solidFill>
                  <a:srgbClr val="D4D4D4"/>
                </a:solidFill>
                <a:latin typeface="Consolas" panose="020B0609020204030204" pitchFamily="49" charset="0"/>
              </a:rPr>
              <a:t> = </a:t>
            </a:r>
            <a:r>
              <a:rPr lang="en-IN" sz="1100" dirty="0">
                <a:solidFill>
                  <a:srgbClr val="B5CEA8"/>
                </a:solidFill>
                <a:latin typeface="Consolas" panose="020B0609020204030204" pitchFamily="49" charset="0"/>
              </a:rPr>
              <a:t>0</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return</a:t>
            </a:r>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old_pno</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a:t>
            </a:r>
          </a:p>
        </p:txBody>
      </p:sp>
      <p:sp>
        <p:nvSpPr>
          <p:cNvPr id="4" name="Rectangle 3">
            <a:extLst>
              <a:ext uri="{FF2B5EF4-FFF2-40B4-BE49-F238E27FC236}">
                <a16:creationId xmlns:a16="http://schemas.microsoft.com/office/drawing/2014/main" id="{388AAF23-2F4D-43CC-A2FF-7EDF83F709F9}"/>
              </a:ext>
            </a:extLst>
          </p:cNvPr>
          <p:cNvSpPr/>
          <p:nvPr/>
        </p:nvSpPr>
        <p:spPr>
          <a:xfrm>
            <a:off x="4572000" y="1361535"/>
            <a:ext cx="4572000" cy="1615827"/>
          </a:xfrm>
          <a:prstGeom prst="rect">
            <a:avLst/>
          </a:prstGeom>
          <a:solidFill>
            <a:schemeClr val="accent2">
              <a:lumMod val="75000"/>
            </a:schemeClr>
          </a:solidFill>
          <a:ln w="19050">
            <a:solidFill>
              <a:srgbClr val="47C9B3"/>
            </a:solidFill>
          </a:ln>
        </p:spPr>
        <p:txBody>
          <a:bodyPr>
            <a:spAutoFit/>
          </a:bodyPr>
          <a:lstStyle/>
          <a:p>
            <a:r>
              <a:rPr lang="en-IN" sz="1100" dirty="0">
                <a:solidFill>
                  <a:srgbClr val="569CD6"/>
                </a:solidFill>
                <a:latin typeface="Consolas" panose="020B0609020204030204" pitchFamily="49" charset="0"/>
              </a:rPr>
              <a:t>void</a:t>
            </a:r>
            <a:r>
              <a:rPr lang="en-IN" sz="1100" dirty="0">
                <a:solidFill>
                  <a:srgbClr val="D4D4D4"/>
                </a:solidFill>
                <a:latin typeface="Consolas" panose="020B0609020204030204" pitchFamily="49" charset="0"/>
              </a:rPr>
              <a:t> </a:t>
            </a:r>
            <a:r>
              <a:rPr lang="en-IN" sz="1100" dirty="0" err="1">
                <a:solidFill>
                  <a:srgbClr val="DCDCAA"/>
                </a:solidFill>
                <a:latin typeface="Consolas" panose="020B0609020204030204" pitchFamily="49" charset="0"/>
              </a:rPr>
              <a:t>create_queue</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queue=</a:t>
            </a:r>
            <a:r>
              <a:rPr lang="en-IN" sz="1100" dirty="0" err="1">
                <a:solidFill>
                  <a:srgbClr val="DCDCAA"/>
                </a:solidFill>
                <a:latin typeface="Consolas" panose="020B0609020204030204" pitchFamily="49" charset="0"/>
              </a:rPr>
              <a:t>create_node</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struct</a:t>
            </a:r>
            <a:r>
              <a:rPr lang="en-IN" sz="1100" dirty="0">
                <a:solidFill>
                  <a:srgbClr val="D4D4D4"/>
                </a:solidFill>
                <a:latin typeface="Consolas" panose="020B0609020204030204" pitchFamily="49" charset="0"/>
              </a:rPr>
              <a:t> </a:t>
            </a:r>
            <a:r>
              <a:rPr lang="en-IN" sz="1100" dirty="0">
                <a:solidFill>
                  <a:srgbClr val="4EC9B0"/>
                </a:solidFill>
                <a:latin typeface="Consolas" panose="020B0609020204030204" pitchFamily="49" charset="0"/>
              </a:rPr>
              <a:t>node</a:t>
            </a:r>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a:t>
            </a:r>
            <a:r>
              <a:rPr lang="en-IN" sz="1100" dirty="0">
                <a:solidFill>
                  <a:srgbClr val="9CDCFE"/>
                </a:solidFill>
                <a:latin typeface="Consolas" panose="020B0609020204030204" pitchFamily="49" charset="0"/>
              </a:rPr>
              <a:t>start</a:t>
            </a:r>
            <a:r>
              <a:rPr lang="en-IN" sz="1100" dirty="0">
                <a:solidFill>
                  <a:srgbClr val="D4D4D4"/>
                </a:solidFill>
                <a:latin typeface="Consolas" panose="020B0609020204030204" pitchFamily="49" charset="0"/>
              </a:rPr>
              <a:t>=queue;</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for</a:t>
            </a:r>
            <a:r>
              <a:rPr lang="en-IN" sz="1100" dirty="0">
                <a:solidFill>
                  <a:srgbClr val="D4D4D4"/>
                </a:solidFill>
                <a:latin typeface="Consolas" panose="020B0609020204030204" pitchFamily="49" charset="0"/>
              </a:rPr>
              <a:t>(</a:t>
            </a:r>
            <a:r>
              <a:rPr lang="en-IN" sz="1100" dirty="0">
                <a:solidFill>
                  <a:srgbClr val="569CD6"/>
                </a:solidFill>
                <a:latin typeface="Consolas" panose="020B0609020204030204" pitchFamily="49" charset="0"/>
              </a:rPr>
              <a:t>int</a:t>
            </a:r>
            <a:r>
              <a:rPr lang="en-IN" sz="1100" dirty="0">
                <a:solidFill>
                  <a:srgbClr val="D4D4D4"/>
                </a:solidFill>
                <a:latin typeface="Consolas" panose="020B0609020204030204" pitchFamily="49" charset="0"/>
              </a:rPr>
              <a:t> </a:t>
            </a:r>
            <a:r>
              <a:rPr lang="en-IN" sz="1100" dirty="0" err="1">
                <a:solidFill>
                  <a:srgbClr val="9CDCFE"/>
                </a:solidFill>
                <a:latin typeface="Consolas" panose="020B0609020204030204" pitchFamily="49" charset="0"/>
              </a:rPr>
              <a:t>i</a:t>
            </a:r>
            <a:r>
              <a:rPr lang="en-IN" sz="1100" dirty="0">
                <a:solidFill>
                  <a:srgbClr val="D4D4D4"/>
                </a:solidFill>
                <a:latin typeface="Consolas" panose="020B0609020204030204" pitchFamily="49" charset="0"/>
              </a:rPr>
              <a:t>=</a:t>
            </a:r>
            <a:r>
              <a:rPr lang="en-IN" sz="1100" dirty="0">
                <a:solidFill>
                  <a:srgbClr val="B5CEA8"/>
                </a:solidFill>
                <a:latin typeface="Consolas" panose="020B0609020204030204" pitchFamily="49" charset="0"/>
              </a:rPr>
              <a:t>0</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i</a:t>
            </a:r>
            <a:r>
              <a:rPr lang="en-IN" sz="1100" dirty="0">
                <a:solidFill>
                  <a:srgbClr val="D4D4D4"/>
                </a:solidFill>
                <a:latin typeface="Consolas" panose="020B0609020204030204" pitchFamily="49" charset="0"/>
              </a:rPr>
              <a:t>&lt;no_of_frames-</a:t>
            </a:r>
            <a:r>
              <a:rPr lang="en-IN" sz="1100" dirty="0">
                <a:solidFill>
                  <a:srgbClr val="B5CEA8"/>
                </a:solidFill>
                <a:latin typeface="Consolas" panose="020B0609020204030204" pitchFamily="49" charset="0"/>
              </a:rPr>
              <a:t>1</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i</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9CDCFE"/>
                </a:solidFill>
                <a:latin typeface="Consolas" panose="020B0609020204030204" pitchFamily="49" charset="0"/>
              </a:rPr>
              <a:t>start</a:t>
            </a:r>
            <a:r>
              <a:rPr lang="en-IN" sz="1100" dirty="0">
                <a:solidFill>
                  <a:srgbClr val="D4D4D4"/>
                </a:solidFill>
                <a:latin typeface="Consolas" panose="020B0609020204030204" pitchFamily="49" charset="0"/>
              </a:rPr>
              <a:t>-&gt;</a:t>
            </a:r>
            <a:r>
              <a:rPr lang="en-IN" sz="1100" dirty="0">
                <a:solidFill>
                  <a:srgbClr val="9CDCFE"/>
                </a:solidFill>
                <a:latin typeface="Consolas" panose="020B0609020204030204" pitchFamily="49" charset="0"/>
              </a:rPr>
              <a:t>next</a:t>
            </a:r>
            <a:r>
              <a:rPr lang="en-IN" sz="1100" dirty="0">
                <a:solidFill>
                  <a:srgbClr val="D4D4D4"/>
                </a:solidFill>
                <a:latin typeface="Consolas" panose="020B0609020204030204" pitchFamily="49" charset="0"/>
              </a:rPr>
              <a:t>=</a:t>
            </a:r>
            <a:r>
              <a:rPr lang="en-IN" sz="1100" dirty="0" err="1">
                <a:solidFill>
                  <a:srgbClr val="DCDCAA"/>
                </a:solidFill>
                <a:latin typeface="Consolas" panose="020B0609020204030204" pitchFamily="49" charset="0"/>
              </a:rPr>
              <a:t>create_node</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9CDCFE"/>
                </a:solidFill>
                <a:latin typeface="Consolas" panose="020B0609020204030204" pitchFamily="49" charset="0"/>
              </a:rPr>
              <a:t>start</a:t>
            </a:r>
            <a:r>
              <a:rPr lang="en-IN" sz="1100" dirty="0">
                <a:solidFill>
                  <a:srgbClr val="D4D4D4"/>
                </a:solidFill>
                <a:latin typeface="Consolas" panose="020B0609020204030204" pitchFamily="49" charset="0"/>
              </a:rPr>
              <a:t>=</a:t>
            </a:r>
            <a:r>
              <a:rPr lang="en-IN" sz="1100" dirty="0">
                <a:solidFill>
                  <a:srgbClr val="9CDCFE"/>
                </a:solidFill>
                <a:latin typeface="Consolas" panose="020B0609020204030204" pitchFamily="49" charset="0"/>
              </a:rPr>
              <a:t>start</a:t>
            </a:r>
            <a:r>
              <a:rPr lang="en-IN" sz="1100" dirty="0">
                <a:solidFill>
                  <a:srgbClr val="D4D4D4"/>
                </a:solidFill>
                <a:latin typeface="Consolas" panose="020B0609020204030204" pitchFamily="49" charset="0"/>
              </a:rPr>
              <a:t>-&gt;</a:t>
            </a:r>
            <a:r>
              <a:rPr lang="en-IN" sz="1100" dirty="0">
                <a:solidFill>
                  <a:srgbClr val="9CDCFE"/>
                </a:solidFill>
                <a:latin typeface="Consolas" panose="020B0609020204030204" pitchFamily="49" charset="0"/>
              </a:rPr>
              <a:t>next</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  </a:t>
            </a:r>
            <a:r>
              <a:rPr lang="en-IN" sz="1100" dirty="0">
                <a:solidFill>
                  <a:srgbClr val="9CDCFE"/>
                </a:solidFill>
                <a:latin typeface="Consolas" panose="020B0609020204030204" pitchFamily="49" charset="0"/>
              </a:rPr>
              <a:t>start</a:t>
            </a:r>
            <a:r>
              <a:rPr lang="en-IN" sz="1100" dirty="0">
                <a:solidFill>
                  <a:srgbClr val="D4D4D4"/>
                </a:solidFill>
                <a:latin typeface="Consolas" panose="020B0609020204030204" pitchFamily="49" charset="0"/>
              </a:rPr>
              <a:t>-&gt;</a:t>
            </a:r>
            <a:r>
              <a:rPr lang="en-IN" sz="1100" dirty="0">
                <a:solidFill>
                  <a:srgbClr val="9CDCFE"/>
                </a:solidFill>
                <a:latin typeface="Consolas" panose="020B0609020204030204" pitchFamily="49" charset="0"/>
              </a:rPr>
              <a:t>next</a:t>
            </a:r>
            <a:r>
              <a:rPr lang="en-IN" sz="1100" dirty="0">
                <a:solidFill>
                  <a:srgbClr val="D4D4D4"/>
                </a:solidFill>
                <a:latin typeface="Consolas" panose="020B0609020204030204" pitchFamily="49" charset="0"/>
              </a:rPr>
              <a:t>=queue;</a:t>
            </a:r>
          </a:p>
          <a:p>
            <a:r>
              <a:rPr lang="en-IN" sz="1100" dirty="0">
                <a:solidFill>
                  <a:srgbClr val="D4D4D4"/>
                </a:solidFill>
                <a:latin typeface="Consolas" panose="020B0609020204030204" pitchFamily="49" charset="0"/>
              </a:rPr>
              <a:t>}</a:t>
            </a:r>
          </a:p>
        </p:txBody>
      </p:sp>
      <p:sp>
        <p:nvSpPr>
          <p:cNvPr id="5" name="Rectangle 4">
            <a:extLst>
              <a:ext uri="{FF2B5EF4-FFF2-40B4-BE49-F238E27FC236}">
                <a16:creationId xmlns:a16="http://schemas.microsoft.com/office/drawing/2014/main" id="{47E0403E-49C6-4B2B-905C-AE7D929834CE}"/>
              </a:ext>
            </a:extLst>
          </p:cNvPr>
          <p:cNvSpPr/>
          <p:nvPr/>
        </p:nvSpPr>
        <p:spPr>
          <a:xfrm>
            <a:off x="0" y="3103503"/>
            <a:ext cx="3920247" cy="1277273"/>
          </a:xfrm>
          <a:prstGeom prst="rect">
            <a:avLst/>
          </a:prstGeom>
          <a:solidFill>
            <a:schemeClr val="accent2">
              <a:lumMod val="75000"/>
            </a:schemeClr>
          </a:solidFill>
          <a:ln w="19050">
            <a:solidFill>
              <a:srgbClr val="47C9B3"/>
            </a:solidFill>
          </a:ln>
        </p:spPr>
        <p:txBody>
          <a:bodyPr wrap="square">
            <a:spAutoFit/>
          </a:bodyPr>
          <a:lstStyle/>
          <a:p>
            <a:r>
              <a:rPr lang="en-GB" sz="1100" dirty="0">
                <a:solidFill>
                  <a:srgbClr val="569CD6"/>
                </a:solidFill>
                <a:latin typeface="Consolas" panose="020B0609020204030204" pitchFamily="49" charset="0"/>
              </a:rPr>
              <a:t>struct</a:t>
            </a:r>
            <a:r>
              <a:rPr lang="en-GB" sz="1100" dirty="0">
                <a:solidFill>
                  <a:srgbClr val="D4D4D4"/>
                </a:solidFill>
                <a:latin typeface="Consolas" panose="020B0609020204030204" pitchFamily="49" charset="0"/>
              </a:rPr>
              <a:t> </a:t>
            </a:r>
            <a:r>
              <a:rPr lang="en-GB" sz="1100" dirty="0">
                <a:solidFill>
                  <a:srgbClr val="4EC9B0"/>
                </a:solidFill>
                <a:latin typeface="Consolas" panose="020B0609020204030204" pitchFamily="49" charset="0"/>
              </a:rPr>
              <a:t>node</a:t>
            </a:r>
            <a:r>
              <a:rPr lang="en-GB" sz="1100" dirty="0">
                <a:solidFill>
                  <a:srgbClr val="569CD6"/>
                </a:solidFill>
                <a:latin typeface="Consolas" panose="020B0609020204030204" pitchFamily="49" charset="0"/>
              </a:rPr>
              <a:t>*</a:t>
            </a:r>
            <a:r>
              <a:rPr lang="en-GB" sz="1100" dirty="0">
                <a:solidFill>
                  <a:srgbClr val="D4D4D4"/>
                </a:solidFill>
                <a:latin typeface="Consolas" panose="020B0609020204030204" pitchFamily="49" charset="0"/>
              </a:rPr>
              <a:t> </a:t>
            </a:r>
            <a:r>
              <a:rPr lang="en-GB" sz="1100" dirty="0" err="1">
                <a:solidFill>
                  <a:srgbClr val="DCDCAA"/>
                </a:solidFill>
                <a:latin typeface="Consolas" panose="020B0609020204030204" pitchFamily="49" charset="0"/>
              </a:rPr>
              <a:t>create_node</a:t>
            </a:r>
            <a:r>
              <a:rPr lang="en-GB" sz="1100" dirty="0">
                <a:solidFill>
                  <a:srgbClr val="D4D4D4"/>
                </a:solidFill>
                <a:latin typeface="Consolas" panose="020B0609020204030204" pitchFamily="49" charset="0"/>
              </a:rPr>
              <a:t>(){</a:t>
            </a:r>
          </a:p>
          <a:p>
            <a:r>
              <a:rPr lang="en-GB" sz="1100" dirty="0">
                <a:solidFill>
                  <a:srgbClr val="D4D4D4"/>
                </a:solidFill>
                <a:latin typeface="Consolas" panose="020B0609020204030204" pitchFamily="49" charset="0"/>
              </a:rPr>
              <a:t>  </a:t>
            </a:r>
            <a:r>
              <a:rPr lang="en-GB" sz="1100" dirty="0">
                <a:solidFill>
                  <a:srgbClr val="569CD6"/>
                </a:solidFill>
                <a:latin typeface="Consolas" panose="020B0609020204030204" pitchFamily="49" charset="0"/>
              </a:rPr>
              <a:t>struct</a:t>
            </a:r>
            <a:r>
              <a:rPr lang="en-GB" sz="1100" dirty="0">
                <a:solidFill>
                  <a:srgbClr val="D4D4D4"/>
                </a:solidFill>
                <a:latin typeface="Consolas" panose="020B0609020204030204" pitchFamily="49" charset="0"/>
              </a:rPr>
              <a:t> </a:t>
            </a:r>
            <a:r>
              <a:rPr lang="en-GB" sz="1100" dirty="0">
                <a:solidFill>
                  <a:srgbClr val="4EC9B0"/>
                </a:solidFill>
                <a:latin typeface="Consolas" panose="020B0609020204030204" pitchFamily="49" charset="0"/>
              </a:rPr>
              <a:t>node</a:t>
            </a:r>
            <a:r>
              <a:rPr lang="en-GB" sz="1100" dirty="0">
                <a:solidFill>
                  <a:srgbClr val="D4D4D4"/>
                </a:solidFill>
                <a:latin typeface="Consolas" panose="020B0609020204030204" pitchFamily="49" charset="0"/>
              </a:rPr>
              <a:t> </a:t>
            </a:r>
            <a:r>
              <a:rPr lang="en-GB" sz="1100" dirty="0">
                <a:solidFill>
                  <a:srgbClr val="569CD6"/>
                </a:solidFill>
                <a:latin typeface="Consolas" panose="020B0609020204030204" pitchFamily="49" charset="0"/>
              </a:rPr>
              <a:t>*</a:t>
            </a:r>
            <a:r>
              <a:rPr lang="en-GB" sz="1100" dirty="0">
                <a:solidFill>
                  <a:srgbClr val="9CDCFE"/>
                </a:solidFill>
                <a:latin typeface="Consolas" panose="020B0609020204030204" pitchFamily="49" charset="0"/>
              </a:rPr>
              <a:t>new</a:t>
            </a:r>
            <a:r>
              <a:rPr lang="en-GB" sz="1100" dirty="0">
                <a:solidFill>
                  <a:srgbClr val="D4D4D4"/>
                </a:solidFill>
                <a:latin typeface="Consolas" panose="020B0609020204030204" pitchFamily="49" charset="0"/>
              </a:rPr>
              <a:t>=</a:t>
            </a:r>
            <a:r>
              <a:rPr lang="en-GB" sz="1100" dirty="0">
                <a:solidFill>
                  <a:srgbClr val="569CD6"/>
                </a:solidFill>
                <a:latin typeface="Consolas" panose="020B0609020204030204" pitchFamily="49" charset="0"/>
              </a:rPr>
              <a:t>NULL</a:t>
            </a:r>
            <a:r>
              <a:rPr lang="en-GB" sz="1100" dirty="0">
                <a:solidFill>
                  <a:srgbClr val="D4D4D4"/>
                </a:solidFill>
                <a:latin typeface="Consolas" panose="020B0609020204030204" pitchFamily="49" charset="0"/>
              </a:rPr>
              <a:t>;</a:t>
            </a:r>
          </a:p>
          <a:p>
            <a:r>
              <a:rPr lang="en-GB" sz="1100" dirty="0">
                <a:solidFill>
                  <a:srgbClr val="D4D4D4"/>
                </a:solidFill>
                <a:latin typeface="Consolas" panose="020B0609020204030204" pitchFamily="49" charset="0"/>
              </a:rPr>
              <a:t>  </a:t>
            </a:r>
            <a:r>
              <a:rPr lang="en-GB" sz="1100" dirty="0">
                <a:solidFill>
                  <a:srgbClr val="C586C0"/>
                </a:solidFill>
                <a:latin typeface="Consolas" panose="020B0609020204030204" pitchFamily="49" charset="0"/>
              </a:rPr>
              <a:t>new</a:t>
            </a:r>
            <a:r>
              <a:rPr lang="en-GB" sz="1100" dirty="0">
                <a:solidFill>
                  <a:srgbClr val="D4D4D4"/>
                </a:solidFill>
                <a:latin typeface="Consolas" panose="020B0609020204030204" pitchFamily="49" charset="0"/>
              </a:rPr>
              <a:t>=(</a:t>
            </a:r>
            <a:r>
              <a:rPr lang="en-GB" sz="1100" dirty="0">
                <a:solidFill>
                  <a:srgbClr val="569CD6"/>
                </a:solidFill>
                <a:latin typeface="Consolas" panose="020B0609020204030204" pitchFamily="49" charset="0"/>
              </a:rPr>
              <a:t>struct</a:t>
            </a:r>
            <a:r>
              <a:rPr lang="en-GB" sz="1100" dirty="0">
                <a:solidFill>
                  <a:srgbClr val="D4D4D4"/>
                </a:solidFill>
                <a:latin typeface="Consolas" panose="020B0609020204030204" pitchFamily="49" charset="0"/>
              </a:rPr>
              <a:t> </a:t>
            </a:r>
            <a:r>
              <a:rPr lang="en-GB" sz="1100" dirty="0">
                <a:solidFill>
                  <a:srgbClr val="4EC9B0"/>
                </a:solidFill>
                <a:latin typeface="Consolas" panose="020B0609020204030204" pitchFamily="49" charset="0"/>
              </a:rPr>
              <a:t>node</a:t>
            </a:r>
            <a:r>
              <a:rPr lang="en-GB" sz="1100" dirty="0">
                <a:solidFill>
                  <a:srgbClr val="569CD6"/>
                </a:solidFill>
                <a:latin typeface="Consolas" panose="020B0609020204030204" pitchFamily="49" charset="0"/>
              </a:rPr>
              <a:t>*</a:t>
            </a:r>
            <a:r>
              <a:rPr lang="en-GB" sz="1100" dirty="0">
                <a:solidFill>
                  <a:srgbClr val="D4D4D4"/>
                </a:solidFill>
                <a:latin typeface="Consolas" panose="020B0609020204030204" pitchFamily="49" charset="0"/>
              </a:rPr>
              <a:t>)</a:t>
            </a:r>
            <a:r>
              <a:rPr lang="en-GB" sz="1100" dirty="0">
                <a:solidFill>
                  <a:srgbClr val="DCDCAA"/>
                </a:solidFill>
                <a:latin typeface="Consolas" panose="020B0609020204030204" pitchFamily="49" charset="0"/>
              </a:rPr>
              <a:t>malloc</a:t>
            </a:r>
            <a:r>
              <a:rPr lang="en-GB" sz="1100" dirty="0">
                <a:solidFill>
                  <a:srgbClr val="D4D4D4"/>
                </a:solidFill>
                <a:latin typeface="Consolas" panose="020B0609020204030204" pitchFamily="49" charset="0"/>
              </a:rPr>
              <a:t>(</a:t>
            </a:r>
            <a:r>
              <a:rPr lang="en-GB" sz="1100" dirty="0" err="1">
                <a:solidFill>
                  <a:srgbClr val="569CD6"/>
                </a:solidFill>
                <a:latin typeface="Consolas" panose="020B0609020204030204" pitchFamily="49" charset="0"/>
              </a:rPr>
              <a:t>sizeof</a:t>
            </a:r>
            <a:r>
              <a:rPr lang="en-GB" sz="1100" dirty="0">
                <a:solidFill>
                  <a:srgbClr val="D4D4D4"/>
                </a:solidFill>
                <a:latin typeface="Consolas" panose="020B0609020204030204" pitchFamily="49" charset="0"/>
              </a:rPr>
              <a:t>(struct node));</a:t>
            </a:r>
          </a:p>
          <a:p>
            <a:r>
              <a:rPr lang="en-GB" sz="1100" dirty="0">
                <a:solidFill>
                  <a:srgbClr val="D4D4D4"/>
                </a:solidFill>
                <a:latin typeface="Consolas" panose="020B0609020204030204" pitchFamily="49" charset="0"/>
              </a:rPr>
              <a:t>  </a:t>
            </a:r>
            <a:r>
              <a:rPr lang="en-GB" sz="1100" dirty="0">
                <a:solidFill>
                  <a:srgbClr val="C586C0"/>
                </a:solidFill>
                <a:latin typeface="Consolas" panose="020B0609020204030204" pitchFamily="49" charset="0"/>
              </a:rPr>
              <a:t>new</a:t>
            </a:r>
            <a:r>
              <a:rPr lang="en-GB" sz="1100" dirty="0">
                <a:solidFill>
                  <a:srgbClr val="D4D4D4"/>
                </a:solidFill>
                <a:latin typeface="Consolas" panose="020B0609020204030204" pitchFamily="49" charset="0"/>
              </a:rPr>
              <a:t>-&gt;</a:t>
            </a:r>
            <a:r>
              <a:rPr lang="en-GB" sz="1100" dirty="0" err="1">
                <a:solidFill>
                  <a:srgbClr val="D4D4D4"/>
                </a:solidFill>
                <a:latin typeface="Consolas" panose="020B0609020204030204" pitchFamily="49" charset="0"/>
              </a:rPr>
              <a:t>page_no</a:t>
            </a:r>
            <a:r>
              <a:rPr lang="en-GB" sz="1100" dirty="0">
                <a:solidFill>
                  <a:srgbClr val="D4D4D4"/>
                </a:solidFill>
                <a:latin typeface="Consolas" panose="020B0609020204030204" pitchFamily="49" charset="0"/>
              </a:rPr>
              <a:t>=-</a:t>
            </a:r>
            <a:r>
              <a:rPr lang="en-GB" sz="1100" dirty="0">
                <a:solidFill>
                  <a:srgbClr val="B5CEA8"/>
                </a:solidFill>
                <a:latin typeface="Consolas" panose="020B0609020204030204" pitchFamily="49" charset="0"/>
              </a:rPr>
              <a:t>1</a:t>
            </a:r>
            <a:r>
              <a:rPr lang="en-GB" sz="1100" dirty="0">
                <a:solidFill>
                  <a:srgbClr val="D4D4D4"/>
                </a:solidFill>
                <a:latin typeface="Consolas" panose="020B0609020204030204" pitchFamily="49" charset="0"/>
              </a:rPr>
              <a:t>;</a:t>
            </a:r>
          </a:p>
          <a:p>
            <a:r>
              <a:rPr lang="en-GB" sz="1100" dirty="0">
                <a:solidFill>
                  <a:srgbClr val="D4D4D4"/>
                </a:solidFill>
                <a:latin typeface="Consolas" panose="020B0609020204030204" pitchFamily="49" charset="0"/>
              </a:rPr>
              <a:t>  </a:t>
            </a:r>
            <a:r>
              <a:rPr lang="en-GB" sz="1100" dirty="0">
                <a:solidFill>
                  <a:srgbClr val="C586C0"/>
                </a:solidFill>
                <a:latin typeface="Consolas" panose="020B0609020204030204" pitchFamily="49" charset="0"/>
              </a:rPr>
              <a:t>new</a:t>
            </a:r>
            <a:r>
              <a:rPr lang="en-GB" sz="1100" dirty="0">
                <a:solidFill>
                  <a:srgbClr val="D4D4D4"/>
                </a:solidFill>
                <a:latin typeface="Consolas" panose="020B0609020204030204" pitchFamily="49" charset="0"/>
              </a:rPr>
              <a:t>-&gt;next=</a:t>
            </a:r>
            <a:r>
              <a:rPr lang="en-GB" sz="1100" dirty="0">
                <a:solidFill>
                  <a:srgbClr val="569CD6"/>
                </a:solidFill>
                <a:latin typeface="Consolas" panose="020B0609020204030204" pitchFamily="49" charset="0"/>
              </a:rPr>
              <a:t>NULL</a:t>
            </a:r>
            <a:r>
              <a:rPr lang="en-GB" sz="1100" dirty="0">
                <a:solidFill>
                  <a:srgbClr val="D4D4D4"/>
                </a:solidFill>
                <a:latin typeface="Consolas" panose="020B0609020204030204" pitchFamily="49" charset="0"/>
              </a:rPr>
              <a:t>;</a:t>
            </a:r>
          </a:p>
          <a:p>
            <a:r>
              <a:rPr lang="en-GB" sz="1100" dirty="0">
                <a:solidFill>
                  <a:srgbClr val="D4D4D4"/>
                </a:solidFill>
                <a:latin typeface="Consolas" panose="020B0609020204030204" pitchFamily="49" charset="0"/>
              </a:rPr>
              <a:t>  </a:t>
            </a:r>
            <a:r>
              <a:rPr lang="en-GB" sz="1100" dirty="0">
                <a:solidFill>
                  <a:srgbClr val="C586C0"/>
                </a:solidFill>
                <a:latin typeface="Consolas" panose="020B0609020204030204" pitchFamily="49" charset="0"/>
              </a:rPr>
              <a:t>return</a:t>
            </a:r>
            <a:r>
              <a:rPr lang="en-GB" sz="1100" dirty="0">
                <a:solidFill>
                  <a:srgbClr val="D4D4D4"/>
                </a:solidFill>
                <a:latin typeface="Consolas" panose="020B0609020204030204" pitchFamily="49" charset="0"/>
              </a:rPr>
              <a:t> </a:t>
            </a:r>
            <a:r>
              <a:rPr lang="en-GB" sz="1100" dirty="0">
                <a:solidFill>
                  <a:srgbClr val="C586C0"/>
                </a:solidFill>
                <a:latin typeface="Consolas" panose="020B0609020204030204" pitchFamily="49" charset="0"/>
              </a:rPr>
              <a:t>new</a:t>
            </a:r>
            <a:r>
              <a:rPr lang="en-GB" sz="1100" dirty="0">
                <a:solidFill>
                  <a:srgbClr val="D4D4D4"/>
                </a:solidFill>
                <a:latin typeface="Consolas" panose="020B0609020204030204" pitchFamily="49" charset="0"/>
              </a:rPr>
              <a:t>;</a:t>
            </a:r>
          </a:p>
          <a:p>
            <a:r>
              <a:rPr lang="en-GB" sz="11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324704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3BC1-6338-4431-9366-3343F4CDCB28}"/>
              </a:ext>
            </a:extLst>
          </p:cNvPr>
          <p:cNvSpPr>
            <a:spLocks noGrp="1"/>
          </p:cNvSpPr>
          <p:nvPr>
            <p:ph type="ctrTitle"/>
          </p:nvPr>
        </p:nvSpPr>
        <p:spPr/>
        <p:txBody>
          <a:bodyPr/>
          <a:lstStyle/>
          <a:p>
            <a:r>
              <a:rPr lang="en-US" dirty="0"/>
              <a:t>3</a:t>
            </a:r>
            <a:br>
              <a:rPr lang="en-US" dirty="0"/>
            </a:br>
            <a:r>
              <a:rPr lang="en-US" dirty="0"/>
              <a:t>Output Screenshot</a:t>
            </a:r>
            <a:endParaRPr lang="en-IN" dirty="0"/>
          </a:p>
        </p:txBody>
      </p:sp>
    </p:spTree>
    <p:extLst>
      <p:ext uri="{BB962C8B-B14F-4D97-AF65-F5344CB8AC3E}">
        <p14:creationId xmlns:p14="http://schemas.microsoft.com/office/powerpoint/2010/main" val="138582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779318"/>
            <a:ext cx="6593700" cy="16590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THANKS</a:t>
            </a:r>
            <a:endParaRPr sz="10000"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Google Shape;908;p40">
            <a:extLst>
              <a:ext uri="{FF2B5EF4-FFF2-40B4-BE49-F238E27FC236}">
                <a16:creationId xmlns:a16="http://schemas.microsoft.com/office/drawing/2014/main" id="{94A061DA-5809-43BD-82EB-5E17CFF3762B}"/>
              </a:ext>
            </a:extLst>
          </p:cNvPr>
          <p:cNvSpPr/>
          <p:nvPr/>
        </p:nvSpPr>
        <p:spPr>
          <a:xfrm>
            <a:off x="3825408" y="2571750"/>
            <a:ext cx="1493183" cy="149318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275150" y="355272"/>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Group - 6</a:t>
            </a:r>
            <a:endParaRPr sz="6000"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6BFF2702-CD22-41C8-8432-CA3D24FE6863}"/>
              </a:ext>
            </a:extLst>
          </p:cNvPr>
          <p:cNvSpPr txBox="1"/>
          <p:nvPr/>
        </p:nvSpPr>
        <p:spPr>
          <a:xfrm>
            <a:off x="2180246" y="1833086"/>
            <a:ext cx="4578668" cy="1763078"/>
          </a:xfrm>
          <a:prstGeom prst="snip2DiagRect">
            <a:avLst>
              <a:gd name="adj1" fmla="val 0"/>
              <a:gd name="adj2" fmla="val 13131"/>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139700" marR="0" lvl="0" algn="l" defTabSz="914400" rtl="0" eaLnBrk="1" fontAlgn="auto" latinLnBrk="0" hangingPunct="1">
              <a:lnSpc>
                <a:spcPct val="100000"/>
              </a:lnSpc>
              <a:spcBef>
                <a:spcPts val="0"/>
              </a:spcBef>
              <a:spcAft>
                <a:spcPts val="0"/>
              </a:spcAft>
              <a:buClr>
                <a:srgbClr val="133B96"/>
              </a:buClr>
              <a:buSzPts val="1400"/>
              <a:tabLst/>
              <a:defRPr/>
            </a:pPr>
            <a:r>
              <a:rPr kumimoji="0" lang="en-IN" sz="1800" b="0" i="0" u="none" strike="noStrike" kern="0" cap="none" spc="0" normalizeH="0" baseline="0" noProof="0" dirty="0">
                <a:ln>
                  <a:noFill/>
                </a:ln>
                <a:solidFill>
                  <a:srgbClr val="133B96"/>
                </a:solidFill>
                <a:effectLst/>
                <a:uLnTx/>
                <a:uFillTx/>
                <a:latin typeface="Nanum Gothic Coding"/>
                <a:ea typeface="Nanum Gothic Coding"/>
                <a:sym typeface="Nanum Gothic Coding"/>
              </a:rPr>
              <a:t>Abhijeet </a:t>
            </a:r>
            <a:r>
              <a:rPr kumimoji="0" lang="en-IN" sz="1800" b="0" i="0" u="none" strike="noStrike" kern="0" cap="none" spc="0" normalizeH="0" baseline="0" noProof="0" dirty="0" err="1">
                <a:ln>
                  <a:noFill/>
                </a:ln>
                <a:solidFill>
                  <a:srgbClr val="133B96"/>
                </a:solidFill>
                <a:effectLst/>
                <a:uLnTx/>
                <a:uFillTx/>
                <a:latin typeface="Nanum Gothic Coding"/>
                <a:ea typeface="Nanum Gothic Coding"/>
                <a:sym typeface="Nanum Gothic Coding"/>
              </a:rPr>
              <a:t>Sonkar</a:t>
            </a:r>
            <a:r>
              <a:rPr kumimoji="0" lang="en-IN" sz="1800" b="0" i="0" u="none" strike="noStrike" kern="0" cap="none" spc="0" normalizeH="0" baseline="0" noProof="0" dirty="0">
                <a:ln>
                  <a:noFill/>
                </a:ln>
                <a:solidFill>
                  <a:srgbClr val="133B96"/>
                </a:solidFill>
                <a:effectLst/>
                <a:uLnTx/>
                <a:uFillTx/>
                <a:latin typeface="Nanum Gothic Coding"/>
                <a:ea typeface="Nanum Gothic Coding"/>
                <a:sym typeface="Nanum Gothic Coding"/>
              </a:rPr>
              <a:t>  	(IIB2019009)</a:t>
            </a:r>
          </a:p>
          <a:p>
            <a:pPr marL="139700" marR="0" lvl="0" algn="l" defTabSz="914400" rtl="0" eaLnBrk="1" fontAlgn="auto" latinLnBrk="0" hangingPunct="1">
              <a:lnSpc>
                <a:spcPct val="100000"/>
              </a:lnSpc>
              <a:spcBef>
                <a:spcPts val="0"/>
              </a:spcBef>
              <a:spcAft>
                <a:spcPts val="0"/>
              </a:spcAft>
              <a:buClr>
                <a:srgbClr val="133B96"/>
              </a:buClr>
              <a:buSzPts val="1400"/>
              <a:tabLst/>
              <a:defRPr/>
            </a:pPr>
            <a:r>
              <a:rPr kumimoji="0" lang="en-IN" sz="1800" b="0" i="0" u="none" strike="noStrike" kern="0" cap="none" spc="0" normalizeH="0" baseline="0" noProof="0" dirty="0">
                <a:ln>
                  <a:noFill/>
                </a:ln>
                <a:solidFill>
                  <a:srgbClr val="133B96"/>
                </a:solidFill>
                <a:effectLst/>
                <a:uLnTx/>
                <a:uFillTx/>
                <a:latin typeface="Nanum Gothic Coding"/>
                <a:ea typeface="Nanum Gothic Coding"/>
                <a:sym typeface="Nanum Gothic Coding"/>
              </a:rPr>
              <a:t>Avneesh Kumar    	(IIB2019010)</a:t>
            </a:r>
          </a:p>
          <a:p>
            <a:pPr marL="139700" marR="0" lvl="0" algn="l" defTabSz="914400" rtl="0" eaLnBrk="1" fontAlgn="auto" latinLnBrk="0" hangingPunct="1">
              <a:lnSpc>
                <a:spcPct val="100000"/>
              </a:lnSpc>
              <a:spcBef>
                <a:spcPts val="0"/>
              </a:spcBef>
              <a:spcAft>
                <a:spcPts val="0"/>
              </a:spcAft>
              <a:buClr>
                <a:srgbClr val="133B96"/>
              </a:buClr>
              <a:buSzPts val="1400"/>
              <a:tabLst/>
              <a:defRPr/>
            </a:pPr>
            <a:r>
              <a:rPr kumimoji="0" lang="en-IN" sz="1800" b="0" i="0" u="none" strike="noStrike" kern="0" cap="none" spc="0" normalizeH="0" baseline="0" noProof="0" dirty="0">
                <a:ln>
                  <a:noFill/>
                </a:ln>
                <a:solidFill>
                  <a:srgbClr val="133B96"/>
                </a:solidFill>
                <a:effectLst/>
                <a:uLnTx/>
                <a:uFillTx/>
                <a:latin typeface="Nanum Gothic Coding"/>
                <a:ea typeface="Nanum Gothic Coding"/>
                <a:sym typeface="Nanum Gothic Coding"/>
              </a:rPr>
              <a:t>Ambika Singh     	(IIB2019017)</a:t>
            </a:r>
          </a:p>
          <a:p>
            <a:pPr marL="139700" marR="0" lvl="0" algn="l" defTabSz="914400" rtl="0" eaLnBrk="1" fontAlgn="auto" latinLnBrk="0" hangingPunct="1">
              <a:lnSpc>
                <a:spcPct val="100000"/>
              </a:lnSpc>
              <a:spcBef>
                <a:spcPts val="0"/>
              </a:spcBef>
              <a:spcAft>
                <a:spcPts val="0"/>
              </a:spcAft>
              <a:buClr>
                <a:srgbClr val="133B96"/>
              </a:buClr>
              <a:buSzPts val="1400"/>
              <a:tabLst/>
              <a:defRPr/>
            </a:pPr>
            <a:r>
              <a:rPr kumimoji="0" lang="en-IN" sz="1800" b="0" i="0" u="none" strike="noStrike" kern="0" cap="none" spc="0" normalizeH="0" baseline="0" noProof="0" dirty="0">
                <a:ln>
                  <a:noFill/>
                </a:ln>
                <a:solidFill>
                  <a:srgbClr val="133B96"/>
                </a:solidFill>
                <a:effectLst/>
                <a:uLnTx/>
                <a:uFillTx/>
                <a:latin typeface="Nanum Gothic Coding"/>
                <a:ea typeface="Nanum Gothic Coding"/>
                <a:sym typeface="Nanum Gothic Coding"/>
              </a:rPr>
              <a:t>Aditya Aggarwal  	(IIT2019210)</a:t>
            </a:r>
          </a:p>
          <a:p>
            <a:pPr marL="139700" marR="0" lvl="0" algn="l" defTabSz="914400" rtl="0" eaLnBrk="1" fontAlgn="auto" latinLnBrk="0" hangingPunct="1">
              <a:lnSpc>
                <a:spcPct val="100000"/>
              </a:lnSpc>
              <a:spcBef>
                <a:spcPts val="0"/>
              </a:spcBef>
              <a:spcAft>
                <a:spcPts val="0"/>
              </a:spcAft>
              <a:buClr>
                <a:srgbClr val="133B96"/>
              </a:buClr>
              <a:buSzPts val="1400"/>
              <a:tabLst/>
              <a:defRPr/>
            </a:pPr>
            <a:r>
              <a:rPr kumimoji="0" lang="en-IN" sz="1800" b="0" i="0" u="none" strike="noStrike" kern="0" cap="none" spc="0" normalizeH="0" baseline="0" noProof="0" dirty="0" err="1">
                <a:ln>
                  <a:noFill/>
                </a:ln>
                <a:solidFill>
                  <a:srgbClr val="133B96"/>
                </a:solidFill>
                <a:effectLst/>
                <a:uLnTx/>
                <a:uFillTx/>
                <a:latin typeface="Nanum Gothic Coding"/>
                <a:ea typeface="Nanum Gothic Coding"/>
                <a:sym typeface="Nanum Gothic Coding"/>
              </a:rPr>
              <a:t>Divy</a:t>
            </a:r>
            <a:r>
              <a:rPr kumimoji="0" lang="en-IN" sz="1800" b="0" i="0" u="none" strike="noStrike" kern="0" cap="none" spc="0" normalizeH="0" baseline="0" noProof="0" dirty="0">
                <a:ln>
                  <a:noFill/>
                </a:ln>
                <a:solidFill>
                  <a:srgbClr val="133B96"/>
                </a:solidFill>
                <a:effectLst/>
                <a:uLnTx/>
                <a:uFillTx/>
                <a:latin typeface="Nanum Gothic Coding"/>
                <a:ea typeface="Nanum Gothic Coding"/>
                <a:sym typeface="Nanum Gothic Coding"/>
              </a:rPr>
              <a:t> Agrawal     		(IIT2019211)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a:t>Quotations are commonly printed as a means of inspiration and to invoke philosophical thoughts from the reader.</a:t>
            </a:r>
            <a:endParaRPr/>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THIS IS A SLIDE </a:t>
            </a:r>
            <a:r>
              <a:rPr lang="en">
                <a:solidFill>
                  <a:srgbClr val="3C78D8"/>
                </a:solidFill>
              </a:rPr>
              <a:t>TITLE</a:t>
            </a:r>
            <a:endParaRPr>
              <a:solidFill>
                <a:srgbClr val="3C78D8"/>
              </a:solidFill>
            </a:endParaRP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Here you have a list of items</a:t>
            </a:r>
            <a:endParaRPr/>
          </a:p>
          <a:p>
            <a:pPr marL="457200" lvl="0" indent="-355600" algn="l" rtl="0">
              <a:spcBef>
                <a:spcPts val="0"/>
              </a:spcBef>
              <a:spcAft>
                <a:spcPts val="0"/>
              </a:spcAft>
              <a:buSzPts val="2000"/>
              <a:buChar char="◉"/>
            </a:pPr>
            <a:r>
              <a:rPr lang="en"/>
              <a:t>And some text</a:t>
            </a:r>
            <a:endParaRPr/>
          </a:p>
          <a:p>
            <a:pPr marL="457200" lvl="0" indent="-355600" algn="l" rtl="0">
              <a:spcBef>
                <a:spcPts val="0"/>
              </a:spcBef>
              <a:spcAft>
                <a:spcPts val="0"/>
              </a:spcAft>
              <a:buSzPts val="20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000"/>
              <a:t>BIG CONCEPT</a:t>
            </a:r>
            <a:endParaRPr sz="9000"/>
          </a:p>
        </p:txBody>
      </p:sp>
      <p:sp>
        <p:nvSpPr>
          <p:cNvPr id="507" name="Google Shape;507;p19"/>
          <p:cNvSpPr txBox="1">
            <a:spLocks noGrp="1"/>
          </p:cNvSpPr>
          <p:nvPr>
            <p:ph type="subTitle" idx="4294967295"/>
          </p:nvPr>
        </p:nvSpPr>
        <p:spPr>
          <a:xfrm>
            <a:off x="2169650" y="3182950"/>
            <a:ext cx="480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Bring the attention of your audience over a key concept using icons or illustrations</a:t>
            </a:r>
            <a:endParaRPr sz="180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524" name="Google Shape;524;p2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YOU CAN ALSO </a:t>
            </a:r>
            <a:r>
              <a:rPr lang="en">
                <a:solidFill>
                  <a:srgbClr val="3C78D8"/>
                </a:solidFill>
              </a:rPr>
              <a:t>SPLIT</a:t>
            </a:r>
            <a:r>
              <a:rPr lang="en"/>
              <a:t> YOUR CONTENT</a:t>
            </a:r>
            <a:endParaRPr/>
          </a:p>
        </p:txBody>
      </p:sp>
      <p:sp>
        <p:nvSpPr>
          <p:cNvPr id="525" name="Google Shape;525;p20"/>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 </a:t>
            </a:r>
            <a:r>
              <a:rPr lang="en">
                <a:solidFill>
                  <a:srgbClr val="3C78D8"/>
                </a:solidFill>
              </a:rPr>
              <a:t>TWO OR THREE</a:t>
            </a:r>
            <a:r>
              <a:rPr lang="en"/>
              <a:t> COLUMNS</a:t>
            </a:r>
            <a:endParaRPr/>
          </a:p>
        </p:txBody>
      </p:sp>
      <p:sp>
        <p:nvSpPr>
          <p:cNvPr id="532" name="Google Shape;532;p21"/>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533" name="Google Shape;533;p21"/>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534" name="Google Shape;534;p21"/>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a:t>
            </a:r>
            <a:r>
              <a:rPr lang="en">
                <a:solidFill>
                  <a:srgbClr val="3C78D8"/>
                </a:solidFill>
              </a:rPr>
              <a:t>PICTURE</a:t>
            </a:r>
            <a:r>
              <a:rPr lang="en"/>
              <a:t> IS WORTH A THOUSAND WORDS</a:t>
            </a:r>
            <a:endParaRPr/>
          </a:p>
        </p:txBody>
      </p:sp>
      <p:sp>
        <p:nvSpPr>
          <p:cNvPr id="541" name="Google Shape;541;p22"/>
          <p:cNvSpPr txBox="1">
            <a:spLocks noGrp="1"/>
          </p:cNvSpPr>
          <p:nvPr>
            <p:ph type="body" idx="1"/>
          </p:nvPr>
        </p:nvSpPr>
        <p:spPr>
          <a:xfrm>
            <a:off x="442975" y="1641300"/>
            <a:ext cx="2580300" cy="24705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sz="1800"/>
              <a:t>A complex idea can be conveyed with just a single still image.</a:t>
            </a:r>
            <a:endParaRPr sz="1800"/>
          </a:p>
        </p:txBody>
      </p:sp>
      <p:pic>
        <p:nvPicPr>
          <p:cNvPr id="542" name="Google Shape;542;p22"/>
          <p:cNvPicPr preferRelativeResize="0"/>
          <p:nvPr/>
        </p:nvPicPr>
        <p:blipFill>
          <a:blip r:embed="rId3">
            <a:alphaModFix/>
          </a:blip>
          <a:stretch>
            <a:fillRect/>
          </a:stretch>
        </p:blipFill>
        <p:spPr>
          <a:xfrm>
            <a:off x="3189150" y="1493700"/>
            <a:ext cx="2765700" cy="2765700"/>
          </a:xfrm>
          <a:prstGeom prst="ellipse">
            <a:avLst/>
          </a:prstGeom>
          <a:noFill/>
          <a:ln>
            <a:noFill/>
          </a:ln>
        </p:spPr>
      </p:pic>
      <p:sp>
        <p:nvSpPr>
          <p:cNvPr id="543" name="Google Shape;543;p22"/>
          <p:cNvSpPr txBox="1">
            <a:spLocks noGrp="1"/>
          </p:cNvSpPr>
          <p:nvPr>
            <p:ph type="body" idx="1"/>
          </p:nvPr>
        </p:nvSpPr>
        <p:spPr>
          <a:xfrm>
            <a:off x="6120725" y="1641300"/>
            <a:ext cx="2580300" cy="2470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t>Namely making it possible to absorb large amounts of data quickly.</a:t>
            </a:r>
            <a:endParaRPr sz="1800"/>
          </a:p>
        </p:txBody>
      </p:sp>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0" y="1881750"/>
            <a:ext cx="91440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28324A"/>
                </a:solidFill>
              </a:rPr>
              <a:t>WANT BIG IMPACT?</a:t>
            </a:r>
            <a:endParaRPr sz="3600">
              <a:solidFill>
                <a:srgbClr val="28324A"/>
              </a:solidFill>
            </a:endParaRPr>
          </a:p>
          <a:p>
            <a:pPr marL="0" lvl="0" indent="0" algn="ctr" rtl="0">
              <a:spcBef>
                <a:spcPts val="0"/>
              </a:spcBef>
              <a:spcAft>
                <a:spcPts val="0"/>
              </a:spcAft>
              <a:buNone/>
            </a:pPr>
            <a:r>
              <a:rPr lang="en" sz="3600" b="0">
                <a:solidFill>
                  <a:srgbClr val="28324A"/>
                </a:solidFill>
              </a:rPr>
              <a:t>USE BIG IMAGE.</a:t>
            </a:r>
            <a:endParaRPr sz="3600">
              <a:solidFill>
                <a:srgbClr val="28324A"/>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 </a:t>
            </a:r>
            <a:r>
              <a:rPr lang="en">
                <a:solidFill>
                  <a:srgbClr val="3C78D8"/>
                </a:solidFill>
              </a:rPr>
              <a:t>CHARTS</a:t>
            </a:r>
            <a:r>
              <a:rPr lang="en"/>
              <a:t> TO EXPLAIN YOUR IDEAS</a:t>
            </a:r>
            <a:endParaRPr/>
          </a:p>
        </p:txBody>
      </p:sp>
      <p:grpSp>
        <p:nvGrpSpPr>
          <p:cNvPr id="556" name="Google Shape;556;p24"/>
          <p:cNvGrpSpPr/>
          <p:nvPr/>
        </p:nvGrpSpPr>
        <p:grpSpPr>
          <a:xfrm>
            <a:off x="3099624" y="949849"/>
            <a:ext cx="2944752" cy="3170450"/>
            <a:chOff x="2768474" y="949849"/>
            <a:chExt cx="2944752" cy="3170450"/>
          </a:xfrm>
        </p:grpSpPr>
        <p:sp>
          <p:nvSpPr>
            <p:cNvPr id="557" name="Google Shape;557;p24"/>
            <p:cNvSpPr/>
            <p:nvPr/>
          </p:nvSpPr>
          <p:spPr>
            <a:xfrm rot="5400000">
              <a:off x="2768474" y="949849"/>
              <a:ext cx="1706700" cy="1706700"/>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rot="5400000" flipH="1">
              <a:off x="3109874" y="2754999"/>
              <a:ext cx="1365300" cy="1365300"/>
            </a:xfrm>
            <a:prstGeom prst="teardrop">
              <a:avLst>
                <a:gd name="adj" fmla="val 10000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rot="10800000">
              <a:off x="4573417" y="1713349"/>
              <a:ext cx="943200" cy="943200"/>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4"/>
          <p:cNvSpPr/>
          <p:nvPr/>
        </p:nvSpPr>
        <p:spPr>
          <a:xfrm>
            <a:off x="3485050" y="1567267"/>
            <a:ext cx="929494" cy="548374"/>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4"/>
          <p:cNvGrpSpPr/>
          <p:nvPr/>
        </p:nvGrpSpPr>
        <p:grpSpPr>
          <a:xfrm>
            <a:off x="3844549" y="3126202"/>
            <a:ext cx="599842" cy="589958"/>
            <a:chOff x="1244325" y="4999400"/>
            <a:chExt cx="444525" cy="437200"/>
          </a:xfrm>
        </p:grpSpPr>
        <p:sp>
          <p:nvSpPr>
            <p:cNvPr id="563" name="Google Shape;563;p24"/>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4"/>
          <p:cNvGrpSpPr/>
          <p:nvPr/>
        </p:nvGrpSpPr>
        <p:grpSpPr>
          <a:xfrm>
            <a:off x="5266889" y="3113863"/>
            <a:ext cx="409140" cy="420402"/>
            <a:chOff x="2605300" y="5003050"/>
            <a:chExt cx="418900" cy="430475"/>
          </a:xfrm>
        </p:grpSpPr>
        <p:sp>
          <p:nvSpPr>
            <p:cNvPr id="569" name="Google Shape;569;p24"/>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4"/>
          <p:cNvSpPr/>
          <p:nvPr/>
        </p:nvSpPr>
        <p:spPr>
          <a:xfrm>
            <a:off x="5213649" y="2080225"/>
            <a:ext cx="300114" cy="27302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p:nvPr/>
        </p:nvSpPr>
        <p:spPr>
          <a:xfrm>
            <a:off x="3021959" y="1214200"/>
            <a:ext cx="2903100" cy="2903100"/>
          </a:xfrm>
          <a:prstGeom prst="ellipse">
            <a:avLst/>
          </a:prstGeom>
          <a:noFill/>
          <a:ln w="9525" cap="flat" cmpd="sng">
            <a:solidFill>
              <a:srgbClr val="7F7F7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OR USE </a:t>
            </a:r>
            <a:r>
              <a:rPr lang="en">
                <a:solidFill>
                  <a:srgbClr val="3C78D8"/>
                </a:solidFill>
              </a:rPr>
              <a:t>DIAGRAMS</a:t>
            </a:r>
            <a:r>
              <a:rPr lang="en"/>
              <a:t> TO EXPLAIN COMPLEX IDEAS</a:t>
            </a:r>
            <a:endParaRPr/>
          </a:p>
        </p:txBody>
      </p:sp>
      <p:sp>
        <p:nvSpPr>
          <p:cNvPr id="580" name="Google Shape;580;p25"/>
          <p:cNvSpPr/>
          <p:nvPr/>
        </p:nvSpPr>
        <p:spPr>
          <a:xfrm rot="2700000">
            <a:off x="2658025" y="1637234"/>
            <a:ext cx="2481945" cy="907501"/>
          </a:xfrm>
          <a:prstGeom prst="roundRect">
            <a:avLst>
              <a:gd name="adj" fmla="val 50000"/>
            </a:avLst>
          </a:prstGeom>
          <a:solidFill>
            <a:srgbClr val="AFF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1" name="Google Shape;581;p25"/>
          <p:cNvSpPr/>
          <p:nvPr/>
        </p:nvSpPr>
        <p:spPr>
          <a:xfrm rot="2700000">
            <a:off x="3807808" y="2787016"/>
            <a:ext cx="2481945" cy="907501"/>
          </a:xfrm>
          <a:prstGeom prst="roundRect">
            <a:avLst>
              <a:gd name="adj" fmla="val 50000"/>
            </a:avLst>
          </a:prstGeom>
          <a:solidFill>
            <a:srgbClr val="28324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2" name="Google Shape;582;p25"/>
          <p:cNvSpPr/>
          <p:nvPr/>
        </p:nvSpPr>
        <p:spPr>
          <a:xfrm rot="-2700000">
            <a:off x="2657772" y="2786947"/>
            <a:ext cx="2481945" cy="907501"/>
          </a:xfrm>
          <a:prstGeom prst="roundRect">
            <a:avLst>
              <a:gd name="adj" fmla="val 50000"/>
            </a:avLst>
          </a:prstGeom>
          <a:solidFill>
            <a:srgbClr val="3C7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3" name="Google Shape;583;p25"/>
          <p:cNvSpPr/>
          <p:nvPr/>
        </p:nvSpPr>
        <p:spPr>
          <a:xfrm rot="-2700000">
            <a:off x="3807555" y="1637165"/>
            <a:ext cx="2481945" cy="907501"/>
          </a:xfrm>
          <a:prstGeom prst="roundRect">
            <a:avLst>
              <a:gd name="adj" fmla="val 50000"/>
            </a:avLst>
          </a:prstGeom>
          <a:solidFill>
            <a:srgbClr val="00CEF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
        <p:nvSpPr>
          <p:cNvPr id="584" name="Google Shape;584;p25"/>
          <p:cNvSpPr/>
          <p:nvPr/>
        </p:nvSpPr>
        <p:spPr>
          <a:xfrm>
            <a:off x="3633789" y="1814998"/>
            <a:ext cx="1694400" cy="1694400"/>
          </a:xfrm>
          <a:prstGeom prst="ellipse">
            <a:avLst/>
          </a:prstGeom>
          <a:noFill/>
          <a:ln w="76200" cap="flat" cmpd="sng">
            <a:solidFill>
              <a:srgbClr val="7F7F7F">
                <a:alpha val="2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585" name="Google Shape;585;p25"/>
          <p:cNvSpPr/>
          <p:nvPr/>
        </p:nvSpPr>
        <p:spPr>
          <a:xfrm>
            <a:off x="3632411" y="1824888"/>
            <a:ext cx="840300" cy="841500"/>
          </a:xfrm>
          <a:custGeom>
            <a:avLst/>
            <a:gdLst/>
            <a:ahLst/>
            <a:cxnLst/>
            <a:rect l="l" t="t" r="r" b="b"/>
            <a:pathLst>
              <a:path w="120000" h="120000" extrusionOk="0">
                <a:moveTo>
                  <a:pt x="120000" y="0"/>
                </a:moveTo>
                <a:cubicBezTo>
                  <a:pt x="53743" y="0"/>
                  <a:pt x="0" y="53743"/>
                  <a:pt x="0" y="120000"/>
                </a:cubicBezTo>
                <a:cubicBezTo>
                  <a:pt x="120000" y="120000"/>
                  <a:pt x="120000" y="120000"/>
                  <a:pt x="120000" y="120000"/>
                </a:cubicBezTo>
                <a:lnTo>
                  <a:pt x="120000" y="0"/>
                </a:lnTo>
                <a:close/>
              </a:path>
            </a:pathLst>
          </a:custGeom>
          <a:solidFill>
            <a:srgbClr val="8EC400"/>
          </a:solid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endParaRPr sz="2400" b="0" i="0" u="none" strike="noStrike" cap="none">
              <a:solidFill>
                <a:srgbClr val="000000"/>
              </a:solidFill>
              <a:latin typeface="Arial"/>
              <a:ea typeface="Arial"/>
              <a:cs typeface="Arial"/>
              <a:sym typeface="Arial"/>
            </a:endParaRPr>
          </a:p>
        </p:txBody>
      </p:sp>
      <p:sp>
        <p:nvSpPr>
          <p:cNvPr id="586" name="Google Shape;586;p25"/>
          <p:cNvSpPr/>
          <p:nvPr/>
        </p:nvSpPr>
        <p:spPr>
          <a:xfrm>
            <a:off x="3632411" y="2666172"/>
            <a:ext cx="840300" cy="840300"/>
          </a:xfrm>
          <a:custGeom>
            <a:avLst/>
            <a:gdLst/>
            <a:ahLst/>
            <a:cxnLst/>
            <a:rect l="l" t="t" r="r" b="b"/>
            <a:pathLst>
              <a:path w="120000" h="120000" extrusionOk="0">
                <a:moveTo>
                  <a:pt x="0" y="0"/>
                </a:moveTo>
                <a:cubicBezTo>
                  <a:pt x="0" y="66256"/>
                  <a:pt x="53743" y="120000"/>
                  <a:pt x="120000" y="120000"/>
                </a:cubicBezTo>
                <a:cubicBezTo>
                  <a:pt x="120000" y="0"/>
                  <a:pt x="120000" y="0"/>
                  <a:pt x="120000" y="0"/>
                </a:cubicBezTo>
                <a:lnTo>
                  <a:pt x="0" y="0"/>
                </a:lnTo>
                <a:close/>
              </a:path>
            </a:pathLst>
          </a:custGeom>
          <a:solidFill>
            <a:srgbClr val="3468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587" name="Google Shape;587;p25"/>
          <p:cNvSpPr/>
          <p:nvPr/>
        </p:nvSpPr>
        <p:spPr>
          <a:xfrm>
            <a:off x="4472916" y="1824888"/>
            <a:ext cx="841500" cy="841500"/>
          </a:xfrm>
          <a:custGeom>
            <a:avLst/>
            <a:gdLst/>
            <a:ahLst/>
            <a:cxnLst/>
            <a:rect l="l" t="t" r="r" b="b"/>
            <a:pathLst>
              <a:path w="120000" h="120000" extrusionOk="0">
                <a:moveTo>
                  <a:pt x="0" y="0"/>
                </a:moveTo>
                <a:cubicBezTo>
                  <a:pt x="0" y="120000"/>
                  <a:pt x="0" y="120000"/>
                  <a:pt x="0" y="120000"/>
                </a:cubicBezTo>
                <a:cubicBezTo>
                  <a:pt x="120000" y="120000"/>
                  <a:pt x="120000" y="120000"/>
                  <a:pt x="120000" y="120000"/>
                </a:cubicBezTo>
                <a:cubicBezTo>
                  <a:pt x="120000" y="53743"/>
                  <a:pt x="66256" y="0"/>
                  <a:pt x="0" y="0"/>
                </a:cubicBezTo>
                <a:close/>
              </a:path>
            </a:pathLst>
          </a:custGeom>
          <a:solidFill>
            <a:srgbClr val="00A7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588" name="Google Shape;588;p25"/>
          <p:cNvSpPr/>
          <p:nvPr/>
        </p:nvSpPr>
        <p:spPr>
          <a:xfrm>
            <a:off x="4472916" y="2666172"/>
            <a:ext cx="841500" cy="840300"/>
          </a:xfrm>
          <a:custGeom>
            <a:avLst/>
            <a:gdLst/>
            <a:ahLst/>
            <a:cxnLst/>
            <a:rect l="l" t="t" r="r" b="b"/>
            <a:pathLst>
              <a:path w="120000" h="120000" extrusionOk="0">
                <a:moveTo>
                  <a:pt x="0" y="120000"/>
                </a:moveTo>
                <a:cubicBezTo>
                  <a:pt x="66256" y="120000"/>
                  <a:pt x="120000" y="66256"/>
                  <a:pt x="120000" y="0"/>
                </a:cubicBezTo>
                <a:cubicBezTo>
                  <a:pt x="0" y="0"/>
                  <a:pt x="0" y="0"/>
                  <a:pt x="0" y="0"/>
                </a:cubicBezTo>
                <a:lnTo>
                  <a:pt x="0" y="120000"/>
                </a:lnTo>
                <a:close/>
              </a:path>
            </a:pathLst>
          </a:custGeom>
          <a:solidFill>
            <a:srgbClr val="1F2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589" name="Google Shape;589;p25"/>
          <p:cNvSpPr/>
          <p:nvPr/>
        </p:nvSpPr>
        <p:spPr>
          <a:xfrm>
            <a:off x="3852560" y="2045785"/>
            <a:ext cx="1240800" cy="1240800"/>
          </a:xfrm>
          <a:prstGeom prst="ellipse">
            <a:avLst/>
          </a:prstGeom>
          <a:gradFill>
            <a:gsLst>
              <a:gs pos="0">
                <a:srgbClr val="FFFFFF"/>
              </a:gs>
              <a:gs pos="81000">
                <a:srgbClr val="EEEEEE"/>
              </a:gs>
              <a:gs pos="100000">
                <a:srgbClr val="D8D8D8"/>
              </a:gs>
            </a:gsLst>
            <a:path path="circle">
              <a:fillToRect l="50000" t="50000" r="50000" b="50000"/>
            </a:path>
            <a:tileRect/>
          </a:gradFill>
          <a:ln>
            <a:noFill/>
          </a:ln>
        </p:spPr>
        <p:txBody>
          <a:bodyPr spcFirstLastPara="1" wrap="square" lIns="91425" tIns="1005825" rIns="91425" bIns="45700" anchor="ctr" anchorCtr="1">
            <a:noAutofit/>
          </a:bodyPr>
          <a:lstStyle/>
          <a:p>
            <a:pPr marL="0" marR="0" lvl="0" indent="0" algn="ctr" rtl="0">
              <a:spcBef>
                <a:spcPts val="0"/>
              </a:spcBef>
              <a:spcAft>
                <a:spcPts val="0"/>
              </a:spcAft>
              <a:buNone/>
            </a:pPr>
            <a:r>
              <a:rPr lang="en" sz="1000" b="0" i="0" u="none" strike="noStrike" cap="none">
                <a:solidFill>
                  <a:srgbClr val="28324A"/>
                </a:solidFill>
                <a:latin typeface="Source Sans Pro"/>
                <a:ea typeface="Source Sans Pro"/>
                <a:cs typeface="Source Sans Pro"/>
                <a:sym typeface="Source Sans Pro"/>
              </a:rPr>
              <a:t>Sample text</a:t>
            </a:r>
            <a:endParaRPr sz="1000" b="0" i="0" u="none" strike="noStrike" cap="none">
              <a:solidFill>
                <a:srgbClr val="28324A"/>
              </a:solidFill>
              <a:latin typeface="Source Sans Pro"/>
              <a:ea typeface="Source Sans Pro"/>
              <a:cs typeface="Source Sans Pro"/>
              <a:sym typeface="Source Sans Pro"/>
            </a:endParaRPr>
          </a:p>
        </p:txBody>
      </p:sp>
      <p:sp>
        <p:nvSpPr>
          <p:cNvPr id="590" name="Google Shape;590;p25"/>
          <p:cNvSpPr txBox="1"/>
          <p:nvPr/>
        </p:nvSpPr>
        <p:spPr>
          <a:xfrm rot="-2700000">
            <a:off x="2867939" y="3520645"/>
            <a:ext cx="1142967"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591" name="Google Shape;591;p25"/>
          <p:cNvSpPr/>
          <p:nvPr/>
        </p:nvSpPr>
        <p:spPr>
          <a:xfrm>
            <a:off x="3751657" y="1311701"/>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2" name="Google Shape;592;p25"/>
          <p:cNvSpPr/>
          <p:nvPr/>
        </p:nvSpPr>
        <p:spPr>
          <a:xfrm>
            <a:off x="5066754" y="1311701"/>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3" name="Google Shape;593;p25"/>
          <p:cNvSpPr/>
          <p:nvPr/>
        </p:nvSpPr>
        <p:spPr>
          <a:xfrm>
            <a:off x="5708039" y="1943931"/>
            <a:ext cx="123900" cy="123900"/>
          </a:xfrm>
          <a:prstGeom prst="ellipse">
            <a:avLst/>
          </a:prstGeom>
          <a:solidFill>
            <a:srgbClr val="00CEF6"/>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4" name="Google Shape;594;p25"/>
          <p:cNvSpPr/>
          <p:nvPr/>
        </p:nvSpPr>
        <p:spPr>
          <a:xfrm>
            <a:off x="5708039" y="3251593"/>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endParaRPr sz="2400" b="0" i="0" u="none" strike="noStrike" cap="none">
              <a:solidFill>
                <a:srgbClr val="FFFFFF"/>
              </a:solidFill>
              <a:latin typeface="Arial"/>
              <a:ea typeface="Arial"/>
              <a:cs typeface="Arial"/>
              <a:sym typeface="Arial"/>
            </a:endParaRPr>
          </a:p>
        </p:txBody>
      </p:sp>
      <p:sp>
        <p:nvSpPr>
          <p:cNvPr id="595" name="Google Shape;595;p25"/>
          <p:cNvSpPr/>
          <p:nvPr/>
        </p:nvSpPr>
        <p:spPr>
          <a:xfrm>
            <a:off x="3751657" y="3890258"/>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6" name="Google Shape;596;p25"/>
          <p:cNvSpPr/>
          <p:nvPr/>
        </p:nvSpPr>
        <p:spPr>
          <a:xfrm>
            <a:off x="5066754" y="3890258"/>
            <a:ext cx="123900" cy="123900"/>
          </a:xfrm>
          <a:prstGeom prst="ellipse">
            <a:avLst/>
          </a:prstGeom>
          <a:solidFill>
            <a:srgbClr val="28324A"/>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7" name="Google Shape;597;p25"/>
          <p:cNvSpPr/>
          <p:nvPr/>
        </p:nvSpPr>
        <p:spPr>
          <a:xfrm>
            <a:off x="3108648" y="1943931"/>
            <a:ext cx="123900" cy="123900"/>
          </a:xfrm>
          <a:prstGeom prst="ellipse">
            <a:avLst/>
          </a:prstGeom>
          <a:solidFill>
            <a:srgbClr val="AFF000"/>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8" name="Google Shape;598;p25"/>
          <p:cNvSpPr/>
          <p:nvPr/>
        </p:nvSpPr>
        <p:spPr>
          <a:xfrm>
            <a:off x="3108648" y="3251593"/>
            <a:ext cx="123900" cy="123900"/>
          </a:xfrm>
          <a:prstGeom prst="ellipse">
            <a:avLst/>
          </a:prstGeom>
          <a:solidFill>
            <a:srgbClr val="3C78D8"/>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599" name="Google Shape;599;p25"/>
          <p:cNvSpPr/>
          <p:nvPr/>
        </p:nvSpPr>
        <p:spPr>
          <a:xfrm rot="5400000">
            <a:off x="5645948" y="2403249"/>
            <a:ext cx="525300" cy="525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0" name="Google Shape;600;p25"/>
          <p:cNvSpPr/>
          <p:nvPr/>
        </p:nvSpPr>
        <p:spPr>
          <a:xfrm rot="5400000">
            <a:off x="2776349" y="2403249"/>
            <a:ext cx="525300" cy="525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1" name="Google Shape;601;p25"/>
          <p:cNvSpPr/>
          <p:nvPr/>
        </p:nvSpPr>
        <p:spPr>
          <a:xfrm>
            <a:off x="4211009" y="968449"/>
            <a:ext cx="525300" cy="525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2" name="Google Shape;602;p25"/>
          <p:cNvSpPr/>
          <p:nvPr/>
        </p:nvSpPr>
        <p:spPr>
          <a:xfrm>
            <a:off x="4211009" y="3838047"/>
            <a:ext cx="525300" cy="525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603" name="Google Shape;603;p25"/>
          <p:cNvSpPr txBox="1"/>
          <p:nvPr/>
        </p:nvSpPr>
        <p:spPr>
          <a:xfrm rot="-2700000">
            <a:off x="4935249" y="1481512"/>
            <a:ext cx="1151028"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Clr>
                <a:srgbClr val="000000"/>
              </a:buClr>
              <a:buFont typeface="Arial"/>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604" name="Google Shape;604;p25"/>
          <p:cNvSpPr txBox="1"/>
          <p:nvPr/>
        </p:nvSpPr>
        <p:spPr>
          <a:xfrm rot="2700000">
            <a:off x="2857863" y="1504386"/>
            <a:ext cx="1170969"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605" name="Google Shape;605;p25"/>
          <p:cNvSpPr txBox="1"/>
          <p:nvPr/>
        </p:nvSpPr>
        <p:spPr>
          <a:xfrm rot="2700000">
            <a:off x="4890331" y="3529022"/>
            <a:ext cx="1166726" cy="324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Insert your desired</a:t>
            </a:r>
            <a:endParaRPr sz="800">
              <a:latin typeface="Source Sans Pro"/>
              <a:ea typeface="Source Sans Pro"/>
              <a:cs typeface="Source Sans Pro"/>
              <a:sym typeface="Source Sans Pro"/>
            </a:endParaRPr>
          </a:p>
          <a:p>
            <a:pPr marL="0" marR="0" lvl="0" indent="0" algn="l" rtl="0">
              <a:spcBef>
                <a:spcPts val="0"/>
              </a:spcBef>
              <a:spcAft>
                <a:spcPts val="0"/>
              </a:spcAft>
              <a:buNone/>
            </a:pPr>
            <a:r>
              <a:rPr lang="en" sz="800" b="0" i="0" u="none" strike="noStrike" cap="none">
                <a:solidFill>
                  <a:srgbClr val="FFFFFF"/>
                </a:solidFill>
                <a:latin typeface="Source Sans Pro"/>
                <a:ea typeface="Source Sans Pro"/>
                <a:cs typeface="Source Sans Pro"/>
                <a:sym typeface="Source Sans Pro"/>
              </a:rPr>
              <a:t>text here.</a:t>
            </a:r>
            <a:endParaRPr sz="800" b="0" i="0" u="none" strike="noStrike" cap="none">
              <a:solidFill>
                <a:srgbClr val="FFFFFF"/>
              </a:solidFill>
              <a:latin typeface="Source Sans Pro"/>
              <a:ea typeface="Source Sans Pro"/>
              <a:cs typeface="Source Sans Pro"/>
              <a:sym typeface="Source Sans Pro"/>
            </a:endParaRPr>
          </a:p>
        </p:txBody>
      </p:sp>
      <p:sp>
        <p:nvSpPr>
          <p:cNvPr id="606" name="Google Shape;606;p25"/>
          <p:cNvSpPr txBox="1"/>
          <p:nvPr/>
        </p:nvSpPr>
        <p:spPr>
          <a:xfrm>
            <a:off x="3161100" y="477043"/>
            <a:ext cx="2821800" cy="4590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 sz="900" b="1">
                <a:solidFill>
                  <a:srgbClr val="28324A"/>
                </a:solidFill>
                <a:latin typeface="Source Sans Pro"/>
                <a:ea typeface="Source Sans Pro"/>
                <a:cs typeface="Source Sans Pro"/>
                <a:sym typeface="Source Sans Pro"/>
              </a:rPr>
              <a:t>Diagram featured by </a:t>
            </a:r>
            <a:r>
              <a:rPr lang="en" sz="900" b="1" u="sng">
                <a:solidFill>
                  <a:srgbClr val="28324A"/>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http://slidemodel.com</a:t>
            </a:r>
            <a:endParaRPr sz="900">
              <a:solidFill>
                <a:srgbClr val="28324A"/>
              </a:solidFill>
              <a:latin typeface="Source Sans Pro"/>
              <a:ea typeface="Source Sans Pro"/>
              <a:cs typeface="Source Sans Pro"/>
              <a:sym typeface="Source Sans Pro"/>
            </a:endParaRPr>
          </a:p>
        </p:txBody>
      </p:sp>
      <p:grpSp>
        <p:nvGrpSpPr>
          <p:cNvPr id="607" name="Google Shape;607;p25"/>
          <p:cNvGrpSpPr/>
          <p:nvPr/>
        </p:nvGrpSpPr>
        <p:grpSpPr>
          <a:xfrm>
            <a:off x="6242653" y="1106489"/>
            <a:ext cx="1932506" cy="647163"/>
            <a:chOff x="8578272" y="1488369"/>
            <a:chExt cx="2810100" cy="941054"/>
          </a:xfrm>
        </p:grpSpPr>
        <p:sp>
          <p:nvSpPr>
            <p:cNvPr id="608" name="Google Shape;608;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This is a sample text.</a:t>
              </a:r>
              <a:endParaRPr sz="1100">
                <a:latin typeface="Source Sans Pro"/>
                <a:ea typeface="Source Sans Pro"/>
                <a:cs typeface="Source Sans Pro"/>
                <a:sym typeface="Source Sans Pro"/>
              </a:endParaRPr>
            </a:p>
            <a:p>
              <a:pPr marL="0" marR="0" lvl="0" indent="0" algn="l"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Insert your desired text here.</a:t>
              </a:r>
              <a:endParaRPr sz="1100" b="0" i="0" u="none" strike="noStrike" cap="none">
                <a:solidFill>
                  <a:srgbClr val="3F3F3F"/>
                </a:solidFill>
                <a:latin typeface="Source Sans Pro"/>
                <a:ea typeface="Source Sans Pro"/>
                <a:cs typeface="Source Sans Pro"/>
                <a:sym typeface="Source Sans Pro"/>
              </a:endParaRPr>
            </a:p>
          </p:txBody>
        </p:sp>
        <p:sp>
          <p:nvSpPr>
            <p:cNvPr id="609" name="Google Shape;609;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rgbClr val="00CEF6"/>
                  </a:solidFill>
                  <a:latin typeface="Source Sans Pro"/>
                  <a:ea typeface="Source Sans Pro"/>
                  <a:cs typeface="Source Sans Pro"/>
                  <a:sym typeface="Source Sans Pro"/>
                </a:rPr>
                <a:t>Sample text</a:t>
              </a:r>
              <a:endParaRPr sz="1800" b="0" i="0" u="none" strike="noStrike" cap="none">
                <a:solidFill>
                  <a:srgbClr val="00CEF6"/>
                </a:solidFill>
                <a:latin typeface="Source Sans Pro"/>
                <a:ea typeface="Source Sans Pro"/>
                <a:cs typeface="Source Sans Pro"/>
                <a:sym typeface="Source Sans Pro"/>
              </a:endParaRPr>
            </a:p>
          </p:txBody>
        </p:sp>
      </p:grpSp>
      <p:grpSp>
        <p:nvGrpSpPr>
          <p:cNvPr id="610" name="Google Shape;610;p25"/>
          <p:cNvGrpSpPr/>
          <p:nvPr/>
        </p:nvGrpSpPr>
        <p:grpSpPr>
          <a:xfrm>
            <a:off x="6243032" y="3261424"/>
            <a:ext cx="1932498" cy="647073"/>
            <a:chOff x="6426462" y="3475458"/>
            <a:chExt cx="2133000" cy="714209"/>
          </a:xfrm>
        </p:grpSpPr>
        <p:sp>
          <p:nvSpPr>
            <p:cNvPr id="611" name="Google Shape;611;p25"/>
            <p:cNvSpPr txBox="1"/>
            <p:nvPr/>
          </p:nvSpPr>
          <p:spPr>
            <a:xfrm>
              <a:off x="6426462" y="3745967"/>
              <a:ext cx="2126100" cy="44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This is a sample text.</a:t>
              </a:r>
              <a:endParaRPr sz="1100">
                <a:latin typeface="Source Sans Pro"/>
                <a:ea typeface="Source Sans Pro"/>
                <a:cs typeface="Source Sans Pro"/>
                <a:sym typeface="Source Sans Pro"/>
              </a:endParaRPr>
            </a:p>
            <a:p>
              <a:pPr marL="0" marR="0" lvl="0" indent="0" algn="l"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Insert your desired text here.</a:t>
              </a:r>
              <a:endParaRPr sz="1100" b="0" i="0" u="none" strike="noStrike" cap="none">
                <a:solidFill>
                  <a:srgbClr val="3F3F3F"/>
                </a:solidFill>
                <a:latin typeface="Source Sans Pro"/>
                <a:ea typeface="Source Sans Pro"/>
                <a:cs typeface="Source Sans Pro"/>
                <a:sym typeface="Source Sans Pro"/>
              </a:endParaRPr>
            </a:p>
          </p:txBody>
        </p:sp>
        <p:sp>
          <p:nvSpPr>
            <p:cNvPr id="612" name="Google Shape;612;p25"/>
            <p:cNvSpPr txBox="1"/>
            <p:nvPr/>
          </p:nvSpPr>
          <p:spPr>
            <a:xfrm>
              <a:off x="6426462" y="3475458"/>
              <a:ext cx="2133000" cy="30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rgbClr val="28324A"/>
                  </a:solidFill>
                  <a:latin typeface="Source Sans Pro"/>
                  <a:ea typeface="Source Sans Pro"/>
                  <a:cs typeface="Source Sans Pro"/>
                  <a:sym typeface="Source Sans Pro"/>
                </a:rPr>
                <a:t>Sample text</a:t>
              </a:r>
              <a:endParaRPr sz="1800" b="0" i="0" u="none" strike="noStrike" cap="none">
                <a:solidFill>
                  <a:srgbClr val="28324A"/>
                </a:solidFill>
                <a:latin typeface="Source Sans Pro"/>
                <a:ea typeface="Source Sans Pro"/>
                <a:cs typeface="Source Sans Pro"/>
                <a:sym typeface="Source Sans Pro"/>
              </a:endParaRPr>
            </a:p>
          </p:txBody>
        </p:sp>
      </p:grpSp>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This is a sample text.</a:t>
              </a:r>
              <a:endParaRPr sz="1100">
                <a:latin typeface="Source Sans Pro"/>
                <a:ea typeface="Source Sans Pro"/>
                <a:cs typeface="Source Sans Pro"/>
                <a:sym typeface="Source Sans Pro"/>
              </a:endParaRPr>
            </a:p>
            <a:p>
              <a:pPr marL="0" marR="0" lvl="0" indent="0" algn="r"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Insert your desired text here.</a:t>
              </a:r>
              <a:endParaRPr sz="1100" b="0" i="0" u="none" strike="noStrike" cap="none">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800" b="0" i="0" u="none" strike="noStrike" cap="none">
                  <a:solidFill>
                    <a:srgbClr val="8EC400"/>
                  </a:solidFill>
                  <a:latin typeface="Source Sans Pro"/>
                  <a:ea typeface="Source Sans Pro"/>
                  <a:cs typeface="Source Sans Pro"/>
                  <a:sym typeface="Source Sans Pro"/>
                </a:rPr>
                <a:t>Sample text</a:t>
              </a:r>
              <a:endParaRPr sz="1800" b="0" i="0" u="none" strike="noStrike" cap="none">
                <a:solidFill>
                  <a:srgbClr val="8EC400"/>
                </a:solidFill>
                <a:latin typeface="Source Sans Pro"/>
                <a:ea typeface="Source Sans Pro"/>
                <a:cs typeface="Source Sans Pro"/>
                <a:sym typeface="Source Sans Pro"/>
              </a:endParaRPr>
            </a:p>
          </p:txBody>
        </p:sp>
      </p:grpSp>
      <p:grpSp>
        <p:nvGrpSpPr>
          <p:cNvPr id="616" name="Google Shape;616;p25"/>
          <p:cNvGrpSpPr/>
          <p:nvPr/>
        </p:nvGrpSpPr>
        <p:grpSpPr>
          <a:xfrm>
            <a:off x="770598" y="3261424"/>
            <a:ext cx="1932498" cy="647073"/>
            <a:chOff x="386249" y="3475458"/>
            <a:chExt cx="2133000" cy="714209"/>
          </a:xfrm>
        </p:grpSpPr>
        <p:sp>
          <p:nvSpPr>
            <p:cNvPr id="617" name="Google Shape;617;p25"/>
            <p:cNvSpPr txBox="1"/>
            <p:nvPr/>
          </p:nvSpPr>
          <p:spPr>
            <a:xfrm>
              <a:off x="386249" y="3745967"/>
              <a:ext cx="2126100" cy="443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This is a sample text.</a:t>
              </a:r>
              <a:endParaRPr sz="1100">
                <a:latin typeface="Source Sans Pro"/>
                <a:ea typeface="Source Sans Pro"/>
                <a:cs typeface="Source Sans Pro"/>
                <a:sym typeface="Source Sans Pro"/>
              </a:endParaRPr>
            </a:p>
            <a:p>
              <a:pPr marL="0" marR="0" lvl="0" indent="0" algn="r" rtl="0">
                <a:spcBef>
                  <a:spcPts val="0"/>
                </a:spcBef>
                <a:spcAft>
                  <a:spcPts val="0"/>
                </a:spcAft>
                <a:buNone/>
              </a:pPr>
              <a:r>
                <a:rPr lang="en" sz="1100" b="0" i="0" u="none" strike="noStrike" cap="none">
                  <a:solidFill>
                    <a:srgbClr val="3F3F3F"/>
                  </a:solidFill>
                  <a:latin typeface="Source Sans Pro"/>
                  <a:ea typeface="Source Sans Pro"/>
                  <a:cs typeface="Source Sans Pro"/>
                  <a:sym typeface="Source Sans Pro"/>
                </a:rPr>
                <a:t>Insert your desired text here.</a:t>
              </a:r>
              <a:endParaRPr sz="1100" b="0" i="0" u="none" strike="noStrike" cap="none">
                <a:solidFill>
                  <a:srgbClr val="3F3F3F"/>
                </a:solidFill>
                <a:latin typeface="Source Sans Pro"/>
                <a:ea typeface="Source Sans Pro"/>
                <a:cs typeface="Source Sans Pro"/>
                <a:sym typeface="Source Sans Pro"/>
              </a:endParaRPr>
            </a:p>
          </p:txBody>
        </p:sp>
        <p:sp>
          <p:nvSpPr>
            <p:cNvPr id="618" name="Google Shape;618;p25"/>
            <p:cNvSpPr txBox="1"/>
            <p:nvPr/>
          </p:nvSpPr>
          <p:spPr>
            <a:xfrm>
              <a:off x="386249" y="3475458"/>
              <a:ext cx="2133000" cy="303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800" b="0" i="0" u="none" strike="noStrike" cap="none">
                  <a:solidFill>
                    <a:srgbClr val="3468BC"/>
                  </a:solidFill>
                  <a:latin typeface="Source Sans Pro"/>
                  <a:ea typeface="Source Sans Pro"/>
                  <a:cs typeface="Source Sans Pro"/>
                  <a:sym typeface="Source Sans Pro"/>
                </a:rPr>
                <a:t>Sample text</a:t>
              </a:r>
              <a:endParaRPr sz="1800" b="0" i="0" u="none" strike="noStrike" cap="none">
                <a:solidFill>
                  <a:srgbClr val="3468BC"/>
                </a:solidFill>
                <a:latin typeface="Source Sans Pro"/>
                <a:ea typeface="Source Sans Pro"/>
                <a:cs typeface="Source Sans Pro"/>
                <a:sym typeface="Source Sans Pro"/>
              </a:endParaRPr>
            </a:p>
          </p:txBody>
        </p:sp>
      </p:grpSp>
      <p:grpSp>
        <p:nvGrpSpPr>
          <p:cNvPr id="619" name="Google Shape;619;p25"/>
          <p:cNvGrpSpPr/>
          <p:nvPr/>
        </p:nvGrpSpPr>
        <p:grpSpPr>
          <a:xfrm>
            <a:off x="2909642" y="2503144"/>
            <a:ext cx="258711" cy="313123"/>
            <a:chOff x="584925" y="922575"/>
            <a:chExt cx="415200" cy="502525"/>
          </a:xfrm>
        </p:grpSpPr>
        <p:sp>
          <p:nvSpPr>
            <p:cNvPr id="620" name="Google Shape;620;p25"/>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25"/>
          <p:cNvGrpSpPr/>
          <p:nvPr/>
        </p:nvGrpSpPr>
        <p:grpSpPr>
          <a:xfrm>
            <a:off x="5777555" y="2570201"/>
            <a:ext cx="280800" cy="188721"/>
            <a:chOff x="1241275" y="3718400"/>
            <a:chExt cx="450650" cy="302875"/>
          </a:xfrm>
        </p:grpSpPr>
        <p:sp>
          <p:nvSpPr>
            <p:cNvPr id="624" name="Google Shape;624;p25"/>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5"/>
          <p:cNvGrpSpPr/>
          <p:nvPr/>
        </p:nvGrpSpPr>
        <p:grpSpPr>
          <a:xfrm>
            <a:off x="4334567" y="3993553"/>
            <a:ext cx="273167" cy="218007"/>
            <a:chOff x="1921475" y="3695200"/>
            <a:chExt cx="438400" cy="349875"/>
          </a:xfrm>
        </p:grpSpPr>
        <p:sp>
          <p:nvSpPr>
            <p:cNvPr id="629" name="Google Shape;629;p25"/>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5"/>
          <p:cNvGrpSpPr/>
          <p:nvPr/>
        </p:nvGrpSpPr>
        <p:grpSpPr>
          <a:xfrm>
            <a:off x="4333653" y="1123861"/>
            <a:ext cx="282295" cy="206978"/>
            <a:chOff x="4610450" y="3703750"/>
            <a:chExt cx="453050" cy="332175"/>
          </a:xfrm>
        </p:grpSpPr>
        <p:sp>
          <p:nvSpPr>
            <p:cNvPr id="633" name="Google Shape;633;p25"/>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5"/>
          <p:cNvGrpSpPr/>
          <p:nvPr/>
        </p:nvGrpSpPr>
        <p:grpSpPr>
          <a:xfrm>
            <a:off x="4290253" y="2353334"/>
            <a:ext cx="367377" cy="598937"/>
            <a:chOff x="6730350" y="2315900"/>
            <a:chExt cx="257700" cy="420100"/>
          </a:xfrm>
        </p:grpSpPr>
        <p:sp>
          <p:nvSpPr>
            <p:cNvPr id="636" name="Google Shape;636;p25"/>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AND </a:t>
            </a:r>
            <a:r>
              <a:rPr lang="en">
                <a:solidFill>
                  <a:srgbClr val="3C78D8"/>
                </a:solidFill>
              </a:rPr>
              <a:t>TABLES</a:t>
            </a:r>
            <a:r>
              <a:rPr lang="en"/>
              <a:t> TO COMPARE DATA</a:t>
            </a:r>
            <a:endParaRPr/>
          </a:p>
        </p:txBody>
      </p:sp>
      <p:graphicFrame>
        <p:nvGraphicFramePr>
          <p:cNvPr id="647" name="Google Shape;647;p26"/>
          <p:cNvGraphicFramePr/>
          <p:nvPr/>
        </p:nvGraphicFramePr>
        <p:xfrm>
          <a:off x="1522400" y="1564481"/>
          <a:ext cx="6099200" cy="2331000"/>
        </p:xfrm>
        <a:graphic>
          <a:graphicData uri="http://schemas.openxmlformats.org/drawingml/2006/table">
            <a:tbl>
              <a:tblPr>
                <a:noFill/>
                <a:tableStyleId>{73BD1F72-8C84-4782-81CE-B22DD47A3AC0}</a:tableStyleId>
              </a:tblPr>
              <a:tblGrid>
                <a:gridCol w="1524800">
                  <a:extLst>
                    <a:ext uri="{9D8B030D-6E8A-4147-A177-3AD203B41FA5}">
                      <a16:colId xmlns:a16="http://schemas.microsoft.com/office/drawing/2014/main" val="20000"/>
                    </a:ext>
                  </a:extLst>
                </a:gridCol>
                <a:gridCol w="1524800">
                  <a:extLst>
                    <a:ext uri="{9D8B030D-6E8A-4147-A177-3AD203B41FA5}">
                      <a16:colId xmlns:a16="http://schemas.microsoft.com/office/drawing/2014/main" val="20001"/>
                    </a:ext>
                  </a:extLst>
                </a:gridCol>
                <a:gridCol w="1524800">
                  <a:extLst>
                    <a:ext uri="{9D8B030D-6E8A-4147-A177-3AD203B41FA5}">
                      <a16:colId xmlns:a16="http://schemas.microsoft.com/office/drawing/2014/main" val="20002"/>
                    </a:ext>
                  </a:extLst>
                </a:gridCol>
                <a:gridCol w="1524800">
                  <a:extLst>
                    <a:ext uri="{9D8B030D-6E8A-4147-A177-3AD203B41FA5}">
                      <a16:colId xmlns:a16="http://schemas.microsoft.com/office/drawing/2014/main" val="20003"/>
                    </a:ext>
                  </a:extLst>
                </a:gridCol>
              </a:tblGrid>
              <a:tr h="582750">
                <a:tc>
                  <a:txBody>
                    <a:bodyPr/>
                    <a:lstStyle/>
                    <a:p>
                      <a:pPr marL="0" lvl="0" indent="0" algn="l" rtl="0">
                        <a:spcBef>
                          <a:spcPts val="0"/>
                        </a:spcBef>
                        <a:spcAft>
                          <a:spcPts val="0"/>
                        </a:spcAft>
                        <a:buNone/>
                      </a:pPr>
                      <a:endParaRPr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a:solidFill>
                            <a:srgbClr val="FFFFFF"/>
                          </a:solidFill>
                          <a:latin typeface="Source Sans Pro"/>
                          <a:ea typeface="Source Sans Pro"/>
                          <a:cs typeface="Source Sans Pro"/>
                          <a:sym typeface="Source Sans Pro"/>
                        </a:rPr>
                        <a:t>A</a:t>
                      </a:r>
                      <a:endParaRPr sz="1100"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a:solidFill>
                            <a:srgbClr val="FFFFFF"/>
                          </a:solidFill>
                          <a:latin typeface="Source Sans Pro"/>
                          <a:ea typeface="Source Sans Pro"/>
                          <a:cs typeface="Source Sans Pro"/>
                          <a:sym typeface="Source Sans Pro"/>
                        </a:rPr>
                        <a:t>B</a:t>
                      </a:r>
                      <a:endParaRPr sz="1100"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a:solidFill>
                            <a:srgbClr val="FFFFFF"/>
                          </a:solidFill>
                          <a:latin typeface="Source Sans Pro"/>
                          <a:ea typeface="Source Sans Pro"/>
                          <a:cs typeface="Source Sans Pro"/>
                          <a:sym typeface="Source Sans Pro"/>
                        </a:rPr>
                        <a:t>C</a:t>
                      </a:r>
                      <a:endParaRPr sz="1100" b="1">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extLst>
                  <a:ext uri="{0D108BD9-81ED-4DB2-BD59-A6C34878D82A}">
                    <a16:rowId xmlns:a16="http://schemas.microsoft.com/office/drawing/2014/main" val="10000"/>
                  </a:ext>
                </a:extLst>
              </a:tr>
              <a:tr h="582750">
                <a:tc>
                  <a:txBody>
                    <a:bodyPr/>
                    <a:lstStyle/>
                    <a:p>
                      <a:pPr marL="0" lvl="0" indent="0" algn="r" rtl="0">
                        <a:spcBef>
                          <a:spcPts val="0"/>
                        </a:spcBef>
                        <a:spcAft>
                          <a:spcPts val="0"/>
                        </a:spcAft>
                        <a:buNone/>
                      </a:pPr>
                      <a:r>
                        <a:rPr lang="en" sz="1100">
                          <a:solidFill>
                            <a:srgbClr val="3C78D8"/>
                          </a:solidFill>
                          <a:latin typeface="Source Sans Pro"/>
                          <a:ea typeface="Source Sans Pro"/>
                          <a:cs typeface="Source Sans Pro"/>
                          <a:sym typeface="Source Sans Pro"/>
                        </a:rPr>
                        <a:t>Yellow</a:t>
                      </a:r>
                      <a:endParaRPr sz="110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20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7</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r" rtl="0">
                        <a:spcBef>
                          <a:spcPts val="0"/>
                        </a:spcBef>
                        <a:spcAft>
                          <a:spcPts val="0"/>
                        </a:spcAft>
                        <a:buNone/>
                      </a:pPr>
                      <a:r>
                        <a:rPr lang="en" sz="1100">
                          <a:solidFill>
                            <a:srgbClr val="3C78D8"/>
                          </a:solidFill>
                          <a:latin typeface="Source Sans Pro"/>
                          <a:ea typeface="Source Sans Pro"/>
                          <a:cs typeface="Source Sans Pro"/>
                          <a:sym typeface="Source Sans Pro"/>
                        </a:rPr>
                        <a:t>Blue</a:t>
                      </a:r>
                      <a:endParaRPr sz="110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30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15</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10</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r" rtl="0">
                        <a:spcBef>
                          <a:spcPts val="0"/>
                        </a:spcBef>
                        <a:spcAft>
                          <a:spcPts val="0"/>
                        </a:spcAft>
                        <a:buNone/>
                      </a:pPr>
                      <a:r>
                        <a:rPr lang="en" sz="1100">
                          <a:solidFill>
                            <a:srgbClr val="3C78D8"/>
                          </a:solidFill>
                          <a:latin typeface="Source Sans Pro"/>
                          <a:ea typeface="Source Sans Pro"/>
                          <a:cs typeface="Source Sans Pro"/>
                          <a:sym typeface="Source Sans Pro"/>
                        </a:rPr>
                        <a:t>Orange</a:t>
                      </a:r>
                      <a:endParaRPr sz="110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5</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24</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8324A"/>
                          </a:solidFill>
                          <a:latin typeface="Source Sans Pro"/>
                          <a:ea typeface="Source Sans Pro"/>
                          <a:cs typeface="Source Sans Pro"/>
                          <a:sym typeface="Source Sans Pro"/>
                        </a:rPr>
                        <a:t>16</a:t>
                      </a:r>
                      <a:endParaRPr>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2C9801-A286-4127-9CD9-52EC3B967D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extBox 2">
            <a:extLst>
              <a:ext uri="{FF2B5EF4-FFF2-40B4-BE49-F238E27FC236}">
                <a16:creationId xmlns:a16="http://schemas.microsoft.com/office/drawing/2014/main" id="{DF9696D7-D58F-4F36-A573-F9137B6B6C3E}"/>
              </a:ext>
            </a:extLst>
          </p:cNvPr>
          <p:cNvSpPr txBox="1"/>
          <p:nvPr/>
        </p:nvSpPr>
        <p:spPr>
          <a:xfrm>
            <a:off x="375082" y="131853"/>
            <a:ext cx="4953739" cy="646331"/>
          </a:xfrm>
          <a:prstGeom prst="rect">
            <a:avLst/>
          </a:prstGeom>
          <a:noFill/>
        </p:spPr>
        <p:txBody>
          <a:bodyPr wrap="square" rtlCol="0">
            <a:spAutoFit/>
          </a:bodyPr>
          <a:lstStyle/>
          <a:p>
            <a:r>
              <a:rPr lang="en-US" sz="3600" dirty="0">
                <a:latin typeface="Oswald" panose="020B0604020202020204" charset="0"/>
              </a:rPr>
              <a:t>Question Statement</a:t>
            </a:r>
            <a:endParaRPr lang="en-IN" sz="3600" dirty="0">
              <a:latin typeface="Oswald" panose="020B0604020202020204" charset="0"/>
            </a:endParaRPr>
          </a:p>
        </p:txBody>
      </p:sp>
      <p:sp>
        <p:nvSpPr>
          <p:cNvPr id="4" name="Google Shape;464;p13">
            <a:extLst>
              <a:ext uri="{FF2B5EF4-FFF2-40B4-BE49-F238E27FC236}">
                <a16:creationId xmlns:a16="http://schemas.microsoft.com/office/drawing/2014/main" id="{7F7500F4-9072-491E-9708-A956F5B101F5}"/>
              </a:ext>
            </a:extLst>
          </p:cNvPr>
          <p:cNvSpPr txBox="1">
            <a:spLocks/>
          </p:cNvSpPr>
          <p:nvPr/>
        </p:nvSpPr>
        <p:spPr>
          <a:xfrm>
            <a:off x="820882" y="2098964"/>
            <a:ext cx="7865993" cy="165533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000" dirty="0">
                <a:solidFill>
                  <a:schemeClr val="bg1"/>
                </a:solidFill>
              </a:rPr>
              <a:t>Implement the code of the page replacement algorithm </a:t>
            </a:r>
            <a:r>
              <a:rPr lang="en-IN" sz="2000" dirty="0">
                <a:solidFill>
                  <a:schemeClr val="bg1"/>
                </a:solidFill>
              </a:rPr>
              <a:t>LRU Approximation: Enhanced Second Chance Algorithm</a:t>
            </a:r>
            <a:r>
              <a:rPr lang="en-GB" sz="2000" dirty="0">
                <a:solidFill>
                  <a:schemeClr val="bg1"/>
                </a:solidFill>
              </a:rPr>
              <a:t> inside the </a:t>
            </a:r>
            <a:r>
              <a:rPr lang="en-GB" sz="2000" dirty="0" err="1">
                <a:solidFill>
                  <a:schemeClr val="bg1"/>
                </a:solidFill>
              </a:rPr>
              <a:t>getFrameNo</a:t>
            </a:r>
            <a:r>
              <a:rPr lang="en-GB" sz="2000" dirty="0">
                <a:solidFill>
                  <a:schemeClr val="bg1"/>
                </a:solidFill>
              </a:rPr>
              <a:t>() function and print the value of total page-fault-count from the Finalize() function.</a:t>
            </a:r>
            <a:endParaRPr lang="en-IN" sz="2000" dirty="0">
              <a:solidFill>
                <a:schemeClr val="bg1"/>
              </a:solidFill>
            </a:endParaRPr>
          </a:p>
        </p:txBody>
      </p:sp>
    </p:spTree>
    <p:extLst>
      <p:ext uri="{BB962C8B-B14F-4D97-AF65-F5344CB8AC3E}">
        <p14:creationId xmlns:p14="http://schemas.microsoft.com/office/powerpoint/2010/main" val="1432917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27"/>
          <p:cNvSpPr/>
          <p:nvPr/>
        </p:nvSpPr>
        <p:spPr>
          <a:xfrm>
            <a:off x="807244" y="790176"/>
            <a:ext cx="7529513" cy="3586894"/>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CEF6"/>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txBox="1">
            <a:spLocks noGrp="1"/>
          </p:cNvSpPr>
          <p:nvPr>
            <p:ph type="title"/>
          </p:nvPr>
        </p:nvSpPr>
        <p:spPr>
          <a:xfrm>
            <a:off x="1047750" y="245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MAPS</a:t>
            </a:r>
            <a:endParaRPr/>
          </a:p>
        </p:txBody>
      </p:sp>
      <p:sp>
        <p:nvSpPr>
          <p:cNvPr id="655" name="Google Shape;655;p27"/>
          <p:cNvSpPr/>
          <p:nvPr/>
        </p:nvSpPr>
        <p:spPr>
          <a:xfrm>
            <a:off x="2073621" y="1625043"/>
            <a:ext cx="619800" cy="202500"/>
          </a:xfrm>
          <a:prstGeom prst="wedgeRectCallout">
            <a:avLst>
              <a:gd name="adj1" fmla="val -21428"/>
              <a:gd name="adj2" fmla="val 84287"/>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Source Sans Pro"/>
                <a:ea typeface="Source Sans Pro"/>
                <a:cs typeface="Source Sans Pro"/>
                <a:sym typeface="Source Sans Pro"/>
              </a:rPr>
              <a:t>our office</a:t>
            </a:r>
            <a:endParaRPr sz="800">
              <a:latin typeface="Source Sans Pro"/>
              <a:ea typeface="Source Sans Pro"/>
              <a:cs typeface="Source Sans Pro"/>
              <a:sym typeface="Source Sans Pro"/>
            </a:endParaRPr>
          </a:p>
        </p:txBody>
      </p:sp>
      <p:sp>
        <p:nvSpPr>
          <p:cNvPr id="656" name="Google Shape;656;p27"/>
          <p:cNvSpPr/>
          <p:nvPr/>
        </p:nvSpPr>
        <p:spPr>
          <a:xfrm rot="8100000">
            <a:off x="1417704" y="1853735"/>
            <a:ext cx="126431" cy="126431"/>
          </a:xfrm>
          <a:prstGeom prst="teardrop">
            <a:avLst>
              <a:gd name="adj" fmla="val 100000"/>
            </a:avLst>
          </a:prstGeom>
          <a:solidFill>
            <a:srgbClr val="AFF000"/>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rot="8100000">
            <a:off x="2860329" y="3383135"/>
            <a:ext cx="126431" cy="126431"/>
          </a:xfrm>
          <a:prstGeom prst="teardrop">
            <a:avLst>
              <a:gd name="adj" fmla="val 100000"/>
            </a:avLst>
          </a:prstGeom>
          <a:solidFill>
            <a:srgbClr val="AFF000"/>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rot="8100000">
            <a:off x="3915304" y="1663085"/>
            <a:ext cx="126431" cy="126431"/>
          </a:xfrm>
          <a:prstGeom prst="teardrop">
            <a:avLst>
              <a:gd name="adj" fmla="val 100000"/>
            </a:avLst>
          </a:prstGeom>
          <a:solidFill>
            <a:srgbClr val="AFF000"/>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rot="8100000">
            <a:off x="4553704" y="3561935"/>
            <a:ext cx="126431" cy="126431"/>
          </a:xfrm>
          <a:prstGeom prst="teardrop">
            <a:avLst>
              <a:gd name="adj" fmla="val 100000"/>
            </a:avLst>
          </a:prstGeom>
          <a:solidFill>
            <a:srgbClr val="AFF000"/>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rot="8100000">
            <a:off x="6493879" y="2127760"/>
            <a:ext cx="126431" cy="126431"/>
          </a:xfrm>
          <a:prstGeom prst="teardrop">
            <a:avLst>
              <a:gd name="adj" fmla="val 100000"/>
            </a:avLst>
          </a:prstGeom>
          <a:solidFill>
            <a:srgbClr val="AFF000"/>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rot="8100000">
            <a:off x="7282704" y="3740735"/>
            <a:ext cx="126431" cy="126431"/>
          </a:xfrm>
          <a:prstGeom prst="teardrop">
            <a:avLst>
              <a:gd name="adj" fmla="val 100000"/>
            </a:avLst>
          </a:prstGeom>
          <a:solidFill>
            <a:srgbClr val="AFF000"/>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8"/>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solidFill>
                  <a:srgbClr val="FFFFFF"/>
                </a:solidFill>
              </a:rPr>
              <a:t>89,526,124</a:t>
            </a:r>
            <a:endParaRPr sz="10000">
              <a:solidFill>
                <a:srgbClr val="FFFFFF"/>
              </a:solidFill>
            </a:endParaRPr>
          </a:p>
        </p:txBody>
      </p:sp>
      <p:sp>
        <p:nvSpPr>
          <p:cNvPr id="668" name="Google Shape;668;p28"/>
          <p:cNvSpPr txBox="1">
            <a:spLocks noGrp="1"/>
          </p:cNvSpPr>
          <p:nvPr>
            <p:ph type="subTitle" idx="4294967295"/>
          </p:nvPr>
        </p:nvSpPr>
        <p:spPr>
          <a:xfrm>
            <a:off x="685800" y="3655111"/>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a:solidFill>
                  <a:srgbClr val="3C78D8"/>
                </a:solidFill>
              </a:rPr>
              <a:t>Whoa! That’s a big number, aren’t you proud?</a:t>
            </a:r>
            <a:endParaRPr b="1">
              <a:solidFill>
                <a:srgbClr val="3C78D8"/>
              </a:solidFill>
            </a:endParaRPr>
          </a:p>
        </p:txBody>
      </p:sp>
      <p:sp>
        <p:nvSpPr>
          <p:cNvPr id="669" name="Google Shape;669;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29"/>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89,526,124</a:t>
            </a:r>
            <a:r>
              <a:rPr lang="en" sz="4800">
                <a:solidFill>
                  <a:srgbClr val="3C78D8"/>
                </a:solidFill>
              </a:rPr>
              <a:t>$</a:t>
            </a:r>
            <a:endParaRPr sz="4800">
              <a:solidFill>
                <a:srgbClr val="3C78D8"/>
              </a:solidFill>
            </a:endParaRPr>
          </a:p>
        </p:txBody>
      </p:sp>
      <p:sp>
        <p:nvSpPr>
          <p:cNvPr id="675" name="Google Shape;675;p29"/>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That’s a lot of money</a:t>
            </a:r>
            <a:endParaRPr sz="2600"/>
          </a:p>
        </p:txBody>
      </p:sp>
      <p:sp>
        <p:nvSpPr>
          <p:cNvPr id="676" name="Google Shape;676;p29"/>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100</a:t>
            </a:r>
            <a:r>
              <a:rPr lang="en" sz="4800">
                <a:solidFill>
                  <a:srgbClr val="3C78D8"/>
                </a:solidFill>
              </a:rPr>
              <a:t>%</a:t>
            </a:r>
            <a:endParaRPr sz="4800">
              <a:solidFill>
                <a:srgbClr val="3C78D8"/>
              </a:solidFill>
            </a:endParaRPr>
          </a:p>
        </p:txBody>
      </p:sp>
      <p:sp>
        <p:nvSpPr>
          <p:cNvPr id="677" name="Google Shape;677;p29"/>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Total success!</a:t>
            </a:r>
            <a:endParaRPr sz="2600"/>
          </a:p>
        </p:txBody>
      </p:sp>
      <p:sp>
        <p:nvSpPr>
          <p:cNvPr id="678" name="Google Shape;678;p29"/>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185,244 </a:t>
            </a:r>
            <a:r>
              <a:rPr lang="en" sz="4800">
                <a:solidFill>
                  <a:srgbClr val="3C78D8"/>
                </a:solidFill>
              </a:rPr>
              <a:t>users</a:t>
            </a:r>
            <a:endParaRPr sz="4800">
              <a:solidFill>
                <a:srgbClr val="3C78D8"/>
              </a:solidFill>
            </a:endParaRPr>
          </a:p>
        </p:txBody>
      </p:sp>
      <p:sp>
        <p:nvSpPr>
          <p:cNvPr id="679" name="Google Shape;679;p29"/>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And a lot of users</a:t>
            </a:r>
            <a:endParaRPr sz="2600"/>
          </a:p>
        </p:txBody>
      </p:sp>
      <p:sp>
        <p:nvSpPr>
          <p:cNvPr id="680" name="Google Shape;680;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31"/>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LET’S </a:t>
            </a:r>
            <a:r>
              <a:rPr lang="en">
                <a:solidFill>
                  <a:srgbClr val="3C78D8"/>
                </a:solidFill>
              </a:rPr>
              <a:t>REVIEW</a:t>
            </a:r>
            <a:r>
              <a:rPr lang="en"/>
              <a:t> SOME CONCEPTS</a:t>
            </a:r>
            <a:endParaRPr/>
          </a:p>
        </p:txBody>
      </p:sp>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697" name="Google Shape;697;p31"/>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sp>
        <p:nvSpPr>
          <p:cNvPr id="698" name="Google Shape;698;p31"/>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99" name="Google Shape;699;p31"/>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700" name="Google Shape;700;p31"/>
          <p:cNvSpPr txBox="1">
            <a:spLocks noGrp="1"/>
          </p:cNvSpPr>
          <p:nvPr>
            <p:ph type="body" idx="3"/>
          </p:nvPr>
        </p:nvSpPr>
        <p:spPr>
          <a:xfrm>
            <a:off x="6606198"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grpSp>
        <p:nvGrpSpPr>
          <p:cNvPr id="701" name="Google Shape;701;p31"/>
          <p:cNvGrpSpPr/>
          <p:nvPr/>
        </p:nvGrpSpPr>
        <p:grpSpPr>
          <a:xfrm>
            <a:off x="623677" y="1195790"/>
            <a:ext cx="464314" cy="494725"/>
            <a:chOff x="5970800" y="1619250"/>
            <a:chExt cx="428650" cy="456725"/>
          </a:xfrm>
        </p:grpSpPr>
        <p:sp>
          <p:nvSpPr>
            <p:cNvPr id="702" name="Google Shape;702;p3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1"/>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3430563" y="1195790"/>
            <a:ext cx="413294" cy="382059"/>
            <a:chOff x="5975075" y="2327500"/>
            <a:chExt cx="420100" cy="388350"/>
          </a:xfrm>
        </p:grpSpPr>
        <p:sp>
          <p:nvSpPr>
            <p:cNvPr id="709" name="Google Shape;709;p3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31"/>
          <p:cNvSpPr/>
          <p:nvPr/>
        </p:nvSpPr>
        <p:spPr>
          <a:xfrm>
            <a:off x="6170551" y="3095965"/>
            <a:ext cx="464307" cy="4642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31"/>
          <p:cNvGrpSpPr/>
          <p:nvPr/>
        </p:nvGrpSpPr>
        <p:grpSpPr>
          <a:xfrm>
            <a:off x="3344447" y="3095965"/>
            <a:ext cx="502966" cy="425914"/>
            <a:chOff x="5275975" y="4344850"/>
            <a:chExt cx="470150" cy="398125"/>
          </a:xfrm>
        </p:grpSpPr>
        <p:sp>
          <p:nvSpPr>
            <p:cNvPr id="713" name="Google Shape;713;p31"/>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1"/>
          <p:cNvGrpSpPr/>
          <p:nvPr/>
        </p:nvGrpSpPr>
        <p:grpSpPr>
          <a:xfrm>
            <a:off x="6327054" y="1195790"/>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2"/>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b="1">
                <a:solidFill>
                  <a:srgbClr val="00CEF6"/>
                </a:solidFill>
              </a:rPr>
              <a:t>You can copy&amp;paste graphs from </a:t>
            </a:r>
            <a:r>
              <a:rPr lang="en" b="1" u="sng">
                <a:solidFill>
                  <a:srgbClr val="00CEF6"/>
                </a:solidFill>
                <a:hlinkClick r:id="rId3">
                  <a:extLst>
                    <a:ext uri="{A12FA001-AC4F-418D-AE19-62706E023703}">
                      <ahyp:hlinkClr xmlns:ahyp="http://schemas.microsoft.com/office/drawing/2018/hyperlinkcolor" val="tx"/>
                    </a:ext>
                  </a:extLst>
                </a:hlinkClick>
              </a:rPr>
              <a:t>Google Sheets</a:t>
            </a:r>
            <a:endParaRPr b="1">
              <a:solidFill>
                <a:srgbClr val="00CEF6"/>
              </a:solidFill>
            </a:endParaRPr>
          </a:p>
        </p:txBody>
      </p:sp>
      <p:pic>
        <p:nvPicPr>
          <p:cNvPr id="728" name="Google Shape;728;p32"/>
          <p:cNvPicPr preferRelativeResize="0"/>
          <p:nvPr/>
        </p:nvPicPr>
        <p:blipFill>
          <a:blip r:embed="rId4">
            <a:alphaModFix/>
          </a:blip>
          <a:stretch>
            <a:fillRect/>
          </a:stretch>
        </p:blipFill>
        <p:spPr>
          <a:xfrm>
            <a:off x="2270275" y="221275"/>
            <a:ext cx="4603450" cy="3818125"/>
          </a:xfrm>
          <a:prstGeom prst="rect">
            <a:avLst/>
          </a:prstGeom>
          <a:noFill/>
          <a:ln>
            <a:noFill/>
          </a:ln>
        </p:spPr>
      </p:pic>
      <p:sp>
        <p:nvSpPr>
          <p:cNvPr id="729" name="Google Shape;729;p3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33"/>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ANDROID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736" name="Google Shape;736;p33"/>
          <p:cNvSpPr/>
          <p:nvPr/>
        </p:nvSpPr>
        <p:spPr>
          <a:xfrm>
            <a:off x="5468725" y="839000"/>
            <a:ext cx="1888500" cy="33561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ource Sans Pro"/>
                <a:ea typeface="Source Sans Pro"/>
                <a:cs typeface="Source Sans Pro"/>
                <a:sym typeface="Source Sans Pro"/>
              </a:rPr>
              <a:t>Place your screenshot here</a:t>
            </a:r>
            <a:endParaRPr sz="1000">
              <a:solidFill>
                <a:srgbClr val="999999"/>
              </a:solidFill>
              <a:latin typeface="Source Sans Pro"/>
              <a:ea typeface="Source Sans Pro"/>
              <a:cs typeface="Source Sans Pro"/>
              <a:sym typeface="Source Sans Pro"/>
            </a:endParaRPr>
          </a:p>
        </p:txBody>
      </p:sp>
      <p:sp>
        <p:nvSpPr>
          <p:cNvPr id="737" name="Google Shape;737;p3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4"/>
          <p:cNvSpPr/>
          <p:nvPr/>
        </p:nvSpPr>
        <p:spPr>
          <a:xfrm>
            <a:off x="553402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a:off x="5665750" y="1188850"/>
            <a:ext cx="1589700" cy="28119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ource Sans Pro"/>
                <a:ea typeface="Source Sans Pro"/>
                <a:cs typeface="Source Sans Pro"/>
                <a:sym typeface="Source Sans Pro"/>
              </a:rPr>
              <a:t>Place your screenshot here</a:t>
            </a:r>
            <a:endParaRPr sz="1000">
              <a:solidFill>
                <a:srgbClr val="999999"/>
              </a:solidFill>
              <a:latin typeface="Source Sans Pro"/>
              <a:ea typeface="Source Sans Pro"/>
              <a:cs typeface="Source Sans Pro"/>
              <a:sym typeface="Source Sans Pro"/>
            </a:endParaRPr>
          </a:p>
        </p:txBody>
      </p:sp>
      <p:sp>
        <p:nvSpPr>
          <p:cNvPr id="744" name="Google Shape;744;p34"/>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iPHONE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745" name="Google Shape;745;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5"/>
          <p:cNvSpPr/>
          <p:nvPr/>
        </p:nvSpPr>
        <p:spPr>
          <a:xfrm>
            <a:off x="47877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51" name="Google Shape;751;p35"/>
          <p:cNvSpPr/>
          <p:nvPr/>
        </p:nvSpPr>
        <p:spPr>
          <a:xfrm>
            <a:off x="4986400" y="910325"/>
            <a:ext cx="2493300" cy="33336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ource Sans Pro"/>
                <a:ea typeface="Source Sans Pro"/>
                <a:cs typeface="Source Sans Pro"/>
                <a:sym typeface="Source Sans Pro"/>
              </a:rPr>
              <a:t>Place your screenshot here</a:t>
            </a:r>
            <a:endParaRPr sz="1000">
              <a:solidFill>
                <a:srgbClr val="999999"/>
              </a:solidFill>
              <a:latin typeface="Source Sans Pro"/>
              <a:ea typeface="Source Sans Pro"/>
              <a:cs typeface="Source Sans Pro"/>
              <a:sym typeface="Source Sans Pro"/>
            </a:endParaRPr>
          </a:p>
        </p:txBody>
      </p:sp>
      <p:sp>
        <p:nvSpPr>
          <p:cNvPr id="752" name="Google Shape;752;p35"/>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TABLET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753" name="Google Shape;753;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4073423" y="104722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59" name="Google Shape;759;p36"/>
          <p:cNvSpPr/>
          <p:nvPr/>
        </p:nvSpPr>
        <p:spPr>
          <a:xfrm>
            <a:off x="4267277" y="1238744"/>
            <a:ext cx="4244700" cy="2710500"/>
          </a:xfrm>
          <a:prstGeom prst="rect">
            <a:avLst/>
          </a:prstGeom>
          <a:solidFill>
            <a:srgbClr val="F3F3F3"/>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ource Sans Pro"/>
                <a:ea typeface="Source Sans Pro"/>
                <a:cs typeface="Source Sans Pro"/>
                <a:sym typeface="Source Sans Pro"/>
              </a:rPr>
              <a:t>Place your screenshot here</a:t>
            </a:r>
            <a:endParaRPr sz="1000">
              <a:solidFill>
                <a:srgbClr val="999999"/>
              </a:solidFill>
              <a:latin typeface="Source Sans Pro"/>
              <a:ea typeface="Source Sans Pro"/>
              <a:cs typeface="Source Sans Pro"/>
              <a:sym typeface="Source Sans Pro"/>
            </a:endParaRPr>
          </a:p>
        </p:txBody>
      </p:sp>
      <p:sp>
        <p:nvSpPr>
          <p:cNvPr id="760" name="Google Shape;760;p36"/>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DESKTOP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3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CREDITS</a:t>
            </a:r>
            <a:endParaRPr/>
          </a:p>
        </p:txBody>
      </p:sp>
      <p:sp>
        <p:nvSpPr>
          <p:cNvPr id="774" name="Google Shape;774;p3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28324A"/>
                </a:solidFill>
              </a:rPr>
              <a:t>Special thanks to all the people who made and released these awesome resources for free:</a:t>
            </a:r>
            <a:endParaRPr sz="2400">
              <a:solidFill>
                <a:srgbClr val="28324A"/>
              </a:solidFill>
            </a:endParaRPr>
          </a:p>
          <a:p>
            <a:pPr marL="457200" lvl="0" indent="-381000" algn="l" rtl="0">
              <a:lnSpc>
                <a:spcPct val="115000"/>
              </a:lnSpc>
              <a:spcBef>
                <a:spcPts val="600"/>
              </a:spcBef>
              <a:spcAft>
                <a:spcPts val="0"/>
              </a:spcAft>
              <a:buClr>
                <a:srgbClr val="28324A"/>
              </a:buClr>
              <a:buSzPts val="2400"/>
              <a:buChar char="◉"/>
            </a:pPr>
            <a:r>
              <a:rPr lang="en" sz="2400">
                <a:solidFill>
                  <a:srgbClr val="28324A"/>
                </a:solidFill>
              </a:rPr>
              <a:t>Presentation template by </a:t>
            </a:r>
            <a:r>
              <a:rPr lang="en" sz="2400" u="sng">
                <a:solidFill>
                  <a:srgbClr val="28324A"/>
                </a:solidFill>
                <a:hlinkClick r:id="rId3">
                  <a:extLst>
                    <a:ext uri="{A12FA001-AC4F-418D-AE19-62706E023703}">
                      <ahyp:hlinkClr xmlns:ahyp="http://schemas.microsoft.com/office/drawing/2018/hyperlinkcolor" val="tx"/>
                    </a:ext>
                  </a:extLst>
                </a:hlinkClick>
              </a:rPr>
              <a:t>SlidesCarnival</a:t>
            </a:r>
            <a:endParaRPr sz="2400">
              <a:solidFill>
                <a:srgbClr val="28324A"/>
              </a:solidFill>
            </a:endParaRPr>
          </a:p>
          <a:p>
            <a:pPr marL="457200" lvl="0" indent="-381000" algn="l" rtl="0">
              <a:lnSpc>
                <a:spcPct val="115000"/>
              </a:lnSpc>
              <a:spcBef>
                <a:spcPts val="0"/>
              </a:spcBef>
              <a:spcAft>
                <a:spcPts val="0"/>
              </a:spcAft>
              <a:buClr>
                <a:srgbClr val="28324A"/>
              </a:buClr>
              <a:buSzPts val="2400"/>
              <a:buChar char="◉"/>
            </a:pPr>
            <a:r>
              <a:rPr lang="en" sz="2400">
                <a:solidFill>
                  <a:srgbClr val="28324A"/>
                </a:solidFill>
              </a:rPr>
              <a:t>Photographs by </a:t>
            </a:r>
            <a:r>
              <a:rPr lang="en" sz="2400" u="sng">
                <a:solidFill>
                  <a:srgbClr val="28324A"/>
                </a:solidFill>
                <a:hlinkClick r:id="rId4">
                  <a:extLst>
                    <a:ext uri="{A12FA001-AC4F-418D-AE19-62706E023703}">
                      <ahyp:hlinkClr xmlns:ahyp="http://schemas.microsoft.com/office/drawing/2018/hyperlinkcolor" val="tx"/>
                    </a:ext>
                  </a:extLst>
                </a:hlinkClick>
              </a:rPr>
              <a:t>Unsplash</a:t>
            </a:r>
            <a:endParaRPr sz="2400">
              <a:solidFill>
                <a:srgbClr val="28324A"/>
              </a:solidFill>
            </a:endParaRPr>
          </a:p>
        </p:txBody>
      </p:sp>
      <p:sp>
        <p:nvSpPr>
          <p:cNvPr id="775" name="Google Shape;775;p3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578575" y="622176"/>
            <a:ext cx="6996600" cy="7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Flow of Content</a:t>
            </a:r>
            <a:endParaRPr sz="3200" dirty="0"/>
          </a:p>
        </p:txBody>
      </p:sp>
      <p:sp>
        <p:nvSpPr>
          <p:cNvPr id="686" name="Google Shape;686;p30"/>
          <p:cNvSpPr/>
          <p:nvPr/>
        </p:nvSpPr>
        <p:spPr>
          <a:xfrm>
            <a:off x="578575" y="206163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rgbClr val="FFFFFF"/>
                </a:solidFill>
                <a:latin typeface="Source Sans Pro"/>
                <a:ea typeface="Source Sans Pro"/>
                <a:cs typeface="Source Sans Pro"/>
                <a:sym typeface="Source Sans Pro"/>
              </a:rPr>
              <a:t>Basic Concepts</a:t>
            </a:r>
            <a:endParaRPr sz="28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206163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rgbClr val="FFFFFF"/>
                </a:solidFill>
                <a:latin typeface="Source Sans Pro"/>
                <a:ea typeface="Source Sans Pro"/>
                <a:cs typeface="Source Sans Pro"/>
                <a:sym typeface="Source Sans Pro"/>
              </a:rPr>
              <a:t>Code Explanation</a:t>
            </a:r>
            <a:endParaRPr sz="24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206163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FFFFF"/>
                </a:solidFill>
                <a:latin typeface="Source Sans Pro"/>
                <a:ea typeface="Source Sans Pro"/>
                <a:cs typeface="Source Sans Pro"/>
                <a:sym typeface="Source Sans Pro"/>
              </a:rPr>
              <a:t>Output Screenshots</a:t>
            </a:r>
            <a:endParaRPr sz="24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PRESENTATION DESIGN</a:t>
            </a:r>
            <a:endParaRPr/>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This presentation uses the following typographies and colors:</a:t>
            </a:r>
            <a:endParaRPr sz="1400"/>
          </a:p>
          <a:p>
            <a:pPr marL="457200" lvl="0" indent="-317500" algn="l" rtl="0">
              <a:lnSpc>
                <a:spcPct val="115000"/>
              </a:lnSpc>
              <a:spcBef>
                <a:spcPts val="600"/>
              </a:spcBef>
              <a:spcAft>
                <a:spcPts val="0"/>
              </a:spcAft>
              <a:buSzPts val="1400"/>
              <a:buChar char="◉"/>
            </a:pPr>
            <a:r>
              <a:rPr lang="en" sz="1400"/>
              <a:t>Titles: </a:t>
            </a:r>
            <a:r>
              <a:rPr lang="en" sz="1400" b="1"/>
              <a:t>Oswald</a:t>
            </a:r>
            <a:endParaRPr sz="1400" b="1"/>
          </a:p>
          <a:p>
            <a:pPr marL="457200" lvl="0" indent="-317500" algn="l" rtl="0">
              <a:lnSpc>
                <a:spcPct val="115000"/>
              </a:lnSpc>
              <a:spcBef>
                <a:spcPts val="0"/>
              </a:spcBef>
              <a:spcAft>
                <a:spcPts val="0"/>
              </a:spcAft>
              <a:buSzPts val="1400"/>
              <a:buChar char="◉"/>
            </a:pPr>
            <a:r>
              <a:rPr lang="en" sz="1400"/>
              <a:t>Body copy: </a:t>
            </a:r>
            <a:r>
              <a:rPr lang="en" sz="1400" b="1"/>
              <a:t>Source Sans Pro</a:t>
            </a:r>
            <a:endParaRPr sz="1400" b="1"/>
          </a:p>
          <a:p>
            <a:pPr marL="0" lvl="0" indent="0" algn="l" rtl="0">
              <a:lnSpc>
                <a:spcPct val="115000"/>
              </a:lnSpc>
              <a:spcBef>
                <a:spcPts val="600"/>
              </a:spcBef>
              <a:spcAft>
                <a:spcPts val="0"/>
              </a:spcAft>
              <a:buNone/>
            </a:pPr>
            <a:r>
              <a:rPr lang="en" sz="1400"/>
              <a:t>You can download the fonts on this page:</a:t>
            </a:r>
            <a:endParaRPr sz="1400"/>
          </a:p>
          <a:p>
            <a:pPr marL="0" lvl="0" indent="0" algn="l" rtl="0">
              <a:lnSpc>
                <a:spcPct val="115000"/>
              </a:lnSpc>
              <a:spcBef>
                <a:spcPts val="600"/>
              </a:spcBef>
              <a:spcAft>
                <a:spcPts val="0"/>
              </a:spcAft>
              <a:buNone/>
            </a:pPr>
            <a:r>
              <a:rPr lang="en" sz="1400" u="sng">
                <a:solidFill>
                  <a:srgbClr val="3468BC"/>
                </a:solidFill>
                <a:hlinkClick r:id="rId3">
                  <a:extLst>
                    <a:ext uri="{A12FA001-AC4F-418D-AE19-62706E023703}">
                      <ahyp:hlinkClr xmlns:ahyp="http://schemas.microsoft.com/office/drawing/2018/hyperlinkcolor" val="tx"/>
                    </a:ext>
                  </a:extLst>
                </a:hlinkClick>
              </a:rPr>
              <a:t>https://www.fontsquirrel.com/fonts/oswald</a:t>
            </a:r>
            <a:endParaRPr sz="1400">
              <a:solidFill>
                <a:srgbClr val="3468BC"/>
              </a:solidFill>
            </a:endParaRPr>
          </a:p>
          <a:p>
            <a:pPr marL="0" lvl="0" indent="0" algn="l" rtl="0">
              <a:lnSpc>
                <a:spcPct val="115000"/>
              </a:lnSpc>
              <a:spcBef>
                <a:spcPts val="600"/>
              </a:spcBef>
              <a:spcAft>
                <a:spcPts val="0"/>
              </a:spcAft>
              <a:buNone/>
            </a:pPr>
            <a:r>
              <a:rPr lang="en" sz="1400" u="sng">
                <a:solidFill>
                  <a:srgbClr val="3468BC"/>
                </a:solidFill>
                <a:hlinkClick r:id="rId4">
                  <a:extLst>
                    <a:ext uri="{A12FA001-AC4F-418D-AE19-62706E023703}">
                      <ahyp:hlinkClr xmlns:ahyp="http://schemas.microsoft.com/office/drawing/2018/hyperlinkcolor" val="tx"/>
                    </a:ext>
                  </a:extLst>
                </a:hlinkClick>
              </a:rPr>
              <a:t>https://www.fontsquirrel.com/fonts/source-sans-pro</a:t>
            </a:r>
            <a:endParaRPr sz="1400">
              <a:solidFill>
                <a:srgbClr val="3468BC"/>
              </a:solidFill>
            </a:endParaRPr>
          </a:p>
          <a:p>
            <a:pPr marL="0" lvl="0" indent="0" algn="l" rtl="0">
              <a:lnSpc>
                <a:spcPct val="115000"/>
              </a:lnSpc>
              <a:spcBef>
                <a:spcPts val="600"/>
              </a:spcBef>
              <a:spcAft>
                <a:spcPts val="0"/>
              </a:spcAft>
              <a:buNone/>
            </a:pPr>
            <a:endParaRPr sz="1400"/>
          </a:p>
          <a:p>
            <a:pPr marL="0" lvl="0" indent="0" algn="l" rtl="0">
              <a:lnSpc>
                <a:spcPct val="115000"/>
              </a:lnSpc>
              <a:spcBef>
                <a:spcPts val="600"/>
              </a:spcBef>
              <a:spcAft>
                <a:spcPts val="0"/>
              </a:spcAft>
              <a:buNone/>
            </a:pPr>
            <a:r>
              <a:rPr lang="en" sz="1400"/>
              <a:t>Sky blue </a:t>
            </a:r>
            <a:r>
              <a:rPr lang="en" sz="1400" b="1">
                <a:solidFill>
                  <a:srgbClr val="00CEF6"/>
                </a:solidFill>
              </a:rPr>
              <a:t>#00cef6</a:t>
            </a:r>
            <a:r>
              <a:rPr lang="en" sz="1400" b="1">
                <a:solidFill>
                  <a:srgbClr val="3D85C6"/>
                </a:solidFill>
              </a:rPr>
              <a:t> </a:t>
            </a:r>
            <a:r>
              <a:rPr lang="en" sz="1400"/>
              <a:t>/ Bright green </a:t>
            </a:r>
            <a:r>
              <a:rPr lang="en" sz="1400" b="1">
                <a:solidFill>
                  <a:srgbClr val="AFF000"/>
                </a:solidFill>
              </a:rPr>
              <a:t>#aff000</a:t>
            </a:r>
            <a:r>
              <a:rPr lang="en" sz="1400" b="1">
                <a:solidFill>
                  <a:srgbClr val="3D85C6"/>
                </a:solidFill>
              </a:rPr>
              <a:t> </a:t>
            </a:r>
            <a:r>
              <a:rPr lang="en" sz="1400"/>
              <a:t>/ Blue  </a:t>
            </a:r>
            <a:r>
              <a:rPr lang="en" sz="1400" b="1">
                <a:solidFill>
                  <a:srgbClr val="3C78D8"/>
                </a:solidFill>
              </a:rPr>
              <a:t>#3c78d8</a:t>
            </a:r>
            <a:r>
              <a:rPr lang="en" sz="1400" b="1">
                <a:solidFill>
                  <a:srgbClr val="3D85C6"/>
                </a:solidFill>
              </a:rPr>
              <a:t> </a:t>
            </a:r>
            <a:r>
              <a:rPr lang="en" sz="1400"/>
              <a:t>/ Dark blue  </a:t>
            </a:r>
            <a:r>
              <a:rPr lang="en" sz="1400" b="1">
                <a:solidFill>
                  <a:srgbClr val="28324A"/>
                </a:solidFill>
              </a:rPr>
              <a:t>#28324a</a:t>
            </a:r>
            <a:endParaRPr sz="1400" b="1">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41</a:t>
            </a:fld>
            <a:endParaRPr>
              <a:solidFill>
                <a:srgbClr val="00CEF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grpSp>
        <p:nvGrpSpPr>
          <p:cNvPr id="1077" name="Google Shape;1077;p41"/>
          <p:cNvGrpSpPr/>
          <p:nvPr/>
        </p:nvGrpSpPr>
        <p:grpSpPr>
          <a:xfrm>
            <a:off x="3058888" y="1550127"/>
            <a:ext cx="445718" cy="445753"/>
            <a:chOff x="3706812" y="1035050"/>
            <a:chExt cx="4792662" cy="4787899"/>
          </a:xfrm>
        </p:grpSpPr>
        <p:sp>
          <p:nvSpPr>
            <p:cNvPr id="1078" name="Google Shape;1078;p4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9" name="Google Shape;1079;p4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0" name="Google Shape;1080;p4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1" name="Google Shape;1081;p4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2" name="Google Shape;1082;p4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3" name="Google Shape;1083;p4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4" name="Google Shape;1084;p41"/>
          <p:cNvGrpSpPr/>
          <p:nvPr/>
        </p:nvGrpSpPr>
        <p:grpSpPr>
          <a:xfrm>
            <a:off x="1779393" y="1550157"/>
            <a:ext cx="443331" cy="445437"/>
            <a:chOff x="1400175" y="1220787"/>
            <a:chExt cx="4473575" cy="4476750"/>
          </a:xfrm>
        </p:grpSpPr>
        <p:sp>
          <p:nvSpPr>
            <p:cNvPr id="1085" name="Google Shape;1085;p4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6" name="Google Shape;1086;p4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7" name="Google Shape;1087;p4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8" name="Google Shape;1088;p4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9" name="Google Shape;1089;p41"/>
          <p:cNvGrpSpPr/>
          <p:nvPr/>
        </p:nvGrpSpPr>
        <p:grpSpPr>
          <a:xfrm>
            <a:off x="1138046" y="1550171"/>
            <a:ext cx="446045" cy="445465"/>
            <a:chOff x="1649412" y="927100"/>
            <a:chExt cx="5011737" cy="5016500"/>
          </a:xfrm>
        </p:grpSpPr>
        <p:sp>
          <p:nvSpPr>
            <p:cNvPr id="1090" name="Google Shape;1090;p4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4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2" name="Google Shape;1092;p4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3" name="Google Shape;1093;p41"/>
          <p:cNvGrpSpPr/>
          <p:nvPr/>
        </p:nvGrpSpPr>
        <p:grpSpPr>
          <a:xfrm>
            <a:off x="2418397" y="1550424"/>
            <a:ext cx="444870" cy="445286"/>
            <a:chOff x="1301750" y="920750"/>
            <a:chExt cx="5095875" cy="5100637"/>
          </a:xfrm>
        </p:grpSpPr>
        <p:sp>
          <p:nvSpPr>
            <p:cNvPr id="1094" name="Google Shape;1094;p4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4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6" name="Google Shape;1096;p4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7" name="Google Shape;1097;p4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9" name="Google Shape;1099;p41"/>
          <p:cNvGrpSpPr/>
          <p:nvPr/>
        </p:nvGrpSpPr>
        <p:grpSpPr>
          <a:xfrm>
            <a:off x="4341570" y="1550333"/>
            <a:ext cx="445621" cy="445591"/>
            <a:chOff x="5732756" y="2682276"/>
            <a:chExt cx="719905" cy="719856"/>
          </a:xfrm>
        </p:grpSpPr>
        <p:sp>
          <p:nvSpPr>
            <p:cNvPr id="1100" name="Google Shape;1100;p4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1"/>
          <p:cNvGrpSpPr/>
          <p:nvPr/>
        </p:nvGrpSpPr>
        <p:grpSpPr>
          <a:xfrm>
            <a:off x="4982887" y="1550327"/>
            <a:ext cx="445627" cy="445604"/>
            <a:chOff x="6768809" y="2682265"/>
            <a:chExt cx="719915" cy="719877"/>
          </a:xfrm>
        </p:grpSpPr>
        <p:sp>
          <p:nvSpPr>
            <p:cNvPr id="1104" name="Google Shape;1104;p4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1"/>
          <p:cNvGrpSpPr/>
          <p:nvPr/>
        </p:nvGrpSpPr>
        <p:grpSpPr>
          <a:xfrm>
            <a:off x="5624209" y="1550356"/>
            <a:ext cx="445753" cy="445545"/>
            <a:chOff x="7804870" y="2682313"/>
            <a:chExt cx="720118" cy="719782"/>
          </a:xfrm>
        </p:grpSpPr>
        <p:sp>
          <p:nvSpPr>
            <p:cNvPr id="1109" name="Google Shape;1109;p4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4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3" name="Google Shape;1113;p4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4" name="Google Shape;1114;p41"/>
          <p:cNvGrpSpPr/>
          <p:nvPr/>
        </p:nvGrpSpPr>
        <p:grpSpPr>
          <a:xfrm>
            <a:off x="6265657" y="1550125"/>
            <a:ext cx="446293" cy="446006"/>
            <a:chOff x="8841135" y="2681940"/>
            <a:chExt cx="720990" cy="720527"/>
          </a:xfrm>
        </p:grpSpPr>
        <p:sp>
          <p:nvSpPr>
            <p:cNvPr id="1115" name="Google Shape;1115;p4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8" name="Google Shape;1118;p4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9" name="Google Shape;1119;p4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1" name="Google Shape;1121;p41"/>
          <p:cNvGrpSpPr/>
          <p:nvPr/>
        </p:nvGrpSpPr>
        <p:grpSpPr>
          <a:xfrm>
            <a:off x="3699655" y="1550057"/>
            <a:ext cx="445260" cy="445260"/>
            <a:chOff x="4103687" y="1439862"/>
            <a:chExt cx="3986212" cy="3986211"/>
          </a:xfrm>
        </p:grpSpPr>
        <p:sp>
          <p:nvSpPr>
            <p:cNvPr id="1122" name="Google Shape;1122;p4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3" name="Google Shape;1123;p4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4" name="Google Shape;1124;p41"/>
          <p:cNvGrpSpPr/>
          <p:nvPr/>
        </p:nvGrpSpPr>
        <p:grpSpPr>
          <a:xfrm>
            <a:off x="6907645" y="1550361"/>
            <a:ext cx="445803" cy="445535"/>
            <a:chOff x="9878272" y="2682320"/>
            <a:chExt cx="720199" cy="719767"/>
          </a:xfrm>
        </p:grpSpPr>
        <p:sp>
          <p:nvSpPr>
            <p:cNvPr id="1125" name="Google Shape;1125;p4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4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8" name="Google Shape;1128;p41"/>
          <p:cNvGrpSpPr/>
          <p:nvPr/>
        </p:nvGrpSpPr>
        <p:grpSpPr>
          <a:xfrm>
            <a:off x="7549143" y="1550278"/>
            <a:ext cx="445700" cy="445701"/>
            <a:chOff x="10914618" y="2682187"/>
            <a:chExt cx="720033" cy="720033"/>
          </a:xfrm>
        </p:grpSpPr>
        <p:sp>
          <p:nvSpPr>
            <p:cNvPr id="1129" name="Google Shape;1129;p4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3" name="Google Shape;1133;p4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4" name="Google Shape;1134;p4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5" name="Google Shape;1135;p41"/>
          <p:cNvGrpSpPr/>
          <p:nvPr/>
        </p:nvGrpSpPr>
        <p:grpSpPr>
          <a:xfrm>
            <a:off x="1772664" y="843057"/>
            <a:ext cx="361521" cy="445816"/>
            <a:chOff x="1582665" y="1011072"/>
            <a:chExt cx="584040" cy="720220"/>
          </a:xfrm>
        </p:grpSpPr>
        <p:sp>
          <p:nvSpPr>
            <p:cNvPr id="1136" name="Google Shape;1136;p4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0" name="Google Shape;1140;p4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1" name="Google Shape;1141;p41"/>
          <p:cNvGrpSpPr/>
          <p:nvPr/>
        </p:nvGrpSpPr>
        <p:grpSpPr>
          <a:xfrm>
            <a:off x="2374048" y="843078"/>
            <a:ext cx="379481" cy="445796"/>
            <a:chOff x="2554206" y="1011105"/>
            <a:chExt cx="613055" cy="720187"/>
          </a:xfrm>
        </p:grpSpPr>
        <p:sp>
          <p:nvSpPr>
            <p:cNvPr id="1142" name="Google Shape;1142;p4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3" name="Google Shape;1143;p4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4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5" name="Google Shape;1145;p41"/>
          <p:cNvGrpSpPr/>
          <p:nvPr/>
        </p:nvGrpSpPr>
        <p:grpSpPr>
          <a:xfrm>
            <a:off x="6922223" y="797418"/>
            <a:ext cx="460705" cy="491455"/>
            <a:chOff x="9901824" y="937343"/>
            <a:chExt cx="744273" cy="793950"/>
          </a:xfrm>
        </p:grpSpPr>
        <p:grpSp>
          <p:nvGrpSpPr>
            <p:cNvPr id="1146" name="Google Shape;1146;p41"/>
            <p:cNvGrpSpPr/>
            <p:nvPr/>
          </p:nvGrpSpPr>
          <p:grpSpPr>
            <a:xfrm>
              <a:off x="9901824" y="937343"/>
              <a:ext cx="744273" cy="793950"/>
              <a:chOff x="9901824" y="937343"/>
              <a:chExt cx="744273" cy="793950"/>
            </a:xfrm>
          </p:grpSpPr>
          <p:sp>
            <p:nvSpPr>
              <p:cNvPr id="1147" name="Google Shape;1147;p4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4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4" name="Google Shape;1154;p4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5" name="Google Shape;1155;p4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57" name="Google Shape;1157;p4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0" name="Google Shape;1160;p4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1" name="Google Shape;1161;p4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3" name="Google Shape;1163;p41"/>
          <p:cNvGrpSpPr/>
          <p:nvPr/>
        </p:nvGrpSpPr>
        <p:grpSpPr>
          <a:xfrm>
            <a:off x="2993392" y="843244"/>
            <a:ext cx="369868" cy="445629"/>
            <a:chOff x="3554761" y="1011374"/>
            <a:chExt cx="597525" cy="719918"/>
          </a:xfrm>
        </p:grpSpPr>
        <p:sp>
          <p:nvSpPr>
            <p:cNvPr id="1164" name="Google Shape;1164;p4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5" name="Google Shape;1165;p4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4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8" name="Google Shape;1168;p41"/>
          <p:cNvGrpSpPr/>
          <p:nvPr/>
        </p:nvGrpSpPr>
        <p:grpSpPr>
          <a:xfrm>
            <a:off x="3603122" y="843032"/>
            <a:ext cx="370755" cy="445841"/>
            <a:chOff x="4539787" y="1011032"/>
            <a:chExt cx="598958" cy="720261"/>
          </a:xfrm>
        </p:grpSpPr>
        <p:sp>
          <p:nvSpPr>
            <p:cNvPr id="1169" name="Google Shape;1169;p4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4" name="Google Shape;1174;p41"/>
          <p:cNvGrpSpPr/>
          <p:nvPr/>
        </p:nvGrpSpPr>
        <p:grpSpPr>
          <a:xfrm>
            <a:off x="4213740" y="843140"/>
            <a:ext cx="366917" cy="445733"/>
            <a:chOff x="5526246" y="1011207"/>
            <a:chExt cx="592758" cy="720086"/>
          </a:xfrm>
        </p:grpSpPr>
        <p:sp>
          <p:nvSpPr>
            <p:cNvPr id="1175" name="Google Shape;1175;p4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6" name="Google Shape;1176;p4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1" name="Google Shape;1181;p41"/>
          <p:cNvGrpSpPr/>
          <p:nvPr/>
        </p:nvGrpSpPr>
        <p:grpSpPr>
          <a:xfrm>
            <a:off x="1168508" y="843134"/>
            <a:ext cx="364294" cy="445740"/>
            <a:chOff x="606645" y="1011196"/>
            <a:chExt cx="588520" cy="720096"/>
          </a:xfrm>
        </p:grpSpPr>
        <p:sp>
          <p:nvSpPr>
            <p:cNvPr id="1182" name="Google Shape;1182;p4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3" name="Google Shape;1183;p4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6" name="Google Shape;1186;p41"/>
          <p:cNvGrpSpPr/>
          <p:nvPr/>
        </p:nvGrpSpPr>
        <p:grpSpPr>
          <a:xfrm>
            <a:off x="7622791" y="843111"/>
            <a:ext cx="298405" cy="445762"/>
            <a:chOff x="11033597" y="1011159"/>
            <a:chExt cx="482075" cy="720133"/>
          </a:xfrm>
        </p:grpSpPr>
        <p:sp>
          <p:nvSpPr>
            <p:cNvPr id="1187" name="Google Shape;1187;p4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8" name="Google Shape;1188;p4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9" name="Google Shape;1189;p4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0" name="Google Shape;1190;p4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91" name="Google Shape;1191;p41"/>
          <p:cNvGrpSpPr/>
          <p:nvPr/>
        </p:nvGrpSpPr>
        <p:grpSpPr>
          <a:xfrm>
            <a:off x="6221656" y="797418"/>
            <a:ext cx="460705" cy="491455"/>
            <a:chOff x="8770051" y="937343"/>
            <a:chExt cx="744273" cy="793950"/>
          </a:xfrm>
        </p:grpSpPr>
        <p:sp>
          <p:nvSpPr>
            <p:cNvPr id="1192" name="Google Shape;1192;p4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3" name="Google Shape;1193;p4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4" name="Google Shape;1194;p4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5" name="Google Shape;1195;p4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6" name="Google Shape;1196;p4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97" name="Google Shape;1197;p41"/>
            <p:cNvGrpSpPr/>
            <p:nvPr/>
          </p:nvGrpSpPr>
          <p:grpSpPr>
            <a:xfrm>
              <a:off x="8770051" y="937343"/>
              <a:ext cx="744273" cy="793950"/>
              <a:chOff x="6565437" y="1588001"/>
              <a:chExt cx="744273" cy="793950"/>
            </a:xfrm>
          </p:grpSpPr>
          <p:sp>
            <p:nvSpPr>
              <p:cNvPr id="1198" name="Google Shape;1198;p4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0" name="Google Shape;1200;p4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1" name="Google Shape;1201;p4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5" name="Google Shape;1205;p4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6" name="Google Shape;1206;p4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7" name="Google Shape;1207;p4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08" name="Google Shape;1208;p41"/>
          <p:cNvGrpSpPr/>
          <p:nvPr/>
        </p:nvGrpSpPr>
        <p:grpSpPr>
          <a:xfrm>
            <a:off x="4820520" y="797418"/>
            <a:ext cx="460705" cy="491455"/>
            <a:chOff x="6506504" y="937343"/>
            <a:chExt cx="744273" cy="793950"/>
          </a:xfrm>
        </p:grpSpPr>
        <p:sp>
          <p:nvSpPr>
            <p:cNvPr id="1209" name="Google Shape;1209;p4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0" name="Google Shape;1210;p4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1" name="Google Shape;1211;p4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2" name="Google Shape;1212;p41"/>
            <p:cNvGrpSpPr/>
            <p:nvPr/>
          </p:nvGrpSpPr>
          <p:grpSpPr>
            <a:xfrm>
              <a:off x="6506504" y="937343"/>
              <a:ext cx="744273" cy="793950"/>
              <a:chOff x="6565437" y="1588001"/>
              <a:chExt cx="744273" cy="793950"/>
            </a:xfrm>
          </p:grpSpPr>
          <p:sp>
            <p:nvSpPr>
              <p:cNvPr id="1213" name="Google Shape;1213;p4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4" name="Google Shape;1214;p4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5" name="Google Shape;1215;p4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3" name="Google Shape;1223;p41"/>
          <p:cNvGrpSpPr/>
          <p:nvPr/>
        </p:nvGrpSpPr>
        <p:grpSpPr>
          <a:xfrm>
            <a:off x="5521088" y="797418"/>
            <a:ext cx="460705" cy="491455"/>
            <a:chOff x="7638277" y="937343"/>
            <a:chExt cx="744273" cy="793950"/>
          </a:xfrm>
        </p:grpSpPr>
        <p:sp>
          <p:nvSpPr>
            <p:cNvPr id="1224" name="Google Shape;1224;p4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5" name="Google Shape;1225;p4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6" name="Google Shape;1226;p4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7" name="Google Shape;1227;p4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28" name="Google Shape;1228;p41"/>
            <p:cNvGrpSpPr/>
            <p:nvPr/>
          </p:nvGrpSpPr>
          <p:grpSpPr>
            <a:xfrm>
              <a:off x="7638277" y="937343"/>
              <a:ext cx="744273" cy="793950"/>
              <a:chOff x="6565437" y="1588001"/>
              <a:chExt cx="744273" cy="793950"/>
            </a:xfrm>
          </p:grpSpPr>
          <p:sp>
            <p:nvSpPr>
              <p:cNvPr id="1229" name="Google Shape;1229;p4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4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1" name="Google Shape;1231;p4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2" name="Google Shape;1232;p4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39" name="Google Shape;1239;p41"/>
          <p:cNvGrpSpPr/>
          <p:nvPr/>
        </p:nvGrpSpPr>
        <p:grpSpPr>
          <a:xfrm>
            <a:off x="3061198" y="2986973"/>
            <a:ext cx="445779" cy="400764"/>
            <a:chOff x="3778727" y="4460423"/>
            <a:chExt cx="720160" cy="647438"/>
          </a:xfrm>
        </p:grpSpPr>
        <p:sp>
          <p:nvSpPr>
            <p:cNvPr id="1240" name="Google Shape;1240;p4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4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7" name="Google Shape;1247;p41"/>
          <p:cNvGrpSpPr/>
          <p:nvPr/>
        </p:nvGrpSpPr>
        <p:grpSpPr>
          <a:xfrm>
            <a:off x="1138083" y="2972048"/>
            <a:ext cx="445680" cy="430613"/>
            <a:chOff x="557494" y="4436312"/>
            <a:chExt cx="720000" cy="695660"/>
          </a:xfrm>
        </p:grpSpPr>
        <p:sp>
          <p:nvSpPr>
            <p:cNvPr id="1248" name="Google Shape;1248;p4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2" name="Google Shape;1252;p41"/>
          <p:cNvGrpSpPr/>
          <p:nvPr/>
        </p:nvGrpSpPr>
        <p:grpSpPr>
          <a:xfrm>
            <a:off x="4343305" y="2964459"/>
            <a:ext cx="445833" cy="445792"/>
            <a:chOff x="5926265" y="4424051"/>
            <a:chExt cx="720246" cy="720181"/>
          </a:xfrm>
        </p:grpSpPr>
        <p:sp>
          <p:nvSpPr>
            <p:cNvPr id="1253" name="Google Shape;1253;p4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7" name="Google Shape;1257;p41"/>
          <p:cNvGrpSpPr/>
          <p:nvPr/>
        </p:nvGrpSpPr>
        <p:grpSpPr>
          <a:xfrm>
            <a:off x="1779066" y="2984013"/>
            <a:ext cx="445680" cy="406684"/>
            <a:chOff x="1631150" y="4455641"/>
            <a:chExt cx="720000" cy="657002"/>
          </a:xfrm>
        </p:grpSpPr>
        <p:sp>
          <p:nvSpPr>
            <p:cNvPr id="1258" name="Google Shape;1258;p4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9" name="Google Shape;1259;p4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3" name="Google Shape;1263;p41"/>
          <p:cNvGrpSpPr/>
          <p:nvPr/>
        </p:nvGrpSpPr>
        <p:grpSpPr>
          <a:xfrm>
            <a:off x="2420095" y="2983429"/>
            <a:ext cx="445680" cy="407853"/>
            <a:chOff x="2704878" y="4454697"/>
            <a:chExt cx="720000" cy="658889"/>
          </a:xfrm>
        </p:grpSpPr>
        <p:sp>
          <p:nvSpPr>
            <p:cNvPr id="1264" name="Google Shape;1264;p4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0" name="Google Shape;1270;p41"/>
          <p:cNvGrpSpPr/>
          <p:nvPr/>
        </p:nvGrpSpPr>
        <p:grpSpPr>
          <a:xfrm>
            <a:off x="3702366" y="2985387"/>
            <a:ext cx="445549" cy="403935"/>
            <a:chOff x="4852681" y="4457861"/>
            <a:chExt cx="719788" cy="652561"/>
          </a:xfrm>
        </p:grpSpPr>
        <p:sp>
          <p:nvSpPr>
            <p:cNvPr id="1271" name="Google Shape;1271;p4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72" name="Google Shape;1272;p4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73" name="Google Shape;1273;p4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74" name="Google Shape;1274;p41"/>
          <p:cNvGrpSpPr/>
          <p:nvPr/>
        </p:nvGrpSpPr>
        <p:grpSpPr>
          <a:xfrm>
            <a:off x="4984527" y="2975824"/>
            <a:ext cx="445818" cy="423063"/>
            <a:chOff x="7000306" y="4442411"/>
            <a:chExt cx="720224" cy="683463"/>
          </a:xfrm>
        </p:grpSpPr>
        <p:sp>
          <p:nvSpPr>
            <p:cNvPr id="1275" name="Google Shape;1275;p4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76" name="Google Shape;1276;p4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77" name="Google Shape;1277;p4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78" name="Google Shape;1278;p4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79" name="Google Shape;1279;p4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80" name="Google Shape;1280;p41"/>
          <p:cNvGrpSpPr/>
          <p:nvPr/>
        </p:nvGrpSpPr>
        <p:grpSpPr>
          <a:xfrm>
            <a:off x="5625735" y="2973621"/>
            <a:ext cx="445779" cy="427468"/>
            <a:chOff x="8074325" y="4438852"/>
            <a:chExt cx="720160" cy="690579"/>
          </a:xfrm>
        </p:grpSpPr>
        <p:sp>
          <p:nvSpPr>
            <p:cNvPr id="1281" name="Google Shape;1281;p4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2" name="Google Shape;1282;p4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3" name="Google Shape;1283;p4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4" name="Google Shape;1284;p4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5" name="Google Shape;1285;p4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6" name="Google Shape;1286;p4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87" name="Google Shape;1287;p41"/>
          <p:cNvGrpSpPr/>
          <p:nvPr/>
        </p:nvGrpSpPr>
        <p:grpSpPr>
          <a:xfrm>
            <a:off x="6908080" y="2987570"/>
            <a:ext cx="445629" cy="399565"/>
            <a:chOff x="9878975" y="4425243"/>
            <a:chExt cx="719918" cy="645502"/>
          </a:xfrm>
        </p:grpSpPr>
        <p:sp>
          <p:nvSpPr>
            <p:cNvPr id="1288" name="Google Shape;1288;p4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9" name="Google Shape;1289;p4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0" name="Google Shape;1290;p4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1" name="Google Shape;1291;p41"/>
          <p:cNvGrpSpPr/>
          <p:nvPr/>
        </p:nvGrpSpPr>
        <p:grpSpPr>
          <a:xfrm>
            <a:off x="7549097" y="2976371"/>
            <a:ext cx="445785" cy="421964"/>
            <a:chOff x="10914544" y="4407150"/>
            <a:chExt cx="720170" cy="681687"/>
          </a:xfrm>
        </p:grpSpPr>
        <p:sp>
          <p:nvSpPr>
            <p:cNvPr id="1292" name="Google Shape;1292;p4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3" name="Google Shape;1293;p4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5" name="Google Shape;1295;p4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6" name="Google Shape;1296;p41"/>
          <p:cNvGrpSpPr/>
          <p:nvPr/>
        </p:nvGrpSpPr>
        <p:grpSpPr>
          <a:xfrm>
            <a:off x="6266887" y="2984485"/>
            <a:ext cx="445805" cy="405735"/>
            <a:chOff x="8843122" y="4420259"/>
            <a:chExt cx="720202" cy="655469"/>
          </a:xfrm>
        </p:grpSpPr>
        <p:sp>
          <p:nvSpPr>
            <p:cNvPr id="1297" name="Google Shape;1297;p4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4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4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0" name="Google Shape;1300;p4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1" name="Google Shape;1301;p4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4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3" name="Google Shape;1303;p41"/>
          <p:cNvGrpSpPr/>
          <p:nvPr/>
        </p:nvGrpSpPr>
        <p:grpSpPr>
          <a:xfrm>
            <a:off x="3069757" y="2283047"/>
            <a:ext cx="445812" cy="394518"/>
            <a:chOff x="1510757" y="3225422"/>
            <a:chExt cx="720214" cy="637347"/>
          </a:xfrm>
        </p:grpSpPr>
        <p:sp>
          <p:nvSpPr>
            <p:cNvPr id="1304" name="Google Shape;1304;p4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5" name="Google Shape;1305;p4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4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1" name="Google Shape;1311;p41"/>
          <p:cNvGrpSpPr/>
          <p:nvPr/>
        </p:nvGrpSpPr>
        <p:grpSpPr>
          <a:xfrm>
            <a:off x="3761148" y="2300567"/>
            <a:ext cx="445767" cy="359478"/>
            <a:chOff x="2595501" y="3253725"/>
            <a:chExt cx="720141" cy="580739"/>
          </a:xfrm>
        </p:grpSpPr>
        <p:sp>
          <p:nvSpPr>
            <p:cNvPr id="1312" name="Google Shape;1312;p4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6" name="Google Shape;1316;p41"/>
          <p:cNvGrpSpPr/>
          <p:nvPr/>
        </p:nvGrpSpPr>
        <p:grpSpPr>
          <a:xfrm>
            <a:off x="5143819" y="2257535"/>
            <a:ext cx="443879" cy="445541"/>
            <a:chOff x="4764809" y="3184208"/>
            <a:chExt cx="717090" cy="719775"/>
          </a:xfrm>
        </p:grpSpPr>
        <p:sp>
          <p:nvSpPr>
            <p:cNvPr id="1317" name="Google Shape;1317;p4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0" name="Google Shape;1320;p41"/>
          <p:cNvGrpSpPr/>
          <p:nvPr/>
        </p:nvGrpSpPr>
        <p:grpSpPr>
          <a:xfrm>
            <a:off x="4452495" y="2286500"/>
            <a:ext cx="445746" cy="387612"/>
            <a:chOff x="3680173" y="3231000"/>
            <a:chExt cx="720106" cy="626190"/>
          </a:xfrm>
        </p:grpSpPr>
        <p:sp>
          <p:nvSpPr>
            <p:cNvPr id="1321" name="Google Shape;1321;p4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4" name="Google Shape;1324;p41"/>
          <p:cNvGrpSpPr/>
          <p:nvPr/>
        </p:nvGrpSpPr>
        <p:grpSpPr>
          <a:xfrm>
            <a:off x="6524582" y="2257496"/>
            <a:ext cx="443283" cy="445620"/>
            <a:chOff x="6931035" y="3184144"/>
            <a:chExt cx="716128" cy="719903"/>
          </a:xfrm>
        </p:grpSpPr>
        <p:sp>
          <p:nvSpPr>
            <p:cNvPr id="1325" name="Google Shape;1325;p4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9" name="Google Shape;1329;p41"/>
          <p:cNvGrpSpPr/>
          <p:nvPr/>
        </p:nvGrpSpPr>
        <p:grpSpPr>
          <a:xfrm>
            <a:off x="5833276" y="2257448"/>
            <a:ext cx="445727" cy="445714"/>
            <a:chOff x="5846429" y="3184067"/>
            <a:chExt cx="720076" cy="720055"/>
          </a:xfrm>
        </p:grpSpPr>
        <p:sp>
          <p:nvSpPr>
            <p:cNvPr id="1330" name="Google Shape;1330;p4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4" name="Google Shape;1334;p41"/>
          <p:cNvGrpSpPr/>
          <p:nvPr/>
        </p:nvGrpSpPr>
        <p:grpSpPr>
          <a:xfrm>
            <a:off x="2520481" y="2257393"/>
            <a:ext cx="303698" cy="445825"/>
            <a:chOff x="655600" y="3183978"/>
            <a:chExt cx="490627" cy="720234"/>
          </a:xfrm>
        </p:grpSpPr>
        <p:sp>
          <p:nvSpPr>
            <p:cNvPr id="1335" name="Google Shape;1335;p4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0" name="Google Shape;1340;p41"/>
          <p:cNvGrpSpPr/>
          <p:nvPr/>
        </p:nvGrpSpPr>
        <p:grpSpPr>
          <a:xfrm>
            <a:off x="7213443" y="2257509"/>
            <a:ext cx="189785" cy="445592"/>
            <a:chOff x="8011692" y="3184166"/>
            <a:chExt cx="306600" cy="719859"/>
          </a:xfrm>
        </p:grpSpPr>
        <p:sp>
          <p:nvSpPr>
            <p:cNvPr id="1341" name="Google Shape;1341;p4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2" name="Google Shape;1342;p4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3" name="Google Shape;1343;p4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4" name="Google Shape;1344;p4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5" name="Google Shape;1345;p4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6" name="Google Shape;1346;p4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47" name="Google Shape;1347;p41"/>
          <p:cNvGrpSpPr/>
          <p:nvPr/>
        </p:nvGrpSpPr>
        <p:grpSpPr>
          <a:xfrm>
            <a:off x="7648230" y="2257259"/>
            <a:ext cx="246199" cy="445516"/>
            <a:chOff x="4556125" y="630237"/>
            <a:chExt cx="3081338" cy="5568950"/>
          </a:xfrm>
        </p:grpSpPr>
        <p:sp>
          <p:nvSpPr>
            <p:cNvPr id="1348" name="Google Shape;1348;p4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9" name="Google Shape;1349;p4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0" name="Google Shape;1350;p4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1" name="Google Shape;1351;p4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2" name="Google Shape;1352;p4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3" name="Google Shape;1353;p4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4" name="Google Shape;1354;p4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55" name="Google Shape;1355;p41"/>
          <p:cNvGrpSpPr/>
          <p:nvPr/>
        </p:nvGrpSpPr>
        <p:grpSpPr>
          <a:xfrm>
            <a:off x="1829253" y="2257459"/>
            <a:ext cx="445768" cy="445697"/>
            <a:chOff x="1674084" y="3214987"/>
            <a:chExt cx="720142" cy="720027"/>
          </a:xfrm>
        </p:grpSpPr>
        <p:sp>
          <p:nvSpPr>
            <p:cNvPr id="1356" name="Google Shape;1356;p4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4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4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4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4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4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6" name="Google Shape;1366;p4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8" name="Google Shape;1368;p41"/>
          <p:cNvGrpSpPr/>
          <p:nvPr/>
        </p:nvGrpSpPr>
        <p:grpSpPr>
          <a:xfrm>
            <a:off x="1138094" y="2257421"/>
            <a:ext cx="445578" cy="445773"/>
            <a:chOff x="557511" y="3214925"/>
            <a:chExt cx="719836" cy="720150"/>
          </a:xfrm>
        </p:grpSpPr>
        <p:sp>
          <p:nvSpPr>
            <p:cNvPr id="1369" name="Google Shape;1369;p4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4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4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3" name="Google Shape;1373;p41"/>
          <p:cNvGrpSpPr/>
          <p:nvPr/>
        </p:nvGrpSpPr>
        <p:grpSpPr>
          <a:xfrm>
            <a:off x="1081977" y="3693756"/>
            <a:ext cx="445905" cy="400522"/>
            <a:chOff x="1147762" y="1131887"/>
            <a:chExt cx="5137150" cy="4619626"/>
          </a:xfrm>
        </p:grpSpPr>
        <p:sp>
          <p:nvSpPr>
            <p:cNvPr id="1374" name="Google Shape;1374;p4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7" name="Google Shape;1377;p41"/>
          <p:cNvGrpSpPr/>
          <p:nvPr/>
        </p:nvGrpSpPr>
        <p:grpSpPr>
          <a:xfrm>
            <a:off x="1879306" y="3687410"/>
            <a:ext cx="445901" cy="413282"/>
            <a:chOff x="1570037" y="1341437"/>
            <a:chExt cx="4943475" cy="4576762"/>
          </a:xfrm>
        </p:grpSpPr>
        <p:sp>
          <p:nvSpPr>
            <p:cNvPr id="1378" name="Google Shape;1378;p4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9" name="Google Shape;1379;p4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0" name="Google Shape;1380;p4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1" name="Google Shape;1381;p4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2" name="Google Shape;1382;p4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83" name="Google Shape;1383;p4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84" name="Google Shape;1384;p41"/>
          <p:cNvGrpSpPr/>
          <p:nvPr/>
        </p:nvGrpSpPr>
        <p:grpSpPr>
          <a:xfrm>
            <a:off x="4364629" y="3671511"/>
            <a:ext cx="441332" cy="445721"/>
            <a:chOff x="5770007" y="5489899"/>
            <a:chExt cx="712976" cy="720067"/>
          </a:xfrm>
        </p:grpSpPr>
        <p:sp>
          <p:nvSpPr>
            <p:cNvPr id="1385" name="Google Shape;1385;p4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4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4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3" name="Google Shape;1393;p41"/>
          <p:cNvGrpSpPr/>
          <p:nvPr/>
        </p:nvGrpSpPr>
        <p:grpSpPr>
          <a:xfrm>
            <a:off x="5157420" y="3693981"/>
            <a:ext cx="445651" cy="400824"/>
            <a:chOff x="7050768" y="5526199"/>
            <a:chExt cx="719953" cy="647534"/>
          </a:xfrm>
        </p:grpSpPr>
        <p:sp>
          <p:nvSpPr>
            <p:cNvPr id="1394" name="Google Shape;1394;p4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4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4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9" name="Google Shape;1399;p4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4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4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6" name="Google Shape;1406;p41"/>
          <p:cNvGrpSpPr/>
          <p:nvPr/>
        </p:nvGrpSpPr>
        <p:grpSpPr>
          <a:xfrm>
            <a:off x="6751936" y="3694051"/>
            <a:ext cx="445681" cy="400651"/>
            <a:chOff x="9626723" y="5526313"/>
            <a:chExt cx="720002" cy="647256"/>
          </a:xfrm>
        </p:grpSpPr>
        <p:sp>
          <p:nvSpPr>
            <p:cNvPr id="1407" name="Google Shape;1407;p4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2" name="Google Shape;1412;p4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9" name="Google Shape;1419;p41"/>
          <p:cNvGrpSpPr/>
          <p:nvPr/>
        </p:nvGrpSpPr>
        <p:grpSpPr>
          <a:xfrm>
            <a:off x="7549176" y="3671488"/>
            <a:ext cx="445582" cy="445743"/>
            <a:chOff x="10914672" y="5489861"/>
            <a:chExt cx="719842" cy="720102"/>
          </a:xfrm>
        </p:grpSpPr>
        <p:sp>
          <p:nvSpPr>
            <p:cNvPr id="1420" name="Google Shape;1420;p4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4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2" name="Google Shape;1432;p41"/>
          <p:cNvGrpSpPr/>
          <p:nvPr/>
        </p:nvGrpSpPr>
        <p:grpSpPr>
          <a:xfrm>
            <a:off x="5954636" y="3681752"/>
            <a:ext cx="445821" cy="425246"/>
            <a:chOff x="8338678" y="5506443"/>
            <a:chExt cx="720227" cy="686988"/>
          </a:xfrm>
        </p:grpSpPr>
        <p:sp>
          <p:nvSpPr>
            <p:cNvPr id="1433" name="Google Shape;1433;p4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9" name="Google Shape;1439;p41"/>
          <p:cNvGrpSpPr/>
          <p:nvPr/>
        </p:nvGrpSpPr>
        <p:grpSpPr>
          <a:xfrm>
            <a:off x="2676293" y="3736342"/>
            <a:ext cx="1336824" cy="316035"/>
            <a:chOff x="3042485" y="5594633"/>
            <a:chExt cx="2159652" cy="510557"/>
          </a:xfrm>
        </p:grpSpPr>
        <p:sp>
          <p:nvSpPr>
            <p:cNvPr id="1440" name="Google Shape;1440;p4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4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4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5" name="Google Shape;1455;p41"/>
          <p:cNvGrpSpPr/>
          <p:nvPr/>
        </p:nvGrpSpPr>
        <p:grpSpPr>
          <a:xfrm>
            <a:off x="1879183" y="4379878"/>
            <a:ext cx="445738" cy="442950"/>
            <a:chOff x="1442627" y="5710929"/>
            <a:chExt cx="594318" cy="590600"/>
          </a:xfrm>
        </p:grpSpPr>
        <p:sp>
          <p:nvSpPr>
            <p:cNvPr id="1456" name="Google Shape;1456;p4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1" name="Google Shape;1461;p41"/>
          <p:cNvGrpSpPr/>
          <p:nvPr/>
        </p:nvGrpSpPr>
        <p:grpSpPr>
          <a:xfrm>
            <a:off x="6788033" y="4378458"/>
            <a:ext cx="373053" cy="445791"/>
            <a:chOff x="8095060" y="5664590"/>
            <a:chExt cx="497404" cy="594389"/>
          </a:xfrm>
        </p:grpSpPr>
        <p:grpSp>
          <p:nvGrpSpPr>
            <p:cNvPr id="1462" name="Google Shape;1462;p41"/>
            <p:cNvGrpSpPr/>
            <p:nvPr/>
          </p:nvGrpSpPr>
          <p:grpSpPr>
            <a:xfrm>
              <a:off x="8095060" y="5969027"/>
              <a:ext cx="497404" cy="289951"/>
              <a:chOff x="8095060" y="5969027"/>
              <a:chExt cx="497404" cy="289951"/>
            </a:xfrm>
          </p:grpSpPr>
          <p:sp>
            <p:nvSpPr>
              <p:cNvPr id="1463" name="Google Shape;1463;p4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6" name="Google Shape;1466;p41"/>
            <p:cNvGrpSpPr/>
            <p:nvPr/>
          </p:nvGrpSpPr>
          <p:grpSpPr>
            <a:xfrm>
              <a:off x="8095060" y="5867832"/>
              <a:ext cx="497404" cy="289312"/>
              <a:chOff x="8095060" y="5867832"/>
              <a:chExt cx="497404" cy="289312"/>
            </a:xfrm>
          </p:grpSpPr>
          <p:sp>
            <p:nvSpPr>
              <p:cNvPr id="1467" name="Google Shape;1467;p4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0" name="Google Shape;1470;p41"/>
            <p:cNvGrpSpPr/>
            <p:nvPr/>
          </p:nvGrpSpPr>
          <p:grpSpPr>
            <a:xfrm>
              <a:off x="8095060" y="5765998"/>
              <a:ext cx="497404" cy="289312"/>
              <a:chOff x="8095060" y="5765998"/>
              <a:chExt cx="497404" cy="289312"/>
            </a:xfrm>
          </p:grpSpPr>
          <p:sp>
            <p:nvSpPr>
              <p:cNvPr id="1471" name="Google Shape;1471;p4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1"/>
            <p:cNvGrpSpPr/>
            <p:nvPr/>
          </p:nvGrpSpPr>
          <p:grpSpPr>
            <a:xfrm>
              <a:off x="8095060" y="5664590"/>
              <a:ext cx="497404" cy="290164"/>
              <a:chOff x="8095060" y="5664590"/>
              <a:chExt cx="497404" cy="290164"/>
            </a:xfrm>
          </p:grpSpPr>
          <p:sp>
            <p:nvSpPr>
              <p:cNvPr id="1475" name="Google Shape;1475;p4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78" name="Google Shape;1478;p41"/>
          <p:cNvGrpSpPr/>
          <p:nvPr/>
        </p:nvGrpSpPr>
        <p:grpSpPr>
          <a:xfrm>
            <a:off x="2870825" y="4378486"/>
            <a:ext cx="557162" cy="445734"/>
            <a:chOff x="4607809" y="5664627"/>
            <a:chExt cx="742883" cy="594312"/>
          </a:xfrm>
        </p:grpSpPr>
        <p:sp>
          <p:nvSpPr>
            <p:cNvPr id="1479" name="Google Shape;1479;p4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0" name="Google Shape;1480;p4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1" name="Google Shape;1481;p4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4" name="Google Shape;1484;p4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5" name="Google Shape;1485;p4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7" name="Google Shape;1487;p41"/>
          <p:cNvGrpSpPr/>
          <p:nvPr/>
        </p:nvGrpSpPr>
        <p:grpSpPr>
          <a:xfrm>
            <a:off x="3973890" y="4378543"/>
            <a:ext cx="1079865" cy="445620"/>
            <a:chOff x="2571250" y="5664711"/>
            <a:chExt cx="1439820" cy="594160"/>
          </a:xfrm>
        </p:grpSpPr>
        <p:sp>
          <p:nvSpPr>
            <p:cNvPr id="1488" name="Google Shape;1488;p4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9" name="Google Shape;1489;p4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90" name="Google Shape;1490;p4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1" name="Google Shape;1491;p4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92" name="Google Shape;1492;p4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3" name="Google Shape;1493;p4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94" name="Google Shape;1494;p4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5" name="Google Shape;1495;p4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96" name="Google Shape;1496;p4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7" name="Google Shape;1497;p4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98" name="Google Shape;1498;p4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9" name="Google Shape;1499;p4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0" name="Google Shape;1500;p4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1" name="Google Shape;1501;p4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2" name="Google Shape;1502;p4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3" name="Google Shape;1503;p4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4" name="Google Shape;1504;p4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5" name="Google Shape;1505;p4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6" name="Google Shape;1506;p4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8" name="Google Shape;1508;p4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0" name="Google Shape;1510;p4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12" name="Google Shape;1512;p41"/>
          <p:cNvGrpSpPr/>
          <p:nvPr/>
        </p:nvGrpSpPr>
        <p:grpSpPr>
          <a:xfrm>
            <a:off x="5599659" y="4378335"/>
            <a:ext cx="642470" cy="446036"/>
            <a:chOff x="6332670" y="5663946"/>
            <a:chExt cx="856627" cy="594715"/>
          </a:xfrm>
        </p:grpSpPr>
        <p:grpSp>
          <p:nvGrpSpPr>
            <p:cNvPr id="1513" name="Google Shape;1513;p41"/>
            <p:cNvGrpSpPr/>
            <p:nvPr/>
          </p:nvGrpSpPr>
          <p:grpSpPr>
            <a:xfrm>
              <a:off x="6392364" y="5663946"/>
              <a:ext cx="796933" cy="185801"/>
              <a:chOff x="3321050" y="1066800"/>
              <a:chExt cx="6505573" cy="1508125"/>
            </a:xfrm>
          </p:grpSpPr>
          <p:sp>
            <p:nvSpPr>
              <p:cNvPr id="1514" name="Google Shape;1514;p4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5" name="Google Shape;1515;p4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16" name="Google Shape;1516;p41"/>
            <p:cNvGrpSpPr/>
            <p:nvPr/>
          </p:nvGrpSpPr>
          <p:grpSpPr>
            <a:xfrm flipH="1">
              <a:off x="6332670" y="5868403"/>
              <a:ext cx="796933" cy="185801"/>
              <a:chOff x="3321050" y="1066800"/>
              <a:chExt cx="6505573" cy="1508125"/>
            </a:xfrm>
          </p:grpSpPr>
          <p:sp>
            <p:nvSpPr>
              <p:cNvPr id="1517" name="Google Shape;1517;p4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8" name="Google Shape;1518;p4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19" name="Google Shape;1519;p41"/>
            <p:cNvGrpSpPr/>
            <p:nvPr/>
          </p:nvGrpSpPr>
          <p:grpSpPr>
            <a:xfrm>
              <a:off x="6392364" y="6072860"/>
              <a:ext cx="796933" cy="185801"/>
              <a:chOff x="3321050" y="1066800"/>
              <a:chExt cx="6505573" cy="1508125"/>
            </a:xfrm>
          </p:grpSpPr>
          <p:sp>
            <p:nvSpPr>
              <p:cNvPr id="1520" name="Google Shape;1520;p4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4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22" name="Google Shape;1522;p41"/>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1523" name="Google Shape;1523;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7"/>
        <p:cNvGrpSpPr/>
        <p:nvPr/>
      </p:nvGrpSpPr>
      <p:grpSpPr>
        <a:xfrm>
          <a:off x="0" y="0"/>
          <a:ext cx="0" cy="0"/>
          <a:chOff x="0" y="0"/>
          <a:chExt cx="0" cy="0"/>
        </a:xfrm>
      </p:grpSpPr>
      <p:sp>
        <p:nvSpPr>
          <p:cNvPr id="1528" name="Google Shape;1528;p42"/>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529" name="Google Shape;1529;p42"/>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8324A"/>
                </a:solidFill>
                <a:latin typeface="Source Sans Pro"/>
                <a:ea typeface="Source Sans Pro"/>
                <a:cs typeface="Source Sans Pro"/>
                <a:sym typeface="Source Sans Pro"/>
              </a:rPr>
              <a:t>✋👆👉👍👤👦👧👨👩👪💃🏃💑❤😂😉😋😒😭👶😸🐟🍒🍔💣📌📖🔨🎃🎈🎨🏈🏰🌏🔌🔑</a:t>
            </a:r>
            <a:r>
              <a:rPr lang="en" sz="2400">
                <a:solidFill>
                  <a:srgbClr val="FFFFFF"/>
                </a:solidFill>
                <a:highlight>
                  <a:srgbClr val="8EC400"/>
                </a:highlight>
                <a:latin typeface="Source Sans Pro"/>
                <a:ea typeface="Source Sans Pro"/>
                <a:cs typeface="Source Sans Pro"/>
                <a:sym typeface="Source Sans Pro"/>
              </a:rPr>
              <a:t> and many more...</a:t>
            </a:r>
            <a:endParaRPr sz="2400">
              <a:solidFill>
                <a:srgbClr val="FFFFFF"/>
              </a:solidFill>
              <a:highlight>
                <a:srgbClr val="8EC400"/>
              </a:highlight>
              <a:latin typeface="Source Sans Pro"/>
              <a:ea typeface="Source Sans Pro"/>
              <a:cs typeface="Source Sans Pro"/>
              <a:sym typeface="Source Sans Pro"/>
            </a:endParaRPr>
          </a:p>
        </p:txBody>
      </p:sp>
      <p:sp>
        <p:nvSpPr>
          <p:cNvPr id="1530" name="Google Shape;1530;p42"/>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dirty="0">
                <a:solidFill>
                  <a:srgbClr val="00A7C8"/>
                </a:solidFill>
              </a:rPr>
              <a:t>😉</a:t>
            </a:r>
            <a:endParaRPr sz="9600" dirty="0">
              <a:solidFill>
                <a:srgbClr val="00A7C8"/>
              </a:solidFill>
            </a:endParaRPr>
          </a:p>
        </p:txBody>
      </p:sp>
      <p:sp>
        <p:nvSpPr>
          <p:cNvPr id="1531" name="Google Shape;1531;p4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43</a:t>
            </a:fld>
            <a:endParaRPr>
              <a:solidFill>
                <a:srgbClr val="00CEF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35"/>
        <p:cNvGrpSpPr/>
        <p:nvPr/>
      </p:nvGrpSpPr>
      <p:grpSpPr>
        <a:xfrm>
          <a:off x="0" y="0"/>
          <a:ext cx="0" cy="0"/>
          <a:chOff x="0" y="0"/>
          <a:chExt cx="0" cy="0"/>
        </a:xfrm>
      </p:grpSpPr>
      <p:pic>
        <p:nvPicPr>
          <p:cNvPr id="1536" name="Google Shape;1536;p43">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537" name="Google Shape;1537;p43"/>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38" name="Google Shape;1538;p43"/>
          <p:cNvGrpSpPr/>
          <p:nvPr/>
        </p:nvGrpSpPr>
        <p:grpSpPr>
          <a:xfrm>
            <a:off x="690575" y="3290132"/>
            <a:ext cx="7762851" cy="892418"/>
            <a:chOff x="801125" y="3213932"/>
            <a:chExt cx="7762851" cy="892418"/>
          </a:xfrm>
        </p:grpSpPr>
        <p:grpSp>
          <p:nvGrpSpPr>
            <p:cNvPr id="1539" name="Google Shape;1539;p43"/>
            <p:cNvGrpSpPr/>
            <p:nvPr/>
          </p:nvGrpSpPr>
          <p:grpSpPr>
            <a:xfrm>
              <a:off x="4845759" y="3213932"/>
              <a:ext cx="1695900" cy="892418"/>
              <a:chOff x="4845759" y="3213932"/>
              <a:chExt cx="1695900" cy="892418"/>
            </a:xfrm>
          </p:grpSpPr>
          <p:sp>
            <p:nvSpPr>
              <p:cNvPr id="1540" name="Google Shape;1540;p43"/>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541" name="Google Shape;1541;p43"/>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42" name="Google Shape;1542;p43"/>
            <p:cNvGrpSpPr/>
            <p:nvPr/>
          </p:nvGrpSpPr>
          <p:grpSpPr>
            <a:xfrm>
              <a:off x="2823442" y="3214222"/>
              <a:ext cx="1695900" cy="892128"/>
              <a:chOff x="2823442" y="3214222"/>
              <a:chExt cx="1695900" cy="892128"/>
            </a:xfrm>
          </p:grpSpPr>
          <p:sp>
            <p:nvSpPr>
              <p:cNvPr id="1543" name="Google Shape;1543;p43"/>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544" name="Google Shape;1544;p43"/>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45" name="Google Shape;1545;p43"/>
            <p:cNvGrpSpPr/>
            <p:nvPr/>
          </p:nvGrpSpPr>
          <p:grpSpPr>
            <a:xfrm>
              <a:off x="6868076" y="3213932"/>
              <a:ext cx="1695900" cy="892418"/>
              <a:chOff x="6868076" y="3213932"/>
              <a:chExt cx="1695900" cy="892418"/>
            </a:xfrm>
          </p:grpSpPr>
          <p:sp>
            <p:nvSpPr>
              <p:cNvPr id="1546" name="Google Shape;1546;p43"/>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547" name="Google Shape;1547;p43"/>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48" name="Google Shape;1548;p43"/>
            <p:cNvGrpSpPr/>
            <p:nvPr/>
          </p:nvGrpSpPr>
          <p:grpSpPr>
            <a:xfrm>
              <a:off x="801125" y="3214206"/>
              <a:ext cx="1695900" cy="892144"/>
              <a:chOff x="801125" y="3214206"/>
              <a:chExt cx="1695900" cy="892144"/>
            </a:xfrm>
          </p:grpSpPr>
          <p:sp>
            <p:nvSpPr>
              <p:cNvPr id="1549" name="Google Shape;1549;p43"/>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550" name="Google Shape;1550;p43"/>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551" name="Google Shape;1551;p4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3BC1-6338-4431-9366-3343F4CDCB28}"/>
              </a:ext>
            </a:extLst>
          </p:cNvPr>
          <p:cNvSpPr>
            <a:spLocks noGrp="1"/>
          </p:cNvSpPr>
          <p:nvPr>
            <p:ph type="ctrTitle"/>
          </p:nvPr>
        </p:nvSpPr>
        <p:spPr/>
        <p:txBody>
          <a:bodyPr/>
          <a:lstStyle/>
          <a:p>
            <a:r>
              <a:rPr lang="en-US" dirty="0"/>
              <a:t>1</a:t>
            </a:r>
            <a:br>
              <a:rPr lang="en-US" dirty="0"/>
            </a:br>
            <a:r>
              <a:rPr lang="en-US" dirty="0"/>
              <a:t>Basic Concepts</a:t>
            </a:r>
            <a:endParaRPr lang="en-IN" dirty="0"/>
          </a:p>
        </p:txBody>
      </p:sp>
    </p:spTree>
    <p:extLst>
      <p:ext uri="{BB962C8B-B14F-4D97-AF65-F5344CB8AC3E}">
        <p14:creationId xmlns:p14="http://schemas.microsoft.com/office/powerpoint/2010/main" val="330280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2C9801-A286-4127-9CD9-52EC3B967D4F}"/>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FFFFFF"/>
                </a:solidFill>
                <a:effectLst/>
                <a:uLnTx/>
                <a:uFillTx/>
                <a:latin typeface="Oswald"/>
                <a:sym typeface="Oswal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 sz="1000" b="0" i="0" u="none" strike="noStrike" kern="0" cap="none" spc="0" normalizeH="0" baseline="0" noProof="0">
              <a:ln>
                <a:noFill/>
              </a:ln>
              <a:solidFill>
                <a:srgbClr val="FFFFFF"/>
              </a:solidFill>
              <a:effectLst/>
              <a:uLnTx/>
              <a:uFillTx/>
              <a:latin typeface="Oswald"/>
              <a:sym typeface="Oswald"/>
            </a:endParaRPr>
          </a:p>
        </p:txBody>
      </p:sp>
      <p:sp>
        <p:nvSpPr>
          <p:cNvPr id="3" name="TextBox 2">
            <a:extLst>
              <a:ext uri="{FF2B5EF4-FFF2-40B4-BE49-F238E27FC236}">
                <a16:creationId xmlns:a16="http://schemas.microsoft.com/office/drawing/2014/main" id="{DF9696D7-D58F-4F36-A573-F9137B6B6C3E}"/>
              </a:ext>
            </a:extLst>
          </p:cNvPr>
          <p:cNvSpPr txBox="1"/>
          <p:nvPr/>
        </p:nvSpPr>
        <p:spPr>
          <a:xfrm>
            <a:off x="384463" y="166254"/>
            <a:ext cx="5308745" cy="646331"/>
          </a:xfrm>
          <a:prstGeom prst="rect">
            <a:avLst/>
          </a:prstGeom>
          <a:noFill/>
        </p:spPr>
        <p:txBody>
          <a:bodyPr wrap="square" rtlCol="0">
            <a:spAutoFit/>
          </a:bodyPr>
          <a:lstStyle/>
          <a:p>
            <a:r>
              <a:rPr lang="en-IN" sz="3600" dirty="0">
                <a:latin typeface="Oswald" panose="020B0604020202020204" charset="0"/>
              </a:rPr>
              <a:t>Virtual Memory</a:t>
            </a:r>
          </a:p>
        </p:txBody>
      </p:sp>
      <p:sp>
        <p:nvSpPr>
          <p:cNvPr id="4" name="Google Shape;464;p13">
            <a:extLst>
              <a:ext uri="{FF2B5EF4-FFF2-40B4-BE49-F238E27FC236}">
                <a16:creationId xmlns:a16="http://schemas.microsoft.com/office/drawing/2014/main" id="{7F7500F4-9072-491E-9708-A956F5B101F5}"/>
              </a:ext>
            </a:extLst>
          </p:cNvPr>
          <p:cNvSpPr txBox="1">
            <a:spLocks/>
          </p:cNvSpPr>
          <p:nvPr/>
        </p:nvSpPr>
        <p:spPr>
          <a:xfrm>
            <a:off x="639003" y="1704108"/>
            <a:ext cx="7865993" cy="312209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buClr>
                <a:schemeClr val="bg1"/>
              </a:buClr>
              <a:buFont typeface="Wingdings" panose="05000000000000000000" pitchFamily="2" charset="2"/>
              <a:buChar char="v"/>
            </a:pPr>
            <a:r>
              <a:rPr lang="en-GB" sz="2000" dirty="0">
                <a:solidFill>
                  <a:srgbClr val="FFFFFF"/>
                </a:solidFill>
              </a:rPr>
              <a:t>An imaginary memory area supported by some operating systems  in conjunction with the hardware</a:t>
            </a:r>
          </a:p>
          <a:p>
            <a:pPr marL="342900" lvl="0" indent="-342900">
              <a:buClr>
                <a:schemeClr val="bg1"/>
              </a:buClr>
              <a:buFont typeface="Wingdings" panose="05000000000000000000" pitchFamily="2" charset="2"/>
              <a:buChar char="v"/>
            </a:pPr>
            <a:r>
              <a:rPr lang="en-GB" sz="2000" dirty="0">
                <a:solidFill>
                  <a:srgbClr val="FFFFFF"/>
                </a:solidFill>
              </a:rPr>
              <a:t>Programs use these virtual addresses rather than real addresses to store instructions and data. When the program is actually executed, the virtual addresses are converted into real memory addresses.</a:t>
            </a:r>
          </a:p>
          <a:p>
            <a:pPr marL="342900" lvl="0" indent="-342900">
              <a:buClr>
                <a:schemeClr val="bg1"/>
              </a:buClr>
              <a:buFont typeface="Wingdings" panose="05000000000000000000" pitchFamily="2" charset="2"/>
              <a:buChar char="v"/>
            </a:pPr>
            <a:r>
              <a:rPr lang="en-GB" sz="2000" dirty="0">
                <a:solidFill>
                  <a:srgbClr val="FFFFFF"/>
                </a:solidFill>
              </a:rPr>
              <a:t>The purpose of virtual memory is to enlarge the address space, the set of addresses a program can utilize. For example, virtual memory might contain twice as many addresses as main memory</a:t>
            </a:r>
          </a:p>
        </p:txBody>
      </p:sp>
    </p:spTree>
    <p:extLst>
      <p:ext uri="{BB962C8B-B14F-4D97-AF65-F5344CB8AC3E}">
        <p14:creationId xmlns:p14="http://schemas.microsoft.com/office/powerpoint/2010/main" val="12184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2C9801-A286-4127-9CD9-52EC3B967D4F}"/>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FFFFFF"/>
                </a:solidFill>
                <a:effectLst/>
                <a:uLnTx/>
                <a:uFillTx/>
                <a:latin typeface="Oswald"/>
                <a:sym typeface="Oswal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 sz="1000" b="0" i="0" u="none" strike="noStrike" kern="0" cap="none" spc="0" normalizeH="0" baseline="0" noProof="0">
              <a:ln>
                <a:noFill/>
              </a:ln>
              <a:solidFill>
                <a:srgbClr val="FFFFFF"/>
              </a:solidFill>
              <a:effectLst/>
              <a:uLnTx/>
              <a:uFillTx/>
              <a:latin typeface="Oswald"/>
              <a:sym typeface="Oswald"/>
            </a:endParaRPr>
          </a:p>
        </p:txBody>
      </p:sp>
      <p:sp>
        <p:nvSpPr>
          <p:cNvPr id="3" name="TextBox 2">
            <a:extLst>
              <a:ext uri="{FF2B5EF4-FFF2-40B4-BE49-F238E27FC236}">
                <a16:creationId xmlns:a16="http://schemas.microsoft.com/office/drawing/2014/main" id="{DF9696D7-D58F-4F36-A573-F9137B6B6C3E}"/>
              </a:ext>
            </a:extLst>
          </p:cNvPr>
          <p:cNvSpPr txBox="1"/>
          <p:nvPr/>
        </p:nvSpPr>
        <p:spPr>
          <a:xfrm>
            <a:off x="384463" y="166254"/>
            <a:ext cx="5308745" cy="646331"/>
          </a:xfrm>
          <a:prstGeom prst="rect">
            <a:avLst/>
          </a:prstGeom>
          <a:noFill/>
        </p:spPr>
        <p:txBody>
          <a:bodyPr wrap="square" rtlCol="0">
            <a:spAutoFit/>
          </a:bodyPr>
          <a:lstStyle/>
          <a:p>
            <a:r>
              <a:rPr lang="en-IN" sz="3600" dirty="0">
                <a:latin typeface="Oswald" panose="020B0604020202020204" charset="0"/>
              </a:rPr>
              <a:t>Page Replacement  Algorithm </a:t>
            </a:r>
          </a:p>
        </p:txBody>
      </p:sp>
      <p:sp>
        <p:nvSpPr>
          <p:cNvPr id="4" name="Google Shape;464;p13">
            <a:extLst>
              <a:ext uri="{FF2B5EF4-FFF2-40B4-BE49-F238E27FC236}">
                <a16:creationId xmlns:a16="http://schemas.microsoft.com/office/drawing/2014/main" id="{7F7500F4-9072-491E-9708-A956F5B101F5}"/>
              </a:ext>
            </a:extLst>
          </p:cNvPr>
          <p:cNvSpPr txBox="1">
            <a:spLocks/>
          </p:cNvSpPr>
          <p:nvPr/>
        </p:nvSpPr>
        <p:spPr>
          <a:xfrm>
            <a:off x="690782" y="1714500"/>
            <a:ext cx="7865993" cy="248660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buClr>
                <a:schemeClr val="bg1"/>
              </a:buClr>
              <a:buFont typeface="Wingdings" panose="05000000000000000000" pitchFamily="2" charset="2"/>
              <a:buChar char="v"/>
            </a:pPr>
            <a:r>
              <a:rPr lang="en-GB" sz="2000" dirty="0">
                <a:solidFill>
                  <a:srgbClr val="FFFFFF"/>
                </a:solidFill>
              </a:rPr>
              <a:t>Page replacement algorithms decide which memory pages to page out, sometimes called swap out, or write to disk, when a page of memory needs to be allocated. </a:t>
            </a:r>
          </a:p>
          <a:p>
            <a:pPr marL="342900" lvl="0" indent="-342900">
              <a:buClr>
                <a:schemeClr val="bg1"/>
              </a:buClr>
              <a:buFont typeface="Wingdings" panose="05000000000000000000" pitchFamily="2" charset="2"/>
              <a:buChar char="v"/>
            </a:pPr>
            <a:r>
              <a:rPr lang="en-GB" sz="2000" dirty="0">
                <a:solidFill>
                  <a:srgbClr val="FFFFFF"/>
                </a:solidFill>
              </a:rPr>
              <a:t>Page replacement happens when a requested page is not in memory (page fault) and a free page cannot be used to satisfy the allocation, either because there are none, or because the number of free pages is lower than some threshold.</a:t>
            </a:r>
          </a:p>
        </p:txBody>
      </p:sp>
    </p:spTree>
    <p:extLst>
      <p:ext uri="{BB962C8B-B14F-4D97-AF65-F5344CB8AC3E}">
        <p14:creationId xmlns:p14="http://schemas.microsoft.com/office/powerpoint/2010/main" val="351811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2C9801-A286-4127-9CD9-52EC3B967D4F}"/>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FFFFFF"/>
                </a:solidFill>
                <a:effectLst/>
                <a:uLnTx/>
                <a:uFillTx/>
                <a:latin typeface="Oswald"/>
                <a:sym typeface="Oswal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 sz="1000" b="0" i="0" u="none" strike="noStrike" kern="0" cap="none" spc="0" normalizeH="0" baseline="0" noProof="0">
              <a:ln>
                <a:noFill/>
              </a:ln>
              <a:solidFill>
                <a:srgbClr val="FFFFFF"/>
              </a:solidFill>
              <a:effectLst/>
              <a:uLnTx/>
              <a:uFillTx/>
              <a:latin typeface="Oswald"/>
              <a:sym typeface="Oswald"/>
            </a:endParaRPr>
          </a:p>
        </p:txBody>
      </p:sp>
      <p:sp>
        <p:nvSpPr>
          <p:cNvPr id="3" name="TextBox 2">
            <a:extLst>
              <a:ext uri="{FF2B5EF4-FFF2-40B4-BE49-F238E27FC236}">
                <a16:creationId xmlns:a16="http://schemas.microsoft.com/office/drawing/2014/main" id="{DF9696D7-D58F-4F36-A573-F9137B6B6C3E}"/>
              </a:ext>
            </a:extLst>
          </p:cNvPr>
          <p:cNvSpPr txBox="1"/>
          <p:nvPr/>
        </p:nvSpPr>
        <p:spPr>
          <a:xfrm>
            <a:off x="384463" y="166254"/>
            <a:ext cx="5308745" cy="646331"/>
          </a:xfrm>
          <a:prstGeom prst="rect">
            <a:avLst/>
          </a:prstGeom>
          <a:noFill/>
        </p:spPr>
        <p:txBody>
          <a:bodyPr wrap="square" rtlCol="0">
            <a:spAutoFit/>
          </a:bodyPr>
          <a:lstStyle/>
          <a:p>
            <a:r>
              <a:rPr lang="en-IN" sz="3600" dirty="0">
                <a:latin typeface="Oswald" panose="020B0604020202020204" charset="0"/>
              </a:rPr>
              <a:t>Paging</a:t>
            </a:r>
          </a:p>
        </p:txBody>
      </p:sp>
      <p:sp>
        <p:nvSpPr>
          <p:cNvPr id="4" name="Google Shape;464;p13">
            <a:extLst>
              <a:ext uri="{FF2B5EF4-FFF2-40B4-BE49-F238E27FC236}">
                <a16:creationId xmlns:a16="http://schemas.microsoft.com/office/drawing/2014/main" id="{7F7500F4-9072-491E-9708-A956F5B101F5}"/>
              </a:ext>
            </a:extLst>
          </p:cNvPr>
          <p:cNvSpPr txBox="1">
            <a:spLocks/>
          </p:cNvSpPr>
          <p:nvPr/>
        </p:nvSpPr>
        <p:spPr>
          <a:xfrm>
            <a:off x="690782" y="1714500"/>
            <a:ext cx="7865993" cy="248660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buClr>
                <a:schemeClr val="bg1"/>
              </a:buClr>
              <a:buFont typeface="Wingdings" panose="05000000000000000000" pitchFamily="2" charset="2"/>
              <a:buChar char="v"/>
            </a:pPr>
            <a:r>
              <a:rPr lang="en-GB" sz="2000" dirty="0">
                <a:solidFill>
                  <a:srgbClr val="FFFFFF"/>
                </a:solidFill>
              </a:rPr>
              <a:t>Paging is a memory management scheme by which a computer stores and retrieves data from secondary storage for use in main memory. In this scheme, the operating system retrieves data from secondary storage in same-size blocks called pages.</a:t>
            </a:r>
          </a:p>
          <a:p>
            <a:pPr marL="342900" lvl="0" indent="-342900">
              <a:buClr>
                <a:schemeClr val="bg1"/>
              </a:buClr>
              <a:buFont typeface="Wingdings" panose="05000000000000000000" pitchFamily="2" charset="2"/>
              <a:buChar char="v"/>
            </a:pPr>
            <a:r>
              <a:rPr lang="en-GB" sz="2000" dirty="0">
                <a:solidFill>
                  <a:srgbClr val="FFFFFF"/>
                </a:solidFill>
              </a:rPr>
              <a:t>Paging is an important part of virtual memory implementations in modern operating systems, using secondary storage to let programs exceed the size of available physical memory</a:t>
            </a:r>
          </a:p>
        </p:txBody>
      </p:sp>
    </p:spTree>
    <p:extLst>
      <p:ext uri="{BB962C8B-B14F-4D97-AF65-F5344CB8AC3E}">
        <p14:creationId xmlns:p14="http://schemas.microsoft.com/office/powerpoint/2010/main" val="345143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2C9801-A286-4127-9CD9-52EC3B967D4F}"/>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FFFFFF"/>
                </a:solidFill>
                <a:effectLst/>
                <a:uLnTx/>
                <a:uFillTx/>
                <a:latin typeface="Oswald"/>
                <a:sym typeface="Oswal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 sz="1000" b="0" i="0" u="none" strike="noStrike" kern="0" cap="none" spc="0" normalizeH="0" baseline="0" noProof="0">
              <a:ln>
                <a:noFill/>
              </a:ln>
              <a:solidFill>
                <a:srgbClr val="FFFFFF"/>
              </a:solidFill>
              <a:effectLst/>
              <a:uLnTx/>
              <a:uFillTx/>
              <a:latin typeface="Oswald"/>
              <a:sym typeface="Oswald"/>
            </a:endParaRPr>
          </a:p>
        </p:txBody>
      </p:sp>
      <p:sp>
        <p:nvSpPr>
          <p:cNvPr id="3" name="TextBox 2">
            <a:extLst>
              <a:ext uri="{FF2B5EF4-FFF2-40B4-BE49-F238E27FC236}">
                <a16:creationId xmlns:a16="http://schemas.microsoft.com/office/drawing/2014/main" id="{DF9696D7-D58F-4F36-A573-F9137B6B6C3E}"/>
              </a:ext>
            </a:extLst>
          </p:cNvPr>
          <p:cNvSpPr txBox="1"/>
          <p:nvPr/>
        </p:nvSpPr>
        <p:spPr>
          <a:xfrm>
            <a:off x="384463" y="166254"/>
            <a:ext cx="5308745" cy="646331"/>
          </a:xfrm>
          <a:prstGeom prst="rect">
            <a:avLst/>
          </a:prstGeom>
          <a:noFill/>
        </p:spPr>
        <p:txBody>
          <a:bodyPr wrap="square" rtlCol="0">
            <a:spAutoFit/>
          </a:bodyPr>
          <a:lstStyle/>
          <a:p>
            <a:r>
              <a:rPr lang="en-IN" sz="3600" dirty="0">
                <a:latin typeface="Oswald" panose="020B0604020202020204" charset="0"/>
              </a:rPr>
              <a:t>Least Recently Used (LRU)</a:t>
            </a:r>
          </a:p>
        </p:txBody>
      </p:sp>
      <p:sp>
        <p:nvSpPr>
          <p:cNvPr id="4" name="Google Shape;464;p13">
            <a:extLst>
              <a:ext uri="{FF2B5EF4-FFF2-40B4-BE49-F238E27FC236}">
                <a16:creationId xmlns:a16="http://schemas.microsoft.com/office/drawing/2014/main" id="{7F7500F4-9072-491E-9708-A956F5B101F5}"/>
              </a:ext>
            </a:extLst>
          </p:cNvPr>
          <p:cNvSpPr txBox="1">
            <a:spLocks/>
          </p:cNvSpPr>
          <p:nvPr/>
        </p:nvSpPr>
        <p:spPr>
          <a:xfrm>
            <a:off x="690782" y="1714500"/>
            <a:ext cx="7865993" cy="248660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buClr>
                <a:schemeClr val="bg1"/>
              </a:buClr>
              <a:buFont typeface="Wingdings" panose="05000000000000000000" pitchFamily="2" charset="2"/>
              <a:buChar char="v"/>
            </a:pPr>
            <a:r>
              <a:rPr lang="en-GB" sz="2000" dirty="0">
                <a:solidFill>
                  <a:srgbClr val="FFFFFF"/>
                </a:solidFill>
              </a:rPr>
              <a:t>Least Recently Used page replacement algorithm keeps track of page usage over a short period of time. It works on the idea that the pages that have been most heavily used in the past are most likely to be used heavily in the future too.</a:t>
            </a:r>
          </a:p>
          <a:p>
            <a:pPr marL="342900" lvl="0" indent="-342900">
              <a:buClr>
                <a:schemeClr val="bg1"/>
              </a:buClr>
              <a:buFont typeface="Wingdings" panose="05000000000000000000" pitchFamily="2" charset="2"/>
              <a:buChar char="v"/>
            </a:pPr>
            <a:r>
              <a:rPr lang="en-GB" sz="2000" dirty="0">
                <a:solidFill>
                  <a:srgbClr val="FFFFFF"/>
                </a:solidFill>
              </a:rPr>
              <a:t>In LRU, whenever page replacement happens, the page which has not been used for the longest amount of time is replaced.</a:t>
            </a:r>
          </a:p>
        </p:txBody>
      </p:sp>
    </p:spTree>
    <p:extLst>
      <p:ext uri="{BB962C8B-B14F-4D97-AF65-F5344CB8AC3E}">
        <p14:creationId xmlns:p14="http://schemas.microsoft.com/office/powerpoint/2010/main" val="2261080926"/>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468BC"/>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2778</Words>
  <Application>Microsoft Office PowerPoint</Application>
  <PresentationFormat>On-screen Show (16:9)</PresentationFormat>
  <Paragraphs>332</Paragraphs>
  <Slides>44</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Calibri</vt:lpstr>
      <vt:lpstr>Nanum Gothic Coding</vt:lpstr>
      <vt:lpstr>Consolas</vt:lpstr>
      <vt:lpstr>Wingdings</vt:lpstr>
      <vt:lpstr>Source Sans Pro</vt:lpstr>
      <vt:lpstr>Oswald</vt:lpstr>
      <vt:lpstr>Montserrat</vt:lpstr>
      <vt:lpstr>Arial</vt:lpstr>
      <vt:lpstr>Quince template</vt:lpstr>
      <vt:lpstr>OS Lab Assignment - 5</vt:lpstr>
      <vt:lpstr>Group - 6</vt:lpstr>
      <vt:lpstr>PowerPoint Presentation</vt:lpstr>
      <vt:lpstr>Flow of Content</vt:lpstr>
      <vt:lpstr>1 Basic Concepts</vt:lpstr>
      <vt:lpstr>PowerPoint Presentation</vt:lpstr>
      <vt:lpstr>PowerPoint Presentation</vt:lpstr>
      <vt:lpstr>PowerPoint Presentation</vt:lpstr>
      <vt:lpstr>PowerPoint Presentation</vt:lpstr>
      <vt:lpstr>PowerPoint Presentation</vt:lpstr>
      <vt:lpstr>2 Code Explanation</vt:lpstr>
      <vt:lpstr>PowerPoint Presentation</vt:lpstr>
      <vt:lpstr>PowerPoint Presentation</vt:lpstr>
      <vt:lpstr>PowerPoint Presentation</vt:lpstr>
      <vt:lpstr>PowerPoint Presentation</vt:lpstr>
      <vt:lpstr>PowerPoint Presentation</vt:lpstr>
      <vt:lpstr>PowerPoint Presentation</vt:lpstr>
      <vt:lpstr>3 Output Screenshot</vt:lpstr>
      <vt:lpstr>THANKS</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OR USE DIAGRAMS TO EXPLAIN COMPLEX IDEAS</vt:lpstr>
      <vt:lpstr>AND TABLES TO COMPARE DATA</vt:lpstr>
      <vt:lpstr>MAPS</vt:lpstr>
      <vt:lpstr>89,526,124</vt:lpstr>
      <vt:lpstr>89,526,124$</vt:lpstr>
      <vt:lpstr>LET’S REVIEW SOME CONCEPTS</vt:lpstr>
      <vt:lpstr>PowerPoint Presentation</vt:lpstr>
      <vt:lpstr>PowerPoint Presentation</vt:lpstr>
      <vt:lpstr>PowerPoint Presentation</vt:lpstr>
      <vt:lpstr>PowerPoint Presentation</vt:lpstr>
      <vt:lpstr>PowerPoint Presentation</vt:lpstr>
      <vt:lpstr>CREDITS</vt:lpstr>
      <vt:lpstr>PRESENTATION DESIGN</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Lab Assignment - 5</dc:title>
  <cp:lastModifiedBy>Abhishek Singh</cp:lastModifiedBy>
  <cp:revision>16</cp:revision>
  <dcterms:modified xsi:type="dcterms:W3CDTF">2020-11-04T16:26:19Z</dcterms:modified>
</cp:coreProperties>
</file>