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4"/>
  </p:notesMasterIdLst>
  <p:sldIdLst>
    <p:sldId id="256" r:id="rId2"/>
    <p:sldId id="257" r:id="rId3"/>
    <p:sldId id="273" r:id="rId4"/>
    <p:sldId id="258" r:id="rId5"/>
    <p:sldId id="274" r:id="rId6"/>
    <p:sldId id="259" r:id="rId7"/>
    <p:sldId id="260" r:id="rId8"/>
    <p:sldId id="275" r:id="rId9"/>
    <p:sldId id="271" r:id="rId10"/>
    <p:sldId id="262" r:id="rId11"/>
    <p:sldId id="263" r:id="rId12"/>
    <p:sldId id="276" r:id="rId13"/>
    <p:sldId id="265" r:id="rId14"/>
    <p:sldId id="277" r:id="rId15"/>
    <p:sldId id="266" r:id="rId16"/>
    <p:sldId id="278" r:id="rId17"/>
    <p:sldId id="267" r:id="rId18"/>
    <p:sldId id="279" r:id="rId19"/>
    <p:sldId id="282" r:id="rId20"/>
    <p:sldId id="280" r:id="rId21"/>
    <p:sldId id="281" r:id="rId22"/>
    <p:sldId id="272" r:id="rId23"/>
  </p:sldIdLst>
  <p:sldSz cx="12192000" cy="6858000"/>
  <p:notesSz cx="6858000" cy="9144000"/>
  <p:embeddedFontLst>
    <p:embeddedFont>
      <p:font typeface="Russo One" panose="020B0604020202020204" charset="0"/>
      <p:regular r:id="rId25"/>
    </p:embeddedFont>
    <p:embeddedFont>
      <p:font typeface="Trebuchet MS" panose="020B0603020202020204" pitchFamily="34" charset="0"/>
      <p:regular r:id="rId26"/>
      <p:bold r:id="rId27"/>
      <p:italic r:id="rId28"/>
      <p:boldItalic r:id="rId29"/>
    </p:embeddedFont>
    <p:embeddedFont>
      <p:font typeface="Verdana" panose="020B060403050404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400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6256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2869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4561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195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0784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86196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8259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4374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3962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pic>
        <p:nvPicPr>
          <p:cNvPr id="14" name="Google Shape;14;p2"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5" name="Google Shape;15;p2"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6" name="Google Shape;16;p2"/>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lt1"/>
              </a:buClr>
              <a:buSzPts val="5100"/>
              <a:buNone/>
              <a:defRPr sz="5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3600" b="0" i="0" u="none" strike="noStrike" cap="none">
                <a:solidFill>
                  <a:schemeClr val="lt1"/>
                </a:solidFill>
                <a:latin typeface="Verdana"/>
                <a:ea typeface="Verdana"/>
                <a:cs typeface="Verdana"/>
                <a:sym typeface="Verdana"/>
              </a:defRPr>
            </a:lvl1pPr>
            <a:lvl2pPr marL="0" lvl="1" indent="0" algn="l">
              <a:spcBef>
                <a:spcPts val="0"/>
              </a:spcBef>
              <a:buNone/>
              <a:defRPr sz="3600" b="0" i="0" u="none" strike="noStrike" cap="none">
                <a:solidFill>
                  <a:schemeClr val="lt1"/>
                </a:solidFill>
                <a:latin typeface="Verdana"/>
                <a:ea typeface="Verdana"/>
                <a:cs typeface="Verdana"/>
                <a:sym typeface="Verdana"/>
              </a:defRPr>
            </a:lvl2pPr>
            <a:lvl3pPr marL="0" lvl="2" indent="0" algn="l">
              <a:spcBef>
                <a:spcPts val="0"/>
              </a:spcBef>
              <a:buNone/>
              <a:defRPr sz="3600" b="0" i="0" u="none" strike="noStrike" cap="none">
                <a:solidFill>
                  <a:schemeClr val="lt1"/>
                </a:solidFill>
                <a:latin typeface="Verdana"/>
                <a:ea typeface="Verdana"/>
                <a:cs typeface="Verdana"/>
                <a:sym typeface="Verdana"/>
              </a:defRPr>
            </a:lvl3pPr>
            <a:lvl4pPr marL="0" lvl="3" indent="0" algn="l">
              <a:spcBef>
                <a:spcPts val="0"/>
              </a:spcBef>
              <a:buNone/>
              <a:defRPr sz="3600" b="0" i="0" u="none" strike="noStrike" cap="none">
                <a:solidFill>
                  <a:schemeClr val="lt1"/>
                </a:solidFill>
                <a:latin typeface="Verdana"/>
                <a:ea typeface="Verdana"/>
                <a:cs typeface="Verdana"/>
                <a:sym typeface="Verdana"/>
              </a:defRPr>
            </a:lvl4pPr>
            <a:lvl5pPr marL="0" lvl="4" indent="0" algn="l">
              <a:spcBef>
                <a:spcPts val="0"/>
              </a:spcBef>
              <a:buNone/>
              <a:defRPr sz="3600" b="0" i="0" u="none" strike="noStrike" cap="none">
                <a:solidFill>
                  <a:schemeClr val="lt1"/>
                </a:solidFill>
                <a:latin typeface="Verdana"/>
                <a:ea typeface="Verdana"/>
                <a:cs typeface="Verdana"/>
                <a:sym typeface="Verdana"/>
              </a:defRPr>
            </a:lvl5pPr>
            <a:lvl6pPr marL="0" lvl="5" indent="0" algn="l">
              <a:spcBef>
                <a:spcPts val="0"/>
              </a:spcBef>
              <a:buNone/>
              <a:defRPr sz="3600" b="0" i="0" u="none" strike="noStrike" cap="none">
                <a:solidFill>
                  <a:schemeClr val="lt1"/>
                </a:solidFill>
                <a:latin typeface="Verdana"/>
                <a:ea typeface="Verdana"/>
                <a:cs typeface="Verdana"/>
                <a:sym typeface="Verdana"/>
              </a:defRPr>
            </a:lvl6pPr>
            <a:lvl7pPr marL="0" lvl="6" indent="0" algn="l">
              <a:spcBef>
                <a:spcPts val="0"/>
              </a:spcBef>
              <a:buNone/>
              <a:defRPr sz="3600" b="0" i="0" u="none" strike="noStrike" cap="none">
                <a:solidFill>
                  <a:schemeClr val="lt1"/>
                </a:solidFill>
                <a:latin typeface="Verdana"/>
                <a:ea typeface="Verdana"/>
                <a:cs typeface="Verdana"/>
                <a:sym typeface="Verdana"/>
              </a:defRPr>
            </a:lvl7pPr>
            <a:lvl8pPr marL="0" lvl="7" indent="0" algn="l">
              <a:spcBef>
                <a:spcPts val="0"/>
              </a:spcBef>
              <a:buNone/>
              <a:defRPr sz="3600" b="0" i="0" u="none" strike="noStrike" cap="none">
                <a:solidFill>
                  <a:schemeClr val="lt1"/>
                </a:solidFill>
                <a:latin typeface="Verdana"/>
                <a:ea typeface="Verdana"/>
                <a:cs typeface="Verdana"/>
                <a:sym typeface="Verdana"/>
              </a:defRPr>
            </a:lvl8pPr>
            <a:lvl9pPr marL="0" lvl="8" indent="0" algn="l">
              <a:spcBef>
                <a:spcPts val="0"/>
              </a:spcBef>
              <a:buNone/>
              <a:defRPr sz="3600" b="0" i="0" u="none" strike="noStrike" cap="none">
                <a:solidFill>
                  <a:schemeClr val="lt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11"/>
        <p:cNvGrpSpPr/>
        <p:nvPr/>
      </p:nvGrpSpPr>
      <p:grpSpPr>
        <a:xfrm>
          <a:off x="0" y="0"/>
          <a:ext cx="0" cy="0"/>
          <a:chOff x="0" y="0"/>
          <a:chExt cx="0" cy="0"/>
        </a:xfrm>
      </p:grpSpPr>
      <p:pic>
        <p:nvPicPr>
          <p:cNvPr id="112" name="Google Shape;112;p11"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13" name="Google Shape;113;p11"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4" name="Google Shape;114;p11"/>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Verdana"/>
              <a:buNone/>
              <a:defRPr sz="3200">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1"/>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atin typeface="Verdana"/>
                <a:ea typeface="Verdana"/>
                <a:cs typeface="Verdana"/>
                <a:sym typeface="Verdana"/>
              </a:defRPr>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18" name="Google Shape;118;p1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1"/>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3600" b="0" i="0" u="none" strike="noStrike" cap="none">
                <a:solidFill>
                  <a:schemeClr val="lt1"/>
                </a:solidFill>
                <a:latin typeface="Verdana"/>
                <a:ea typeface="Verdana"/>
                <a:cs typeface="Verdana"/>
                <a:sym typeface="Verdana"/>
              </a:defRPr>
            </a:lvl1pPr>
            <a:lvl2pPr marL="0" lvl="1" indent="0" algn="l">
              <a:spcBef>
                <a:spcPts val="0"/>
              </a:spcBef>
              <a:buNone/>
              <a:defRPr sz="3600" b="0" i="0" u="none" strike="noStrike" cap="none">
                <a:solidFill>
                  <a:schemeClr val="lt1"/>
                </a:solidFill>
                <a:latin typeface="Verdana"/>
                <a:ea typeface="Verdana"/>
                <a:cs typeface="Verdana"/>
                <a:sym typeface="Verdana"/>
              </a:defRPr>
            </a:lvl2pPr>
            <a:lvl3pPr marL="0" lvl="2" indent="0" algn="l">
              <a:spcBef>
                <a:spcPts val="0"/>
              </a:spcBef>
              <a:buNone/>
              <a:defRPr sz="3600" b="0" i="0" u="none" strike="noStrike" cap="none">
                <a:solidFill>
                  <a:schemeClr val="lt1"/>
                </a:solidFill>
                <a:latin typeface="Verdana"/>
                <a:ea typeface="Verdana"/>
                <a:cs typeface="Verdana"/>
                <a:sym typeface="Verdana"/>
              </a:defRPr>
            </a:lvl3pPr>
            <a:lvl4pPr marL="0" lvl="3" indent="0" algn="l">
              <a:spcBef>
                <a:spcPts val="0"/>
              </a:spcBef>
              <a:buNone/>
              <a:defRPr sz="3600" b="0" i="0" u="none" strike="noStrike" cap="none">
                <a:solidFill>
                  <a:schemeClr val="lt1"/>
                </a:solidFill>
                <a:latin typeface="Verdana"/>
                <a:ea typeface="Verdana"/>
                <a:cs typeface="Verdana"/>
                <a:sym typeface="Verdana"/>
              </a:defRPr>
            </a:lvl4pPr>
            <a:lvl5pPr marL="0" lvl="4" indent="0" algn="l">
              <a:spcBef>
                <a:spcPts val="0"/>
              </a:spcBef>
              <a:buNone/>
              <a:defRPr sz="3600" b="0" i="0" u="none" strike="noStrike" cap="none">
                <a:solidFill>
                  <a:schemeClr val="lt1"/>
                </a:solidFill>
                <a:latin typeface="Verdana"/>
                <a:ea typeface="Verdana"/>
                <a:cs typeface="Verdana"/>
                <a:sym typeface="Verdana"/>
              </a:defRPr>
            </a:lvl5pPr>
            <a:lvl6pPr marL="0" lvl="5" indent="0" algn="l">
              <a:spcBef>
                <a:spcPts val="0"/>
              </a:spcBef>
              <a:buNone/>
              <a:defRPr sz="3600" b="0" i="0" u="none" strike="noStrike" cap="none">
                <a:solidFill>
                  <a:schemeClr val="lt1"/>
                </a:solidFill>
                <a:latin typeface="Verdana"/>
                <a:ea typeface="Verdana"/>
                <a:cs typeface="Verdana"/>
                <a:sym typeface="Verdana"/>
              </a:defRPr>
            </a:lvl6pPr>
            <a:lvl7pPr marL="0" lvl="6" indent="0" algn="l">
              <a:spcBef>
                <a:spcPts val="0"/>
              </a:spcBef>
              <a:buNone/>
              <a:defRPr sz="3600" b="0" i="0" u="none" strike="noStrike" cap="none">
                <a:solidFill>
                  <a:schemeClr val="lt1"/>
                </a:solidFill>
                <a:latin typeface="Verdana"/>
                <a:ea typeface="Verdana"/>
                <a:cs typeface="Verdana"/>
                <a:sym typeface="Verdana"/>
              </a:defRPr>
            </a:lvl7pPr>
            <a:lvl8pPr marL="0" lvl="7" indent="0" algn="l">
              <a:spcBef>
                <a:spcPts val="0"/>
              </a:spcBef>
              <a:buNone/>
              <a:defRPr sz="3600" b="0" i="0" u="none" strike="noStrike" cap="none">
                <a:solidFill>
                  <a:schemeClr val="lt1"/>
                </a:solidFill>
                <a:latin typeface="Verdana"/>
                <a:ea typeface="Verdana"/>
                <a:cs typeface="Verdana"/>
                <a:sym typeface="Verdana"/>
              </a:defRPr>
            </a:lvl8pPr>
            <a:lvl9pPr marL="0" lvl="8" indent="0" algn="l">
              <a:spcBef>
                <a:spcPts val="0"/>
              </a:spcBef>
              <a:buNone/>
              <a:defRPr sz="3600" b="0" i="0" u="none" strike="noStrike" cap="none">
                <a:solidFill>
                  <a:schemeClr val="lt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21"/>
        <p:cNvGrpSpPr/>
        <p:nvPr/>
      </p:nvGrpSpPr>
      <p:grpSpPr>
        <a:xfrm>
          <a:off x="0" y="0"/>
          <a:ext cx="0" cy="0"/>
          <a:chOff x="0" y="0"/>
          <a:chExt cx="0" cy="0"/>
        </a:xfrm>
      </p:grpSpPr>
      <p:pic>
        <p:nvPicPr>
          <p:cNvPr id="122" name="Google Shape;122;p12"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3" name="Google Shape;123;p12"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4" name="Google Shape;124;p12"/>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2"/>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12"/>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dirty="0"/>
          </a:p>
        </p:txBody>
      </p:sp>
      <p:sp>
        <p:nvSpPr>
          <p:cNvPr id="128" name="Google Shape;128;p12"/>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dirty="0"/>
          </a:p>
        </p:txBody>
      </p:sp>
      <p:sp>
        <p:nvSpPr>
          <p:cNvPr id="129" name="Google Shape;129;p1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2"/>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32" name="Google Shape;132;p12"/>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n-US" sz="7200" b="0" i="0" u="none" strike="noStrike" cap="none" dirty="0">
                <a:solidFill>
                  <a:schemeClr val="lt1"/>
                </a:solidFill>
                <a:latin typeface="Arial" panose="020B0604020202020204" pitchFamily="34" charset="0"/>
                <a:ea typeface="Trebuchet MS"/>
                <a:cs typeface="Arial" panose="020B0604020202020204" pitchFamily="34" charset="0"/>
                <a:sym typeface="Trebuchet MS"/>
              </a:rPr>
              <a:t>“</a:t>
            </a:r>
            <a:endParaRPr sz="7200" b="0" i="0" u="none" strike="noStrike" cap="none" dirty="0">
              <a:solidFill>
                <a:schemeClr val="lt1"/>
              </a:solidFill>
              <a:latin typeface="Arial" panose="020B0604020202020204" pitchFamily="34" charset="0"/>
              <a:ea typeface="Trebuchet MS"/>
              <a:cs typeface="Arial" panose="020B0604020202020204" pitchFamily="34" charset="0"/>
              <a:sym typeface="Trebuchet MS"/>
            </a:endParaRPr>
          </a:p>
        </p:txBody>
      </p:sp>
      <p:sp>
        <p:nvSpPr>
          <p:cNvPr id="133" name="Google Shape;133;p12"/>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n-US" sz="7200" b="0" i="0" u="none" strike="noStrike" cap="none" dirty="0">
                <a:solidFill>
                  <a:schemeClr val="lt1"/>
                </a:solidFill>
                <a:latin typeface="Arial" panose="020B0604020202020204" pitchFamily="34" charset="0"/>
                <a:ea typeface="Trebuchet MS"/>
                <a:cs typeface="Arial" panose="020B0604020202020204" pitchFamily="34" charset="0"/>
                <a:sym typeface="Trebuchet MS"/>
              </a:rPr>
              <a:t>”</a:t>
            </a:r>
            <a:endParaRPr sz="7200" b="0" i="0" u="none" strike="noStrike" cap="none" dirty="0">
              <a:solidFill>
                <a:schemeClr val="lt1"/>
              </a:solidFill>
              <a:latin typeface="Arial" panose="020B0604020202020204" pitchFamily="34" charset="0"/>
              <a:ea typeface="Trebuchet MS"/>
              <a:cs typeface="Arial" panose="020B0604020202020204" pitchFamily="34" charset="0"/>
              <a:sym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34"/>
        <p:cNvGrpSpPr/>
        <p:nvPr/>
      </p:nvGrpSpPr>
      <p:grpSpPr>
        <a:xfrm>
          <a:off x="0" y="0"/>
          <a:ext cx="0" cy="0"/>
          <a:chOff x="0" y="0"/>
          <a:chExt cx="0" cy="0"/>
        </a:xfrm>
      </p:grpSpPr>
      <p:pic>
        <p:nvPicPr>
          <p:cNvPr id="135" name="Google Shape;135;p13"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6" name="Google Shape;136;p13"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37" name="Google Shape;137;p13"/>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Verdana"/>
              <a:buNone/>
              <a:defRPr sz="3200">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13"/>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atin typeface="Verdana"/>
                <a:ea typeface="Verdana"/>
                <a:cs typeface="Verdana"/>
                <a:sym typeface="Verdana"/>
              </a:defRPr>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41" name="Google Shape;141;p1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3"/>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3600" b="0" i="0" u="none" strike="noStrike" cap="none">
                <a:solidFill>
                  <a:schemeClr val="lt1"/>
                </a:solidFill>
                <a:latin typeface="Verdana"/>
                <a:ea typeface="Verdana"/>
                <a:cs typeface="Verdana"/>
                <a:sym typeface="Verdana"/>
              </a:defRPr>
            </a:lvl1pPr>
            <a:lvl2pPr marL="0" lvl="1" indent="0" algn="l">
              <a:spcBef>
                <a:spcPts val="0"/>
              </a:spcBef>
              <a:buNone/>
              <a:defRPr sz="3600" b="0" i="0" u="none" strike="noStrike" cap="none">
                <a:solidFill>
                  <a:schemeClr val="lt1"/>
                </a:solidFill>
                <a:latin typeface="Verdana"/>
                <a:ea typeface="Verdana"/>
                <a:cs typeface="Verdana"/>
                <a:sym typeface="Verdana"/>
              </a:defRPr>
            </a:lvl2pPr>
            <a:lvl3pPr marL="0" lvl="2" indent="0" algn="l">
              <a:spcBef>
                <a:spcPts val="0"/>
              </a:spcBef>
              <a:buNone/>
              <a:defRPr sz="3600" b="0" i="0" u="none" strike="noStrike" cap="none">
                <a:solidFill>
                  <a:schemeClr val="lt1"/>
                </a:solidFill>
                <a:latin typeface="Verdana"/>
                <a:ea typeface="Verdana"/>
                <a:cs typeface="Verdana"/>
                <a:sym typeface="Verdana"/>
              </a:defRPr>
            </a:lvl3pPr>
            <a:lvl4pPr marL="0" lvl="3" indent="0" algn="l">
              <a:spcBef>
                <a:spcPts val="0"/>
              </a:spcBef>
              <a:buNone/>
              <a:defRPr sz="3600" b="0" i="0" u="none" strike="noStrike" cap="none">
                <a:solidFill>
                  <a:schemeClr val="lt1"/>
                </a:solidFill>
                <a:latin typeface="Verdana"/>
                <a:ea typeface="Verdana"/>
                <a:cs typeface="Verdana"/>
                <a:sym typeface="Verdana"/>
              </a:defRPr>
            </a:lvl4pPr>
            <a:lvl5pPr marL="0" lvl="4" indent="0" algn="l">
              <a:spcBef>
                <a:spcPts val="0"/>
              </a:spcBef>
              <a:buNone/>
              <a:defRPr sz="3600" b="0" i="0" u="none" strike="noStrike" cap="none">
                <a:solidFill>
                  <a:schemeClr val="lt1"/>
                </a:solidFill>
                <a:latin typeface="Verdana"/>
                <a:ea typeface="Verdana"/>
                <a:cs typeface="Verdana"/>
                <a:sym typeface="Verdana"/>
              </a:defRPr>
            </a:lvl5pPr>
            <a:lvl6pPr marL="0" lvl="5" indent="0" algn="l">
              <a:spcBef>
                <a:spcPts val="0"/>
              </a:spcBef>
              <a:buNone/>
              <a:defRPr sz="3600" b="0" i="0" u="none" strike="noStrike" cap="none">
                <a:solidFill>
                  <a:schemeClr val="lt1"/>
                </a:solidFill>
                <a:latin typeface="Verdana"/>
                <a:ea typeface="Verdana"/>
                <a:cs typeface="Verdana"/>
                <a:sym typeface="Verdana"/>
              </a:defRPr>
            </a:lvl6pPr>
            <a:lvl7pPr marL="0" lvl="6" indent="0" algn="l">
              <a:spcBef>
                <a:spcPts val="0"/>
              </a:spcBef>
              <a:buNone/>
              <a:defRPr sz="3600" b="0" i="0" u="none" strike="noStrike" cap="none">
                <a:solidFill>
                  <a:schemeClr val="lt1"/>
                </a:solidFill>
                <a:latin typeface="Verdana"/>
                <a:ea typeface="Verdana"/>
                <a:cs typeface="Verdana"/>
                <a:sym typeface="Verdana"/>
              </a:defRPr>
            </a:lvl7pPr>
            <a:lvl8pPr marL="0" lvl="7" indent="0" algn="l">
              <a:spcBef>
                <a:spcPts val="0"/>
              </a:spcBef>
              <a:buNone/>
              <a:defRPr sz="3600" b="0" i="0" u="none" strike="noStrike" cap="none">
                <a:solidFill>
                  <a:schemeClr val="lt1"/>
                </a:solidFill>
                <a:latin typeface="Verdana"/>
                <a:ea typeface="Verdana"/>
                <a:cs typeface="Verdana"/>
                <a:sym typeface="Verdana"/>
              </a:defRPr>
            </a:lvl8pPr>
            <a:lvl9pPr marL="0" lvl="8" indent="0" algn="l">
              <a:spcBef>
                <a:spcPts val="0"/>
              </a:spcBef>
              <a:buNone/>
              <a:defRPr sz="3600" b="0" i="0" u="none" strike="noStrike" cap="none">
                <a:solidFill>
                  <a:schemeClr val="lt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44"/>
        <p:cNvGrpSpPr/>
        <p:nvPr/>
      </p:nvGrpSpPr>
      <p:grpSpPr>
        <a:xfrm>
          <a:off x="0" y="0"/>
          <a:ext cx="0" cy="0"/>
          <a:chOff x="0" y="0"/>
          <a:chExt cx="0" cy="0"/>
        </a:xfrm>
      </p:grpSpPr>
      <p:pic>
        <p:nvPicPr>
          <p:cNvPr id="145" name="Google Shape;145;p1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46" name="Google Shape;146;p1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47" name="Google Shape;147;p1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14"/>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dirty="0"/>
          </a:p>
        </p:txBody>
      </p:sp>
      <p:sp>
        <p:nvSpPr>
          <p:cNvPr id="151" name="Google Shape;151;p14"/>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dirty="0"/>
          </a:p>
        </p:txBody>
      </p:sp>
      <p:sp>
        <p:nvSpPr>
          <p:cNvPr id="152" name="Google Shape;152;p14"/>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dirty="0"/>
          </a:p>
        </p:txBody>
      </p:sp>
      <p:sp>
        <p:nvSpPr>
          <p:cNvPr id="153" name="Google Shape;153;p14"/>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dirty="0"/>
          </a:p>
        </p:txBody>
      </p:sp>
      <p:sp>
        <p:nvSpPr>
          <p:cNvPr id="154" name="Google Shape;154;p14"/>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dirty="0"/>
          </a:p>
        </p:txBody>
      </p:sp>
      <p:sp>
        <p:nvSpPr>
          <p:cNvPr id="155" name="Google Shape;155;p14"/>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dirty="0"/>
          </a:p>
        </p:txBody>
      </p:sp>
      <p:sp>
        <p:nvSpPr>
          <p:cNvPr id="156" name="Google Shape;156;p1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1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1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159" name="Google Shape;159;p14"/>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60"/>
        <p:cNvGrpSpPr/>
        <p:nvPr/>
      </p:nvGrpSpPr>
      <p:grpSpPr>
        <a:xfrm>
          <a:off x="0" y="0"/>
          <a:ext cx="0" cy="0"/>
          <a:chOff x="0" y="0"/>
          <a:chExt cx="0" cy="0"/>
        </a:xfrm>
      </p:grpSpPr>
      <p:pic>
        <p:nvPicPr>
          <p:cNvPr id="161" name="Google Shape;161;p1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2" name="Google Shape;162;p1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3" name="Google Shape;163;p1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Verdana"/>
              <a:buNone/>
              <a:defRPr>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6" name="Google Shape;166;p15"/>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latin typeface="Verdana"/>
                <a:ea typeface="Verdana"/>
                <a:cs typeface="Verdana"/>
                <a:sym typeface="Verdana"/>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7" name="Google Shape;167;p15"/>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68" name="Google Shape;168;p15"/>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atin typeface="Verdana"/>
                <a:ea typeface="Verdana"/>
                <a:cs typeface="Verdana"/>
                <a:sym typeface="Verdana"/>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69" name="Google Shape;169;p15"/>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latin typeface="Verdana"/>
                <a:ea typeface="Verdana"/>
                <a:cs typeface="Verdana"/>
                <a:sym typeface="Verdana"/>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0" name="Google Shape;170;p15"/>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71" name="Google Shape;171;p15"/>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atin typeface="Verdana"/>
                <a:ea typeface="Verdana"/>
                <a:cs typeface="Verdana"/>
                <a:sym typeface="Verdana"/>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2" name="Google Shape;172;p15"/>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latin typeface="Verdana"/>
                <a:ea typeface="Verdana"/>
                <a:cs typeface="Verdana"/>
                <a:sym typeface="Verdana"/>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3" name="Google Shape;173;p15"/>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74" name="Google Shape;174;p15"/>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atin typeface="Verdana"/>
                <a:ea typeface="Verdana"/>
                <a:cs typeface="Verdana"/>
                <a:sym typeface="Verdana"/>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5" name="Google Shape;175;p1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3600" b="0" i="0" u="none" strike="noStrike" cap="none">
                <a:solidFill>
                  <a:schemeClr val="lt1"/>
                </a:solidFill>
                <a:latin typeface="Verdana"/>
                <a:ea typeface="Verdana"/>
                <a:cs typeface="Verdana"/>
                <a:sym typeface="Verdana"/>
              </a:defRPr>
            </a:lvl1pPr>
            <a:lvl2pPr marL="0" lvl="1" indent="0" algn="l">
              <a:spcBef>
                <a:spcPts val="0"/>
              </a:spcBef>
              <a:buNone/>
              <a:defRPr sz="3600" b="0" i="0" u="none" strike="noStrike" cap="none">
                <a:solidFill>
                  <a:schemeClr val="lt1"/>
                </a:solidFill>
                <a:latin typeface="Verdana"/>
                <a:ea typeface="Verdana"/>
                <a:cs typeface="Verdana"/>
                <a:sym typeface="Verdana"/>
              </a:defRPr>
            </a:lvl2pPr>
            <a:lvl3pPr marL="0" lvl="2" indent="0" algn="l">
              <a:spcBef>
                <a:spcPts val="0"/>
              </a:spcBef>
              <a:buNone/>
              <a:defRPr sz="3600" b="0" i="0" u="none" strike="noStrike" cap="none">
                <a:solidFill>
                  <a:schemeClr val="lt1"/>
                </a:solidFill>
                <a:latin typeface="Verdana"/>
                <a:ea typeface="Verdana"/>
                <a:cs typeface="Verdana"/>
                <a:sym typeface="Verdana"/>
              </a:defRPr>
            </a:lvl3pPr>
            <a:lvl4pPr marL="0" lvl="3" indent="0" algn="l">
              <a:spcBef>
                <a:spcPts val="0"/>
              </a:spcBef>
              <a:buNone/>
              <a:defRPr sz="3600" b="0" i="0" u="none" strike="noStrike" cap="none">
                <a:solidFill>
                  <a:schemeClr val="lt1"/>
                </a:solidFill>
                <a:latin typeface="Verdana"/>
                <a:ea typeface="Verdana"/>
                <a:cs typeface="Verdana"/>
                <a:sym typeface="Verdana"/>
              </a:defRPr>
            </a:lvl4pPr>
            <a:lvl5pPr marL="0" lvl="4" indent="0" algn="l">
              <a:spcBef>
                <a:spcPts val="0"/>
              </a:spcBef>
              <a:buNone/>
              <a:defRPr sz="3600" b="0" i="0" u="none" strike="noStrike" cap="none">
                <a:solidFill>
                  <a:schemeClr val="lt1"/>
                </a:solidFill>
                <a:latin typeface="Verdana"/>
                <a:ea typeface="Verdana"/>
                <a:cs typeface="Verdana"/>
                <a:sym typeface="Verdana"/>
              </a:defRPr>
            </a:lvl5pPr>
            <a:lvl6pPr marL="0" lvl="5" indent="0" algn="l">
              <a:spcBef>
                <a:spcPts val="0"/>
              </a:spcBef>
              <a:buNone/>
              <a:defRPr sz="3600" b="0" i="0" u="none" strike="noStrike" cap="none">
                <a:solidFill>
                  <a:schemeClr val="lt1"/>
                </a:solidFill>
                <a:latin typeface="Verdana"/>
                <a:ea typeface="Verdana"/>
                <a:cs typeface="Verdana"/>
                <a:sym typeface="Verdana"/>
              </a:defRPr>
            </a:lvl6pPr>
            <a:lvl7pPr marL="0" lvl="6" indent="0" algn="l">
              <a:spcBef>
                <a:spcPts val="0"/>
              </a:spcBef>
              <a:buNone/>
              <a:defRPr sz="3600" b="0" i="0" u="none" strike="noStrike" cap="none">
                <a:solidFill>
                  <a:schemeClr val="lt1"/>
                </a:solidFill>
                <a:latin typeface="Verdana"/>
                <a:ea typeface="Verdana"/>
                <a:cs typeface="Verdana"/>
                <a:sym typeface="Verdana"/>
              </a:defRPr>
            </a:lvl7pPr>
            <a:lvl8pPr marL="0" lvl="7" indent="0" algn="l">
              <a:spcBef>
                <a:spcPts val="0"/>
              </a:spcBef>
              <a:buNone/>
              <a:defRPr sz="3600" b="0" i="0" u="none" strike="noStrike" cap="none">
                <a:solidFill>
                  <a:schemeClr val="lt1"/>
                </a:solidFill>
                <a:latin typeface="Verdana"/>
                <a:ea typeface="Verdana"/>
                <a:cs typeface="Verdana"/>
                <a:sym typeface="Verdana"/>
              </a:defRPr>
            </a:lvl8pPr>
            <a:lvl9pPr marL="0" lvl="8" indent="0" algn="l">
              <a:spcBef>
                <a:spcPts val="0"/>
              </a:spcBef>
              <a:buNone/>
              <a:defRPr sz="3600" b="0" i="0" u="none" strike="noStrike" cap="none">
                <a:solidFill>
                  <a:schemeClr val="lt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pic>
        <p:nvPicPr>
          <p:cNvPr id="178" name="Google Shape;178;p15"/>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9"/>
        <p:cNvGrpSpPr/>
        <p:nvPr/>
      </p:nvGrpSpPr>
      <p:grpSpPr>
        <a:xfrm>
          <a:off x="0" y="0"/>
          <a:ext cx="0" cy="0"/>
          <a:chOff x="0" y="0"/>
          <a:chExt cx="0" cy="0"/>
        </a:xfrm>
      </p:grpSpPr>
      <p:pic>
        <p:nvPicPr>
          <p:cNvPr id="180" name="Google Shape;180;p1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1" name="Google Shape;181;p1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2" name="Google Shape;182;p1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Verdana"/>
              <a:buNone/>
              <a:defRPr>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5" name="Google Shape;185;p16"/>
          <p:cNvSpPr txBox="1">
            <a:spLocks noGrp="1"/>
          </p:cNvSpPr>
          <p:nvPr>
            <p:ph type="body" idx="1"/>
          </p:nvPr>
        </p:nvSpPr>
        <p:spPr>
          <a:xfrm rot="5400000">
            <a:off x="3687594" y="-670400"/>
            <a:ext cx="3599316" cy="9613861"/>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lt1"/>
              </a:buClr>
              <a:buSzPts val="2400"/>
              <a:buChar char="•"/>
              <a:defRPr>
                <a:latin typeface="Verdana"/>
                <a:ea typeface="Verdana"/>
                <a:cs typeface="Verdana"/>
                <a:sym typeface="Verdana"/>
              </a:defRPr>
            </a:lvl1pPr>
            <a:lvl2pPr marL="914400" lvl="1" indent="-355600" algn="l">
              <a:lnSpc>
                <a:spcPct val="90000"/>
              </a:lnSpc>
              <a:spcBef>
                <a:spcPts val="500"/>
              </a:spcBef>
              <a:spcAft>
                <a:spcPts val="0"/>
              </a:spcAft>
              <a:buClr>
                <a:schemeClr val="lt1"/>
              </a:buClr>
              <a:buSzPts val="2000"/>
              <a:buChar char="•"/>
              <a:defRPr>
                <a:latin typeface="Verdana"/>
                <a:ea typeface="Verdana"/>
                <a:cs typeface="Verdana"/>
                <a:sym typeface="Verdana"/>
              </a:defRPr>
            </a:lvl2pPr>
            <a:lvl3pPr marL="1371600" lvl="2" indent="-342900" algn="l">
              <a:lnSpc>
                <a:spcPct val="90000"/>
              </a:lnSpc>
              <a:spcBef>
                <a:spcPts val="500"/>
              </a:spcBef>
              <a:spcAft>
                <a:spcPts val="0"/>
              </a:spcAft>
              <a:buClr>
                <a:schemeClr val="lt1"/>
              </a:buClr>
              <a:buSzPts val="1800"/>
              <a:buChar char="•"/>
              <a:defRPr>
                <a:latin typeface="Verdana"/>
                <a:ea typeface="Verdana"/>
                <a:cs typeface="Verdana"/>
                <a:sym typeface="Verdana"/>
              </a:defRPr>
            </a:lvl3pPr>
            <a:lvl4pPr marL="1828800" lvl="3" indent="-330200" algn="l">
              <a:lnSpc>
                <a:spcPct val="90000"/>
              </a:lnSpc>
              <a:spcBef>
                <a:spcPts val="500"/>
              </a:spcBef>
              <a:spcAft>
                <a:spcPts val="0"/>
              </a:spcAft>
              <a:buClr>
                <a:schemeClr val="lt1"/>
              </a:buClr>
              <a:buSzPts val="1600"/>
              <a:buChar char="•"/>
              <a:defRPr>
                <a:latin typeface="Verdana"/>
                <a:ea typeface="Verdana"/>
                <a:cs typeface="Verdana"/>
                <a:sym typeface="Verdana"/>
              </a:defRPr>
            </a:lvl4pPr>
            <a:lvl5pPr marL="2286000" lvl="4" indent="-330200" algn="l">
              <a:lnSpc>
                <a:spcPct val="90000"/>
              </a:lnSpc>
              <a:spcBef>
                <a:spcPts val="500"/>
              </a:spcBef>
              <a:spcAft>
                <a:spcPts val="0"/>
              </a:spcAft>
              <a:buClr>
                <a:schemeClr val="lt1"/>
              </a:buClr>
              <a:buSzPts val="1600"/>
              <a:buChar char="•"/>
              <a:defRPr>
                <a:latin typeface="Verdana"/>
                <a:ea typeface="Verdana"/>
                <a:cs typeface="Verdana"/>
                <a:sym typeface="Verdana"/>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6" name="Google Shape;186;p1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1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1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3600" b="0" i="0" u="none" strike="noStrike" cap="none">
                <a:solidFill>
                  <a:schemeClr val="lt1"/>
                </a:solidFill>
                <a:latin typeface="Verdana"/>
                <a:ea typeface="Verdana"/>
                <a:cs typeface="Verdana"/>
                <a:sym typeface="Verdana"/>
              </a:defRPr>
            </a:lvl1pPr>
            <a:lvl2pPr marL="0" lvl="1" indent="0" algn="l">
              <a:spcBef>
                <a:spcPts val="0"/>
              </a:spcBef>
              <a:buNone/>
              <a:defRPr sz="3600" b="0" i="0" u="none" strike="noStrike" cap="none">
                <a:solidFill>
                  <a:schemeClr val="lt1"/>
                </a:solidFill>
                <a:latin typeface="Verdana"/>
                <a:ea typeface="Verdana"/>
                <a:cs typeface="Verdana"/>
                <a:sym typeface="Verdana"/>
              </a:defRPr>
            </a:lvl2pPr>
            <a:lvl3pPr marL="0" lvl="2" indent="0" algn="l">
              <a:spcBef>
                <a:spcPts val="0"/>
              </a:spcBef>
              <a:buNone/>
              <a:defRPr sz="3600" b="0" i="0" u="none" strike="noStrike" cap="none">
                <a:solidFill>
                  <a:schemeClr val="lt1"/>
                </a:solidFill>
                <a:latin typeface="Verdana"/>
                <a:ea typeface="Verdana"/>
                <a:cs typeface="Verdana"/>
                <a:sym typeface="Verdana"/>
              </a:defRPr>
            </a:lvl3pPr>
            <a:lvl4pPr marL="0" lvl="3" indent="0" algn="l">
              <a:spcBef>
                <a:spcPts val="0"/>
              </a:spcBef>
              <a:buNone/>
              <a:defRPr sz="3600" b="0" i="0" u="none" strike="noStrike" cap="none">
                <a:solidFill>
                  <a:schemeClr val="lt1"/>
                </a:solidFill>
                <a:latin typeface="Verdana"/>
                <a:ea typeface="Verdana"/>
                <a:cs typeface="Verdana"/>
                <a:sym typeface="Verdana"/>
              </a:defRPr>
            </a:lvl4pPr>
            <a:lvl5pPr marL="0" lvl="4" indent="0" algn="l">
              <a:spcBef>
                <a:spcPts val="0"/>
              </a:spcBef>
              <a:buNone/>
              <a:defRPr sz="3600" b="0" i="0" u="none" strike="noStrike" cap="none">
                <a:solidFill>
                  <a:schemeClr val="lt1"/>
                </a:solidFill>
                <a:latin typeface="Verdana"/>
                <a:ea typeface="Verdana"/>
                <a:cs typeface="Verdana"/>
                <a:sym typeface="Verdana"/>
              </a:defRPr>
            </a:lvl5pPr>
            <a:lvl6pPr marL="0" lvl="5" indent="0" algn="l">
              <a:spcBef>
                <a:spcPts val="0"/>
              </a:spcBef>
              <a:buNone/>
              <a:defRPr sz="3600" b="0" i="0" u="none" strike="noStrike" cap="none">
                <a:solidFill>
                  <a:schemeClr val="lt1"/>
                </a:solidFill>
                <a:latin typeface="Verdana"/>
                <a:ea typeface="Verdana"/>
                <a:cs typeface="Verdana"/>
                <a:sym typeface="Verdana"/>
              </a:defRPr>
            </a:lvl6pPr>
            <a:lvl7pPr marL="0" lvl="6" indent="0" algn="l">
              <a:spcBef>
                <a:spcPts val="0"/>
              </a:spcBef>
              <a:buNone/>
              <a:defRPr sz="3600" b="0" i="0" u="none" strike="noStrike" cap="none">
                <a:solidFill>
                  <a:schemeClr val="lt1"/>
                </a:solidFill>
                <a:latin typeface="Verdana"/>
                <a:ea typeface="Verdana"/>
                <a:cs typeface="Verdana"/>
                <a:sym typeface="Verdana"/>
              </a:defRPr>
            </a:lvl7pPr>
            <a:lvl8pPr marL="0" lvl="7" indent="0" algn="l">
              <a:spcBef>
                <a:spcPts val="0"/>
              </a:spcBef>
              <a:buNone/>
              <a:defRPr sz="3600" b="0" i="0" u="none" strike="noStrike" cap="none">
                <a:solidFill>
                  <a:schemeClr val="lt1"/>
                </a:solidFill>
                <a:latin typeface="Verdana"/>
                <a:ea typeface="Verdana"/>
                <a:cs typeface="Verdana"/>
                <a:sym typeface="Verdana"/>
              </a:defRPr>
            </a:lvl8pPr>
            <a:lvl9pPr marL="0" lvl="8" indent="0" algn="l">
              <a:spcBef>
                <a:spcPts val="0"/>
              </a:spcBef>
              <a:buNone/>
              <a:defRPr sz="3600" b="0" i="0" u="none" strike="noStrike" cap="none">
                <a:solidFill>
                  <a:schemeClr val="lt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pic>
        <p:nvPicPr>
          <p:cNvPr id="189" name="Google Shape;189;p16"/>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pic>
        <p:nvPicPr>
          <p:cNvPr id="23" name="Google Shape;23;p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4" name="Google Shape;24;p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5" name="Google Shape;25;p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dirty="0"/>
          </a:p>
        </p:txBody>
      </p:sp>
      <p:sp>
        <p:nvSpPr>
          <p:cNvPr id="29" name="Google Shape;29;p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32" name="Google Shape;32;p3"/>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pic>
        <p:nvPicPr>
          <p:cNvPr id="34" name="Google Shape;34;p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35" name="Google Shape;35;p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36" name="Google Shape;36;p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dirty="0"/>
          </a:p>
        </p:txBody>
      </p:sp>
      <p:sp>
        <p:nvSpPr>
          <p:cNvPr id="40" name="Google Shape;40;p4"/>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dirty="0"/>
          </a:p>
        </p:txBody>
      </p:sp>
      <p:sp>
        <p:nvSpPr>
          <p:cNvPr id="41" name="Google Shape;41;p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4"/>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pic>
        <p:nvPicPr>
          <p:cNvPr id="46" name="Google Shape;46;p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7" name="Google Shape;47;p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8" name="Google Shape;48;p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5"/>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dirty="0"/>
          </a:p>
        </p:txBody>
      </p:sp>
      <p:sp>
        <p:nvSpPr>
          <p:cNvPr id="52" name="Google Shape;52;p5"/>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dirty="0"/>
          </a:p>
        </p:txBody>
      </p:sp>
      <p:sp>
        <p:nvSpPr>
          <p:cNvPr id="53" name="Google Shape;53;p5"/>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dirty="0"/>
          </a:p>
        </p:txBody>
      </p:sp>
      <p:sp>
        <p:nvSpPr>
          <p:cNvPr id="54" name="Google Shape;54;p5"/>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dirty="0"/>
          </a:p>
        </p:txBody>
      </p:sp>
      <p:sp>
        <p:nvSpPr>
          <p:cNvPr id="55" name="Google Shape;55;p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5"/>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pic>
        <p:nvPicPr>
          <p:cNvPr id="60" name="Google Shape;60;p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61" name="Google Shape;61;p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2" name="Google Shape;62;p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68" name="Google Shape;68;p6"/>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pic>
        <p:nvPicPr>
          <p:cNvPr id="70" name="Google Shape;70;p7"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71" name="Google Shape;71;p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75" name="Google Shape;75;p7"/>
          <p:cNvPicPr preferRelativeResize="0"/>
          <p:nvPr/>
        </p:nvPicPr>
        <p:blipFill rotWithShape="1">
          <a:blip r:embed="rId3">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pic>
        <p:nvPicPr>
          <p:cNvPr id="77" name="Google Shape;77;p8"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8" name="Google Shape;78;p8"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9" name="Google Shape;79;p8"/>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8"/>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dirty="0"/>
          </a:p>
        </p:txBody>
      </p:sp>
      <p:sp>
        <p:nvSpPr>
          <p:cNvPr id="83" name="Google Shape;83;p8"/>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dirty="0"/>
          </a:p>
        </p:txBody>
      </p:sp>
      <p:sp>
        <p:nvSpPr>
          <p:cNvPr id="84" name="Google Shape;84;p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87" name="Google Shape;87;p8"/>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8"/>
        <p:cNvGrpSpPr/>
        <p:nvPr/>
      </p:nvGrpSpPr>
      <p:grpSpPr>
        <a:xfrm>
          <a:off x="0" y="0"/>
          <a:ext cx="0" cy="0"/>
          <a:chOff x="0" y="0"/>
          <a:chExt cx="0" cy="0"/>
        </a:xfrm>
      </p:grpSpPr>
      <p:pic>
        <p:nvPicPr>
          <p:cNvPr id="89" name="Google Shape;89;p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0" name="Google Shape;90;p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1" name="Google Shape;91;p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9"/>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sp>
      <p:sp>
        <p:nvSpPr>
          <p:cNvPr id="95" name="Google Shape;95;p9"/>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dirty="0"/>
          </a:p>
        </p:txBody>
      </p:sp>
      <p:sp>
        <p:nvSpPr>
          <p:cNvPr id="96" name="Google Shape;96;p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99" name="Google Shape;99;p9"/>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00"/>
        <p:cNvGrpSpPr/>
        <p:nvPr/>
      </p:nvGrpSpPr>
      <p:grpSpPr>
        <a:xfrm>
          <a:off x="0" y="0"/>
          <a:ext cx="0" cy="0"/>
          <a:chOff x="0" y="0"/>
          <a:chExt cx="0" cy="0"/>
        </a:xfrm>
      </p:grpSpPr>
      <p:pic>
        <p:nvPicPr>
          <p:cNvPr id="101" name="Google Shape;101;p10"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2" name="Google Shape;102;p10"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03" name="Google Shape;103;p10"/>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0"/>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sp>
      <p:sp>
        <p:nvSpPr>
          <p:cNvPr id="107" name="Google Shape;107;p10"/>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dirty="0"/>
          </a:p>
        </p:txBody>
      </p:sp>
      <p:sp>
        <p:nvSpPr>
          <p:cNvPr id="108" name="Google Shape;108;p1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0"/>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5"/>
        <p:cNvGrpSpPr/>
        <p:nvPr/>
      </p:nvGrpSpPr>
      <p:grpSpPr>
        <a:xfrm>
          <a:off x="0" y="0"/>
          <a:ext cx="0" cy="0"/>
          <a:chOff x="0" y="0"/>
          <a:chExt cx="0" cy="0"/>
        </a:xfrm>
      </p:grpSpPr>
      <p:pic>
        <p:nvPicPr>
          <p:cNvPr id="6" name="Google Shape;6;p1" descr="hashOverlay-FullResolve.png"/>
          <p:cNvPicPr preferRelativeResize="0"/>
          <p:nvPr/>
        </p:nvPicPr>
        <p:blipFill rotWithShape="1">
          <a:blip r:embed="rId17">
            <a:alphaModFix amt="10000"/>
          </a:blip>
          <a:srcRect/>
          <a:stretch/>
        </p:blipFill>
        <p:spPr>
          <a:xfrm>
            <a:off x="0" y="0"/>
            <a:ext cx="12192000" cy="6858000"/>
          </a:xfrm>
          <a:prstGeom prst="rect">
            <a:avLst/>
          </a:prstGeom>
          <a:noFill/>
          <a:ln>
            <a:noFill/>
          </a:ln>
        </p:spPr>
      </p:pic>
      <p:sp>
        <p:nvSpPr>
          <p:cNvPr id="7" name="Google Shape;7;p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Russo One"/>
              <a:buNone/>
              <a:defRPr sz="3600" i="0" u="none" strike="noStrike" cap="none">
                <a:solidFill>
                  <a:schemeClr val="lt1"/>
                </a:solidFill>
                <a:latin typeface="Russo One"/>
                <a:ea typeface="Russo One"/>
                <a:cs typeface="Russo One"/>
                <a:sym typeface="Russo On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dirty="0"/>
          </a:p>
        </p:txBody>
      </p:sp>
      <p:sp>
        <p:nvSpPr>
          <p:cNvPr id="9" name="Google Shape;9;p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lang="en-US" dirty="0"/>
          </a:p>
        </p:txBody>
      </p:sp>
      <p:sp>
        <p:nvSpPr>
          <p:cNvPr id="10" name="Google Shape;10;p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lang="en-US" dirty="0"/>
          </a:p>
        </p:txBody>
      </p:sp>
      <p:sp>
        <p:nvSpPr>
          <p:cNvPr id="11" name="Google Shape;11;p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fld id="{00000000-1234-1234-1234-123412341234}" type="slidenum">
              <a:rPr lang="en-US" smtClean="0"/>
              <a:pPr/>
              <a:t>‹#›</a:t>
            </a:fld>
            <a:endParaRPr lang="en-US" dirty="0"/>
          </a:p>
        </p:txBody>
      </p:sp>
      <p:pic>
        <p:nvPicPr>
          <p:cNvPr id="12" name="Google Shape;12;p1"/>
          <p:cNvPicPr preferRelativeResize="0"/>
          <p:nvPr/>
        </p:nvPicPr>
        <p:blipFill rotWithShape="1">
          <a:blip r:embed="rId18">
            <a:alphaModFix/>
          </a:blip>
          <a:srcRect/>
          <a:stretch/>
        </p:blipFill>
        <p:spPr>
          <a:xfrm>
            <a:off x="10729455" y="753227"/>
            <a:ext cx="1433788" cy="121701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ctrTitle"/>
          </p:nvPr>
        </p:nvSpPr>
        <p:spPr>
          <a:xfrm>
            <a:off x="680322" y="2733709"/>
            <a:ext cx="8144100" cy="13731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3600"/>
              <a:buFont typeface="Trebuchet MS"/>
              <a:buNone/>
            </a:pPr>
            <a:r>
              <a:rPr lang="en-US" sz="3600"/>
              <a:t>Antivirus Evasion with Python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Code :</a:t>
            </a:r>
            <a:endParaRPr/>
          </a:p>
        </p:txBody>
      </p:sp>
      <p:pic>
        <p:nvPicPr>
          <p:cNvPr id="234" name="Google Shape;234;p23"/>
          <p:cNvPicPr preferRelativeResize="0">
            <a:picLocks noGrp="1"/>
          </p:cNvPicPr>
          <p:nvPr>
            <p:ph type="body" idx="2"/>
          </p:nvPr>
        </p:nvPicPr>
        <p:blipFill rotWithShape="1">
          <a:blip r:embed="rId3">
            <a:alphaModFix/>
          </a:blip>
          <a:srcRect/>
          <a:stretch/>
        </p:blipFill>
        <p:spPr>
          <a:xfrm>
            <a:off x="582072" y="2239612"/>
            <a:ext cx="7788930" cy="38651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Buillding Win32 Executable using Pyinstaller</a:t>
            </a:r>
            <a:endParaRPr/>
          </a:p>
        </p:txBody>
      </p:sp>
      <p:sp>
        <p:nvSpPr>
          <p:cNvPr id="240" name="Google Shape;240;p24"/>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fontScale="90000" lnSpcReduction="10000"/>
          </a:bodyPr>
          <a:lstStyle/>
          <a:p>
            <a:pPr marL="228600" lvl="0" indent="-228600" algn="l" rtl="0">
              <a:lnSpc>
                <a:spcPct val="90000"/>
              </a:lnSpc>
              <a:spcBef>
                <a:spcPts val="0"/>
              </a:spcBef>
              <a:spcAft>
                <a:spcPts val="0"/>
              </a:spcAft>
              <a:buClr>
                <a:schemeClr val="lt1"/>
              </a:buClr>
              <a:buSzPct val="100000"/>
              <a:buChar char="•"/>
            </a:pPr>
            <a:r>
              <a:rPr lang="en-US" dirty="0"/>
              <a:t>Then , spec file built we can instruct </a:t>
            </a:r>
            <a:r>
              <a:rPr lang="en-US" dirty="0" err="1"/>
              <a:t>pyinstaller</a:t>
            </a:r>
            <a:r>
              <a:rPr lang="en-US" dirty="0"/>
              <a:t> to build an executable for redistribution to our victims . </a:t>
            </a:r>
            <a:r>
              <a:rPr lang="en-US" dirty="0" err="1"/>
              <a:t>pyinstaller</a:t>
            </a:r>
            <a:r>
              <a:rPr lang="en-US" dirty="0"/>
              <a:t> creates an executable named bindshell.exe in </a:t>
            </a:r>
            <a:r>
              <a:rPr lang="en-US" dirty="0" err="1"/>
              <a:t>bindshell</a:t>
            </a:r>
            <a:r>
              <a:rPr lang="en-US" dirty="0"/>
              <a:t>\</a:t>
            </a:r>
            <a:r>
              <a:rPr lang="en-US" dirty="0" err="1"/>
              <a:t>dist</a:t>
            </a:r>
            <a:r>
              <a:rPr lang="en-US" dirty="0"/>
              <a:t>\ directory and now redistribute this executable to any windows 32-bit victim</a:t>
            </a:r>
            <a:endParaRPr dirty="0"/>
          </a:p>
          <a:p>
            <a:pPr marL="228600" lvl="0" indent="-91440" algn="l" rtl="0">
              <a:lnSpc>
                <a:spcPct val="90000"/>
              </a:lnSpc>
              <a:spcBef>
                <a:spcPts val="1000"/>
              </a:spcBef>
              <a:spcAft>
                <a:spcPts val="0"/>
              </a:spcAft>
              <a:buClr>
                <a:schemeClr val="lt1"/>
              </a:buClr>
              <a:buSzPct val="100000"/>
              <a:buNone/>
            </a:pPr>
            <a:endParaRPr dirty="0"/>
          </a:p>
          <a:p>
            <a:pPr marL="228600" lvl="0" indent="-228600" algn="l" rtl="0">
              <a:lnSpc>
                <a:spcPct val="90000"/>
              </a:lnSpc>
              <a:spcBef>
                <a:spcPts val="1000"/>
              </a:spcBef>
              <a:spcAft>
                <a:spcPts val="0"/>
              </a:spcAft>
              <a:buClr>
                <a:schemeClr val="lt1"/>
              </a:buClr>
              <a:buSzPct val="100000"/>
              <a:buChar char="•"/>
            </a:pPr>
            <a:r>
              <a:rPr lang="en-US" dirty="0"/>
              <a:t>After running executable on a victim, we see that TCP port 1337 is listening</a:t>
            </a:r>
            <a:endParaRPr dirty="0"/>
          </a:p>
        </p:txBody>
      </p:sp>
      <p:pic>
        <p:nvPicPr>
          <p:cNvPr id="241" name="Google Shape;241;p24"/>
          <p:cNvPicPr preferRelativeResize="0">
            <a:picLocks noGrp="1"/>
          </p:cNvPicPr>
          <p:nvPr>
            <p:ph type="body" idx="2"/>
          </p:nvPr>
        </p:nvPicPr>
        <p:blipFill rotWithShape="1">
          <a:blip r:embed="rId3">
            <a:alphaModFix/>
          </a:blip>
          <a:srcRect/>
          <a:stretch/>
        </p:blipFill>
        <p:spPr>
          <a:xfrm>
            <a:off x="5793740" y="2407285"/>
            <a:ext cx="5572760" cy="3403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Buillding Win32 Executable using Pyinstaller</a:t>
            </a:r>
            <a:endParaRPr/>
          </a:p>
        </p:txBody>
      </p:sp>
      <p:sp>
        <p:nvSpPr>
          <p:cNvPr id="240" name="Google Shape;240;p24"/>
          <p:cNvSpPr txBox="1">
            <a:spLocks noGrp="1"/>
          </p:cNvSpPr>
          <p:nvPr>
            <p:ph type="body" idx="1"/>
          </p:nvPr>
        </p:nvSpPr>
        <p:spPr>
          <a:xfrm>
            <a:off x="680319" y="2336873"/>
            <a:ext cx="10886369" cy="3599316"/>
          </a:xfrm>
          <a:prstGeom prst="rect">
            <a:avLst/>
          </a:prstGeom>
          <a:noFill/>
          <a:ln>
            <a:noFill/>
          </a:ln>
        </p:spPr>
        <p:txBody>
          <a:bodyPr spcFirstLastPara="1" wrap="square" lIns="91425" tIns="45700" rIns="91425" bIns="45700" anchor="t" anchorCtr="0">
            <a:normAutofit fontScale="97500"/>
          </a:bodyPr>
          <a:lstStyle/>
          <a:p>
            <a:pPr marL="342900" lvl="0" algn="l" rtl="0">
              <a:lnSpc>
                <a:spcPct val="90000"/>
              </a:lnSpc>
              <a:spcBef>
                <a:spcPts val="0"/>
              </a:spcBef>
              <a:spcAft>
                <a:spcPts val="0"/>
              </a:spcAft>
              <a:buClr>
                <a:schemeClr val="lt1"/>
              </a:buClr>
              <a:buSzPct val="100000"/>
              <a:buFont typeface="Wingdings" panose="05000000000000000000" pitchFamily="2" charset="2"/>
              <a:buChar char="Ø"/>
            </a:pPr>
            <a:r>
              <a:rPr lang="en-US" sz="2000" dirty="0"/>
              <a:t>This passage is describing the process of using a tool called </a:t>
            </a:r>
            <a:r>
              <a:rPr lang="en-US" sz="2000" dirty="0" err="1"/>
              <a:t>PyInstaller</a:t>
            </a:r>
            <a:r>
              <a:rPr lang="en-US" sz="2000" dirty="0"/>
              <a:t> to take a Python script (in this case, a script that creates a "bind shell" on a victim's machine) and turn it into an executable file (named "bindshell.exe") that can be easily distributed to Windows 32-bit victims. </a:t>
            </a:r>
          </a:p>
          <a:p>
            <a:pPr marL="342900" lvl="0" algn="l" rtl="0">
              <a:lnSpc>
                <a:spcPct val="90000"/>
              </a:lnSpc>
              <a:spcBef>
                <a:spcPts val="0"/>
              </a:spcBef>
              <a:spcAft>
                <a:spcPts val="0"/>
              </a:spcAft>
              <a:buClr>
                <a:schemeClr val="lt1"/>
              </a:buClr>
              <a:buSzPct val="100000"/>
              <a:buFont typeface="Wingdings" panose="05000000000000000000" pitchFamily="2" charset="2"/>
              <a:buChar char="Ø"/>
            </a:pPr>
            <a:r>
              <a:rPr lang="en-US" sz="2000" dirty="0"/>
              <a:t>The executable, when run on a victim's machine, will start a listener on TCP port 1337, allowing the attacker to remotely connect to the victim's machine.</a:t>
            </a:r>
            <a:endParaRPr sz="2000" dirty="0"/>
          </a:p>
        </p:txBody>
      </p:sp>
    </p:spTree>
    <p:extLst>
      <p:ext uri="{BB962C8B-B14F-4D97-AF65-F5344CB8AC3E}">
        <p14:creationId xmlns:p14="http://schemas.microsoft.com/office/powerpoint/2010/main" val="428224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Verifying Evasion</a:t>
            </a:r>
            <a:endParaRPr/>
          </a:p>
        </p:txBody>
      </p:sp>
      <p:sp>
        <p:nvSpPr>
          <p:cNvPr id="253" name="Google Shape;253;p26"/>
          <p:cNvSpPr txBox="1">
            <a:spLocks noGrp="1"/>
          </p:cNvSpPr>
          <p:nvPr>
            <p:ph type="body" idx="1"/>
          </p:nvPr>
        </p:nvSpPr>
        <p:spPr>
          <a:xfrm>
            <a:off x="680085" y="2336800"/>
            <a:ext cx="10739755" cy="3599180"/>
          </a:xfrm>
          <a:prstGeom prst="rect">
            <a:avLst/>
          </a:prstGeom>
          <a:noFill/>
          <a:ln>
            <a:noFill/>
          </a:ln>
        </p:spPr>
        <p:txBody>
          <a:bodyPr spcFirstLastPara="1" wrap="square" lIns="91425" tIns="45700" rIns="91425" bIns="45700" anchor="t" anchorCtr="0">
            <a:normAutofit fontScale="87500"/>
          </a:bodyPr>
          <a:lstStyle/>
          <a:p>
            <a:pPr marL="228600" lvl="0" indent="-228600" algn="l" rtl="0">
              <a:lnSpc>
                <a:spcPct val="90000"/>
              </a:lnSpc>
              <a:spcBef>
                <a:spcPts val="0"/>
              </a:spcBef>
              <a:spcAft>
                <a:spcPts val="0"/>
              </a:spcAft>
              <a:buClr>
                <a:schemeClr val="lt1"/>
              </a:buClr>
              <a:buSzPct val="100000"/>
              <a:buChar char="•"/>
            </a:pPr>
            <a:r>
              <a:rPr lang="en-US" dirty="0"/>
              <a:t>Now , we will use service vscan.novirusthanks.org to scan our executable .It provides a web page interface to upload suspect files and scan them against 14 different antivirus engines .</a:t>
            </a:r>
            <a:endParaRPr dirty="0"/>
          </a:p>
          <a:p>
            <a:pPr marL="228600" lvl="0" indent="-228600" algn="l" rtl="0">
              <a:lnSpc>
                <a:spcPct val="90000"/>
              </a:lnSpc>
              <a:spcBef>
                <a:spcPts val="1000"/>
              </a:spcBef>
              <a:spcAft>
                <a:spcPts val="0"/>
              </a:spcAft>
              <a:buClr>
                <a:schemeClr val="lt1"/>
              </a:buClr>
              <a:buSzPct val="100000"/>
              <a:buChar char="•"/>
            </a:pPr>
            <a:r>
              <a:rPr lang="en-US" dirty="0"/>
              <a:t>Capturing a </a:t>
            </a:r>
            <a:r>
              <a:rPr lang="en-US" dirty="0" err="1"/>
              <a:t>tcpdump</a:t>
            </a:r>
            <a:r>
              <a:rPr lang="en-US" dirty="0"/>
              <a:t> of the interaction with web page interface gives us a good starting point for our python script . HTTP header includes s setting for the boundary that </a:t>
            </a:r>
            <a:r>
              <a:rPr lang="en-US" dirty="0" err="1"/>
              <a:t>surronds</a:t>
            </a:r>
            <a:r>
              <a:rPr lang="en-US" dirty="0"/>
              <a:t> the file contents and it require this header and </a:t>
            </a:r>
            <a:r>
              <a:rPr lang="en-US" dirty="0" err="1"/>
              <a:t>theseparameters</a:t>
            </a:r>
            <a:r>
              <a:rPr lang="en-US" dirty="0"/>
              <a:t> in order to submit file .</a:t>
            </a:r>
            <a:endParaRPr dirty="0"/>
          </a:p>
          <a:p>
            <a:pPr marL="228600" lvl="0" indent="-228600" algn="l" rtl="0">
              <a:lnSpc>
                <a:spcPct val="90000"/>
              </a:lnSpc>
              <a:spcBef>
                <a:spcPts val="1000"/>
              </a:spcBef>
              <a:spcAft>
                <a:spcPts val="0"/>
              </a:spcAft>
              <a:buClr>
                <a:schemeClr val="lt1"/>
              </a:buClr>
              <a:buSzPct val="100000"/>
              <a:buChar char="•"/>
            </a:pPr>
            <a:r>
              <a:rPr lang="en-US" dirty="0"/>
              <a:t>Now writing quick python function utilizing the </a:t>
            </a:r>
            <a:r>
              <a:rPr lang="en-US" dirty="0" err="1"/>
              <a:t>httplib</a:t>
            </a:r>
            <a:r>
              <a:rPr lang="en-US" dirty="0"/>
              <a:t> that takes the file name as parameter and after opening file and reading contents , it creates a connection to vscan.novirusthanks.org and post </a:t>
            </a:r>
            <a:r>
              <a:rPr lang="en-US" dirty="0" err="1"/>
              <a:t>th</a:t>
            </a:r>
            <a:r>
              <a:rPr lang="en-US" dirty="0"/>
              <a:t> header and data parameters . page returns a response that refers to the </a:t>
            </a:r>
            <a:r>
              <a:rPr lang="en-US" dirty="0" err="1"/>
              <a:t>loation</a:t>
            </a:r>
            <a:r>
              <a:rPr lang="en-US" dirty="0"/>
              <a:t> page containing the analysis of the uploaded file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Verifying Evasion</a:t>
            </a:r>
            <a:endParaRPr/>
          </a:p>
        </p:txBody>
      </p:sp>
      <p:sp>
        <p:nvSpPr>
          <p:cNvPr id="253" name="Google Shape;253;p26"/>
          <p:cNvSpPr txBox="1">
            <a:spLocks noGrp="1"/>
          </p:cNvSpPr>
          <p:nvPr>
            <p:ph type="body" idx="1"/>
          </p:nvPr>
        </p:nvSpPr>
        <p:spPr>
          <a:xfrm>
            <a:off x="680085" y="2336800"/>
            <a:ext cx="10739755" cy="3599180"/>
          </a:xfrm>
          <a:prstGeom prst="rect">
            <a:avLst/>
          </a:prstGeom>
          <a:noFill/>
          <a:ln>
            <a:noFill/>
          </a:ln>
        </p:spPr>
        <p:txBody>
          <a:bodyPr spcFirstLastPara="1" wrap="square" lIns="91425" tIns="45700" rIns="91425" bIns="45700" anchor="t" anchorCtr="0">
            <a:normAutofit fontScale="95000"/>
          </a:bodyPr>
          <a:lstStyle/>
          <a:p>
            <a:pPr marL="342900" lvl="0" algn="l" rtl="0">
              <a:lnSpc>
                <a:spcPct val="90000"/>
              </a:lnSpc>
              <a:spcBef>
                <a:spcPts val="0"/>
              </a:spcBef>
              <a:spcAft>
                <a:spcPts val="0"/>
              </a:spcAft>
              <a:buClr>
                <a:schemeClr val="lt1"/>
              </a:buClr>
              <a:buSzPct val="100000"/>
              <a:buFont typeface="Wingdings" panose="05000000000000000000" pitchFamily="2" charset="2"/>
              <a:buChar char="Ø"/>
            </a:pPr>
            <a:r>
              <a:rPr lang="en-US" sz="2000" dirty="0"/>
              <a:t>This passage is describing a process of using a website service called vscan.novirusthanks.org to scan a previously-created executable file for any potential viruses or malware. The service provides a web page interface for uploading files and scanning them using 14 different antivirus engines. </a:t>
            </a:r>
          </a:p>
          <a:p>
            <a:pPr marL="342900" lvl="0" algn="l" rtl="0">
              <a:lnSpc>
                <a:spcPct val="90000"/>
              </a:lnSpc>
              <a:spcBef>
                <a:spcPts val="0"/>
              </a:spcBef>
              <a:spcAft>
                <a:spcPts val="0"/>
              </a:spcAft>
              <a:buClr>
                <a:schemeClr val="lt1"/>
              </a:buClr>
              <a:buSzPct val="100000"/>
              <a:buFont typeface="Wingdings" panose="05000000000000000000" pitchFamily="2" charset="2"/>
              <a:buChar char="Ø"/>
            </a:pPr>
            <a:r>
              <a:rPr lang="en-US" sz="2000" dirty="0"/>
              <a:t>The author captures a record (</a:t>
            </a:r>
            <a:r>
              <a:rPr lang="en-US" sz="2000" dirty="0" err="1"/>
              <a:t>tcpdump</a:t>
            </a:r>
            <a:r>
              <a:rPr lang="en-US" sz="2000" dirty="0"/>
              <a:t>) of the interaction with the web page interface and uses it as a starting point for a Python script. The script uses the </a:t>
            </a:r>
            <a:r>
              <a:rPr lang="en-US" sz="2000" dirty="0" err="1"/>
              <a:t>httplib</a:t>
            </a:r>
            <a:r>
              <a:rPr lang="en-US" sz="2000" dirty="0"/>
              <a:t> library to create a connection to the vscan.novirusthanks.org website, post the header and data parameters, and upload the executable file. </a:t>
            </a:r>
          </a:p>
          <a:p>
            <a:pPr marL="342900" lvl="0" algn="l" rtl="0">
              <a:lnSpc>
                <a:spcPct val="90000"/>
              </a:lnSpc>
              <a:spcBef>
                <a:spcPts val="0"/>
              </a:spcBef>
              <a:spcAft>
                <a:spcPts val="0"/>
              </a:spcAft>
              <a:buClr>
                <a:schemeClr val="lt1"/>
              </a:buClr>
              <a:buSzPct val="100000"/>
              <a:buFont typeface="Wingdings" panose="05000000000000000000" pitchFamily="2" charset="2"/>
              <a:buChar char="Ø"/>
            </a:pPr>
            <a:r>
              <a:rPr lang="en-US" sz="2000" dirty="0"/>
              <a:t>The website returns a response with a location page containing the analysis of the uploaded file.</a:t>
            </a:r>
            <a:endParaRPr sz="2000" dirty="0"/>
          </a:p>
        </p:txBody>
      </p:sp>
    </p:spTree>
    <p:extLst>
      <p:ext uri="{BB962C8B-B14F-4D97-AF65-F5344CB8AC3E}">
        <p14:creationId xmlns:p14="http://schemas.microsoft.com/office/powerpoint/2010/main" val="612376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Verifying Evasion</a:t>
            </a:r>
            <a:br>
              <a:rPr lang="en-US"/>
            </a:br>
            <a:endParaRPr/>
          </a:p>
        </p:txBody>
      </p:sp>
      <p:sp>
        <p:nvSpPr>
          <p:cNvPr id="259" name="Google Shape;259;p27"/>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fontScale="87500" lnSpcReduction="10000"/>
          </a:bodyPr>
          <a:lstStyle/>
          <a:p>
            <a:pPr marL="228600" lvl="0" indent="-228600" algn="l" rtl="0">
              <a:lnSpc>
                <a:spcPct val="90000"/>
              </a:lnSpc>
              <a:spcBef>
                <a:spcPts val="0"/>
              </a:spcBef>
              <a:spcAft>
                <a:spcPts val="0"/>
              </a:spcAft>
              <a:buClr>
                <a:schemeClr val="lt1"/>
              </a:buClr>
              <a:buSzPct val="100000"/>
              <a:buChar char="•"/>
            </a:pPr>
            <a:r>
              <a:rPr lang="en-US" dirty="0"/>
              <a:t>Examining the returned location field from vscan.novirusthanks.org , we see </a:t>
            </a:r>
            <a:r>
              <a:rPr lang="en-US" dirty="0" err="1"/>
              <a:t>serverconstructs</a:t>
            </a:r>
            <a:r>
              <a:rPr lang="en-US" dirty="0"/>
              <a:t>  returned page from site + file + md5sumfile(contents) + bae64(</a:t>
            </a:r>
            <a:r>
              <a:rPr lang="en-US" dirty="0" err="1"/>
              <a:t>filenem</a:t>
            </a:r>
            <a:r>
              <a:rPr lang="en-US" dirty="0"/>
              <a:t>)</a:t>
            </a:r>
            <a:endParaRPr dirty="0"/>
          </a:p>
          <a:p>
            <a:pPr marL="228600" lvl="0" indent="-228600" algn="l" rtl="0">
              <a:lnSpc>
                <a:spcPct val="90000"/>
              </a:lnSpc>
              <a:spcBef>
                <a:spcPts val="1000"/>
              </a:spcBef>
              <a:spcAft>
                <a:spcPts val="0"/>
              </a:spcAft>
              <a:buClr>
                <a:schemeClr val="lt1"/>
              </a:buClr>
              <a:buSzPct val="100000"/>
              <a:buChar char="•"/>
            </a:pPr>
            <a:r>
              <a:rPr lang="en-US" dirty="0"/>
              <a:t>The page contains some </a:t>
            </a:r>
            <a:r>
              <a:rPr lang="en-US" dirty="0" err="1"/>
              <a:t>javascript</a:t>
            </a:r>
            <a:r>
              <a:rPr lang="en-US" dirty="0"/>
              <a:t> to print a message saying that scanning </a:t>
            </a:r>
            <a:r>
              <a:rPr lang="en-US" dirty="0" err="1"/>
              <a:t>fileand</a:t>
            </a:r>
            <a:r>
              <a:rPr lang="en-US" dirty="0"/>
              <a:t> reload the page until a full analysis  page is </a:t>
            </a:r>
            <a:r>
              <a:rPr lang="en-US" dirty="0" err="1"/>
              <a:t>readypage</a:t>
            </a:r>
            <a:r>
              <a:rPr lang="en-US" dirty="0"/>
              <a:t> returns an HTTP status code 302 which redirects to site + /analysis/ + md5sumfile (file contents) + / + base64(filename) new page simply swaps word file for analysis in the URL</a:t>
            </a:r>
            <a:endParaRPr dirty="0"/>
          </a:p>
          <a:p>
            <a:pPr marL="228600" lvl="0" indent="-228600" algn="l" rtl="0">
              <a:lnSpc>
                <a:spcPct val="90000"/>
              </a:lnSpc>
              <a:spcBef>
                <a:spcPts val="1000"/>
              </a:spcBef>
              <a:spcAft>
                <a:spcPts val="0"/>
              </a:spcAft>
              <a:buClr>
                <a:schemeClr val="lt1"/>
              </a:buClr>
              <a:buSzPct val="100000"/>
              <a:buChar char="•"/>
            </a:pPr>
            <a:r>
              <a:rPr lang="en-US" dirty="0"/>
              <a:t>First , our script connects to the file page , which returns a scanning in </a:t>
            </a:r>
            <a:r>
              <a:rPr lang="en-US" dirty="0" err="1"/>
              <a:t>progrss</a:t>
            </a:r>
            <a:r>
              <a:rPr lang="en-US" dirty="0"/>
              <a:t> message. Once this page returns an HTTP 302 redirect to our analysis page , </a:t>
            </a:r>
            <a:r>
              <a:rPr lang="en-US" dirty="0" err="1"/>
              <a:t>regularexpression</a:t>
            </a:r>
            <a:r>
              <a:rPr lang="en-US" dirty="0"/>
              <a:t> to read the detection rate and then replace the CSS code with blank </a:t>
            </a:r>
            <a:r>
              <a:rPr lang="en-US" dirty="0" err="1"/>
              <a:t>stringthen</a:t>
            </a:r>
            <a:r>
              <a:rPr lang="en-US" dirty="0"/>
              <a:t> print detection rate string to the screen</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Verifying Evasion</a:t>
            </a:r>
            <a:br>
              <a:rPr lang="en-US"/>
            </a:br>
            <a:endParaRPr/>
          </a:p>
        </p:txBody>
      </p:sp>
      <p:sp>
        <p:nvSpPr>
          <p:cNvPr id="259" name="Google Shape;259;p27"/>
          <p:cNvSpPr txBox="1">
            <a:spLocks noGrp="1"/>
          </p:cNvSpPr>
          <p:nvPr>
            <p:ph type="body" idx="1"/>
          </p:nvPr>
        </p:nvSpPr>
        <p:spPr>
          <a:xfrm>
            <a:off x="237261" y="2827067"/>
            <a:ext cx="11706500" cy="3599316"/>
          </a:xfrm>
          <a:prstGeom prst="rect">
            <a:avLst/>
          </a:prstGeom>
          <a:noFill/>
          <a:ln>
            <a:noFill/>
          </a:ln>
        </p:spPr>
        <p:txBody>
          <a:bodyPr spcFirstLastPara="1" wrap="square" lIns="91425" tIns="45700" rIns="91425" bIns="45700" anchor="t" anchorCtr="0">
            <a:normAutofit fontScale="95000"/>
          </a:bodyPr>
          <a:lstStyle/>
          <a:p>
            <a:pPr marL="342900" lvl="0" algn="l" rtl="0">
              <a:lnSpc>
                <a:spcPct val="90000"/>
              </a:lnSpc>
              <a:spcBef>
                <a:spcPts val="0"/>
              </a:spcBef>
              <a:spcAft>
                <a:spcPts val="0"/>
              </a:spcAft>
              <a:buClr>
                <a:schemeClr val="lt1"/>
              </a:buClr>
              <a:buSzPct val="100000"/>
              <a:buFont typeface="Wingdings" panose="05000000000000000000" pitchFamily="2" charset="2"/>
              <a:buChar char="Ø"/>
            </a:pPr>
            <a:r>
              <a:rPr lang="en-US" sz="2000" dirty="0"/>
              <a:t>This passage is describing a process of analyzing the response received from the vscan.novirusthanks.org website after uploading an executable file for scanning. The returned location field is found to contain a page constructed from the website URL, the file, the MD5 hash of the file contents, and the base64 encoded filename. </a:t>
            </a:r>
          </a:p>
          <a:p>
            <a:pPr marL="342900" lvl="0" algn="l" rtl="0">
              <a:lnSpc>
                <a:spcPct val="90000"/>
              </a:lnSpc>
              <a:spcBef>
                <a:spcPts val="0"/>
              </a:spcBef>
              <a:spcAft>
                <a:spcPts val="0"/>
              </a:spcAft>
              <a:buClr>
                <a:schemeClr val="lt1"/>
              </a:buClr>
              <a:buSzPct val="100000"/>
              <a:buFont typeface="Wingdings" panose="05000000000000000000" pitchFamily="2" charset="2"/>
              <a:buChar char="Ø"/>
            </a:pPr>
            <a:r>
              <a:rPr lang="en-US" sz="2000" dirty="0"/>
              <a:t>The page contains </a:t>
            </a:r>
            <a:r>
              <a:rPr lang="en-US" sz="2000" dirty="0" err="1"/>
              <a:t>javascript</a:t>
            </a:r>
            <a:r>
              <a:rPr lang="en-US" sz="2000" dirty="0"/>
              <a:t> that displays a message saying that the file is being scanned and will reload the page until a full analysis page is ready. </a:t>
            </a:r>
          </a:p>
          <a:p>
            <a:pPr marL="342900" lvl="0" algn="l" rtl="0">
              <a:lnSpc>
                <a:spcPct val="90000"/>
              </a:lnSpc>
              <a:spcBef>
                <a:spcPts val="0"/>
              </a:spcBef>
              <a:spcAft>
                <a:spcPts val="0"/>
              </a:spcAft>
              <a:buClr>
                <a:schemeClr val="lt1"/>
              </a:buClr>
              <a:buSzPct val="100000"/>
              <a:buFont typeface="Wingdings" panose="05000000000000000000" pitchFamily="2" charset="2"/>
              <a:buChar char="Ø"/>
            </a:pPr>
            <a:r>
              <a:rPr lang="en-US" sz="2000" dirty="0"/>
              <a:t>The page returns an HTTP status code 302, which redirects to a new page that contains the analysis of the file. The new page URL is constructed from the website URL, the MD5 hash of the file contents, and the base64 encoded filename. </a:t>
            </a:r>
          </a:p>
          <a:p>
            <a:pPr marL="342900" lvl="0" algn="l" rtl="0">
              <a:lnSpc>
                <a:spcPct val="90000"/>
              </a:lnSpc>
              <a:spcBef>
                <a:spcPts val="0"/>
              </a:spcBef>
              <a:spcAft>
                <a:spcPts val="0"/>
              </a:spcAft>
              <a:buClr>
                <a:schemeClr val="lt1"/>
              </a:buClr>
              <a:buSzPct val="100000"/>
              <a:buFont typeface="Wingdings" panose="05000000000000000000" pitchFamily="2" charset="2"/>
              <a:buChar char="Ø"/>
            </a:pPr>
            <a:r>
              <a:rPr lang="en-US" sz="2000" dirty="0"/>
              <a:t>The script uses regular expressions to read the detection rate of the uploaded file and replaces the CSS code with a blank string. Lastly, it prints the detection rate string to the screen.</a:t>
            </a:r>
            <a:endParaRPr sz="2000" dirty="0"/>
          </a:p>
        </p:txBody>
      </p:sp>
    </p:spTree>
    <p:extLst>
      <p:ext uri="{BB962C8B-B14F-4D97-AF65-F5344CB8AC3E}">
        <p14:creationId xmlns:p14="http://schemas.microsoft.com/office/powerpoint/2010/main" val="3181826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ct val="100000"/>
              <a:buFont typeface="Trebuchet MS"/>
              <a:buNone/>
            </a:pPr>
            <a:r>
              <a:rPr lang="en-US"/>
              <a:t>Verifying Evasion</a:t>
            </a:r>
            <a:br>
              <a:rPr lang="en-US"/>
            </a:br>
            <a:endParaRPr/>
          </a:p>
        </p:txBody>
      </p:sp>
      <p:sp>
        <p:nvSpPr>
          <p:cNvPr id="265" name="Google Shape;265;p28"/>
          <p:cNvSpPr txBox="1">
            <a:spLocks noGrp="1"/>
          </p:cNvSpPr>
          <p:nvPr>
            <p:ph type="body" idx="1"/>
          </p:nvPr>
        </p:nvSpPr>
        <p:spPr>
          <a:xfrm>
            <a:off x="415925" y="2162810"/>
            <a:ext cx="5957570" cy="3984625"/>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lt1"/>
              </a:buClr>
              <a:buSzPct val="100000"/>
              <a:buChar char="•"/>
            </a:pPr>
            <a:r>
              <a:rPr lang="en-US" dirty="0" err="1"/>
              <a:t>Addding</a:t>
            </a:r>
            <a:r>
              <a:rPr lang="en-US" dirty="0"/>
              <a:t> some option parsing we now have script capable of uploading </a:t>
            </a:r>
            <a:r>
              <a:rPr lang="en-US" dirty="0" err="1"/>
              <a:t>file,scanning</a:t>
            </a:r>
            <a:r>
              <a:rPr lang="en-US" dirty="0"/>
              <a:t> it using the site service and printing the detection rate</a:t>
            </a:r>
            <a:endParaRPr dirty="0"/>
          </a:p>
          <a:p>
            <a:pPr marL="228600" lvl="0" indent="-228600" algn="l" rtl="0">
              <a:lnSpc>
                <a:spcPct val="90000"/>
              </a:lnSpc>
              <a:spcBef>
                <a:spcPts val="1000"/>
              </a:spcBef>
              <a:spcAft>
                <a:spcPts val="0"/>
              </a:spcAft>
              <a:buClr>
                <a:schemeClr val="lt1"/>
              </a:buClr>
              <a:buSzPct val="100000"/>
              <a:buChar char="•"/>
            </a:pPr>
            <a:r>
              <a:rPr lang="en-US" dirty="0"/>
              <a:t>Now test malicious exe to verify an antivirus program can successfully detect it </a:t>
            </a:r>
            <a:r>
              <a:rPr lang="en-US" dirty="0" err="1"/>
              <a:t>builded</a:t>
            </a:r>
            <a:r>
              <a:rPr lang="en-US" dirty="0"/>
              <a:t> a windows TCP </a:t>
            </a:r>
            <a:r>
              <a:rPr lang="en-US" dirty="0" err="1"/>
              <a:t>bindshell</a:t>
            </a:r>
            <a:r>
              <a:rPr lang="en-US" dirty="0"/>
              <a:t> that binds TCP port 1337 using default </a:t>
            </a:r>
            <a:r>
              <a:rPr lang="en-US" dirty="0" err="1"/>
              <a:t>meatasploit</a:t>
            </a:r>
            <a:r>
              <a:rPr lang="en-US" dirty="0"/>
              <a:t> encoder</a:t>
            </a:r>
            <a:endParaRPr dirty="0"/>
          </a:p>
          <a:p>
            <a:pPr marL="228600" lvl="0" indent="-228600" algn="l" rtl="0">
              <a:lnSpc>
                <a:spcPct val="90000"/>
              </a:lnSpc>
              <a:spcBef>
                <a:spcPts val="1000"/>
              </a:spcBef>
              <a:spcAft>
                <a:spcPts val="0"/>
              </a:spcAft>
              <a:buClr>
                <a:schemeClr val="lt1"/>
              </a:buClr>
              <a:buSzPct val="100000"/>
              <a:buChar char="•"/>
            </a:pPr>
            <a:r>
              <a:rPr lang="en-US" dirty="0"/>
              <a:t>It </a:t>
            </a:r>
            <a:r>
              <a:rPr lang="en-US" dirty="0" err="1"/>
              <a:t>wiil</a:t>
            </a:r>
            <a:r>
              <a:rPr lang="en-US" dirty="0"/>
              <a:t> encode it into standard windows exe .Results are 10 out of 14 antivirus engines detect file as malicious </a:t>
            </a:r>
            <a:endParaRPr dirty="0"/>
          </a:p>
          <a:p>
            <a:pPr marL="228600" lvl="0" indent="-228600" algn="l" rtl="0">
              <a:lnSpc>
                <a:spcPct val="90000"/>
              </a:lnSpc>
              <a:spcBef>
                <a:spcPts val="1000"/>
              </a:spcBef>
              <a:spcAft>
                <a:spcPts val="0"/>
              </a:spcAft>
              <a:buClr>
                <a:schemeClr val="lt1"/>
              </a:buClr>
              <a:buSzPct val="100000"/>
              <a:buChar char="•"/>
            </a:pPr>
            <a:r>
              <a:rPr lang="en-US" dirty="0"/>
              <a:t>Finally running viruscheck.py script against our python script compiled exe we can upload it to site and see 14 out of 14 antivirus engines failed to </a:t>
            </a:r>
            <a:r>
              <a:rPr lang="en-US" dirty="0" err="1"/>
              <a:t>detectit</a:t>
            </a:r>
            <a:r>
              <a:rPr lang="en-US" dirty="0"/>
              <a:t> as malicious </a:t>
            </a:r>
            <a:endParaRPr dirty="0"/>
          </a:p>
        </p:txBody>
      </p:sp>
      <p:pic>
        <p:nvPicPr>
          <p:cNvPr id="266" name="Google Shape;266;p28"/>
          <p:cNvPicPr preferRelativeResize="0">
            <a:picLocks noGrp="1"/>
          </p:cNvPicPr>
          <p:nvPr>
            <p:ph type="body" idx="2"/>
          </p:nvPr>
        </p:nvPicPr>
        <p:blipFill rotWithShape="1">
          <a:blip r:embed="rId3">
            <a:alphaModFix/>
          </a:blip>
          <a:srcRect/>
          <a:stretch/>
        </p:blipFill>
        <p:spPr>
          <a:xfrm>
            <a:off x="6472650" y="2397750"/>
            <a:ext cx="5313000" cy="312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ct val="100000"/>
              <a:buFont typeface="Trebuchet MS"/>
              <a:buNone/>
            </a:pPr>
            <a:r>
              <a:rPr lang="en-US"/>
              <a:t>Verifying Evasion</a:t>
            </a:r>
            <a:br>
              <a:rPr lang="en-US"/>
            </a:br>
            <a:endParaRPr/>
          </a:p>
        </p:txBody>
      </p:sp>
      <p:sp>
        <p:nvSpPr>
          <p:cNvPr id="265" name="Google Shape;265;p28"/>
          <p:cNvSpPr txBox="1">
            <a:spLocks noGrp="1"/>
          </p:cNvSpPr>
          <p:nvPr>
            <p:ph type="body" idx="1"/>
          </p:nvPr>
        </p:nvSpPr>
        <p:spPr>
          <a:xfrm>
            <a:off x="415924" y="2162810"/>
            <a:ext cx="11395861" cy="3984625"/>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ct val="100000"/>
              <a:buFont typeface="Wingdings" panose="05000000000000000000" pitchFamily="2" charset="2"/>
              <a:buChar char="Ø"/>
            </a:pPr>
            <a:r>
              <a:rPr lang="en-US" sz="2000" dirty="0"/>
              <a:t>This passage is describing the process of creating a script that is capable of uploading a file to the vscan.novirusthanks.org website, scanning it for malware, and printing the detection rate. The script is also capable of handling command line options. </a:t>
            </a:r>
          </a:p>
          <a:p>
            <a:pPr marL="342900" lvl="0" algn="l" rtl="0">
              <a:lnSpc>
                <a:spcPct val="90000"/>
              </a:lnSpc>
              <a:spcBef>
                <a:spcPts val="0"/>
              </a:spcBef>
              <a:spcAft>
                <a:spcPts val="0"/>
              </a:spcAft>
              <a:buClr>
                <a:schemeClr val="lt1"/>
              </a:buClr>
              <a:buSzPct val="100000"/>
              <a:buFont typeface="Wingdings" panose="05000000000000000000" pitchFamily="2" charset="2"/>
              <a:buChar char="Ø"/>
            </a:pPr>
            <a:r>
              <a:rPr lang="en-US" sz="2000" dirty="0"/>
              <a:t>The author then tests the script by using a malicious executable file, specifically a windows TCP bind shell that binds TCP port 1337 using a standard Metasploit encoder, encoding it into a standard windows executable. </a:t>
            </a:r>
          </a:p>
          <a:p>
            <a:pPr marL="342900" lvl="0" algn="l" rtl="0">
              <a:lnSpc>
                <a:spcPct val="90000"/>
              </a:lnSpc>
              <a:spcBef>
                <a:spcPts val="0"/>
              </a:spcBef>
              <a:spcAft>
                <a:spcPts val="0"/>
              </a:spcAft>
              <a:buClr>
                <a:schemeClr val="lt1"/>
              </a:buClr>
              <a:buSzPct val="100000"/>
              <a:buFont typeface="Wingdings" panose="05000000000000000000" pitchFamily="2" charset="2"/>
              <a:buChar char="Ø"/>
            </a:pPr>
            <a:r>
              <a:rPr lang="en-US" sz="2000" dirty="0"/>
              <a:t>The results showed that 10 out of 14 antivirus engines detected the file as malicious. Finally, the author uses the script to test the script itself against a compiled version of a python script. The results showed that 14 out of 14 antivirus engines failed to detect it as malicious.</a:t>
            </a:r>
            <a:endParaRPr sz="2000" dirty="0"/>
          </a:p>
        </p:txBody>
      </p:sp>
    </p:spTree>
    <p:extLst>
      <p:ext uri="{BB962C8B-B14F-4D97-AF65-F5344CB8AC3E}">
        <p14:creationId xmlns:p14="http://schemas.microsoft.com/office/powerpoint/2010/main" val="3247453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endParaRPr/>
          </a:p>
        </p:txBody>
      </p:sp>
      <p:pic>
        <p:nvPicPr>
          <p:cNvPr id="6" name="Picture 5">
            <a:extLst>
              <a:ext uri="{FF2B5EF4-FFF2-40B4-BE49-F238E27FC236}">
                <a16:creationId xmlns:a16="http://schemas.microsoft.com/office/drawing/2014/main" id="{765CDE48-27DA-30C3-E426-F720EE0742C0}"/>
              </a:ext>
            </a:extLst>
          </p:cNvPr>
          <p:cNvPicPr>
            <a:picLocks noChangeAspect="1"/>
          </p:cNvPicPr>
          <p:nvPr/>
        </p:nvPicPr>
        <p:blipFill>
          <a:blip r:embed="rId3"/>
          <a:stretch>
            <a:fillRect/>
          </a:stretch>
        </p:blipFill>
        <p:spPr>
          <a:xfrm>
            <a:off x="761601" y="2078006"/>
            <a:ext cx="5486400" cy="4557014"/>
          </a:xfrm>
          <a:prstGeom prst="rect">
            <a:avLst/>
          </a:prstGeom>
        </p:spPr>
      </p:pic>
    </p:spTree>
    <p:extLst>
      <p:ext uri="{BB962C8B-B14F-4D97-AF65-F5344CB8AC3E}">
        <p14:creationId xmlns:p14="http://schemas.microsoft.com/office/powerpoint/2010/main" val="3996966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b="1"/>
              <a:t>Contents </a:t>
            </a:r>
            <a:endParaRPr/>
          </a:p>
        </p:txBody>
      </p:sp>
      <p:sp>
        <p:nvSpPr>
          <p:cNvPr id="200" name="Google Shape;200;p18"/>
          <p:cNvSpPr txBox="1">
            <a:spLocks noGrp="1"/>
          </p:cNvSpPr>
          <p:nvPr>
            <p:ph type="body" idx="1"/>
          </p:nvPr>
        </p:nvSpPr>
        <p:spPr>
          <a:xfrm>
            <a:off x="680085" y="2336800"/>
            <a:ext cx="11045825" cy="4210685"/>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0"/>
              </a:spcAft>
              <a:buNone/>
            </a:pPr>
            <a:endParaRPr sz="3600" b="1" dirty="0"/>
          </a:p>
          <a:p>
            <a:pPr marL="228600" lvl="0" indent="-76200" algn="l" rtl="0">
              <a:lnSpc>
                <a:spcPct val="90000"/>
              </a:lnSpc>
              <a:spcBef>
                <a:spcPts val="1000"/>
              </a:spcBef>
              <a:spcAft>
                <a:spcPts val="0"/>
              </a:spcAft>
              <a:buClr>
                <a:schemeClr val="lt1"/>
              </a:buClr>
              <a:buSzPts val="2400"/>
              <a:buNone/>
            </a:pPr>
            <a:endParaRPr dirty="0"/>
          </a:p>
          <a:p>
            <a:pPr marL="685800" lvl="1" indent="-228600" algn="l" rtl="0">
              <a:lnSpc>
                <a:spcPct val="90000"/>
              </a:lnSpc>
              <a:spcBef>
                <a:spcPts val="500"/>
              </a:spcBef>
              <a:spcAft>
                <a:spcPts val="0"/>
              </a:spcAft>
              <a:buClr>
                <a:schemeClr val="lt1"/>
              </a:buClr>
              <a:buSzPts val="2000"/>
              <a:buChar char="•"/>
            </a:pPr>
            <a:r>
              <a:rPr lang="en-US" dirty="0">
                <a:latin typeface="Arial" panose="020B0604020202020204" pitchFamily="34" charset="0"/>
                <a:cs typeface="Arial" panose="020B0604020202020204" pitchFamily="34" charset="0"/>
              </a:rPr>
              <a:t>Working with Python </a:t>
            </a:r>
            <a:r>
              <a:rPr lang="en-US" dirty="0" err="1">
                <a:latin typeface="Arial" panose="020B0604020202020204" pitchFamily="34" charset="0"/>
                <a:cs typeface="Arial" panose="020B0604020202020204" pitchFamily="34" charset="0"/>
              </a:rPr>
              <a:t>Ctypes</a:t>
            </a:r>
            <a:endParaRPr dirty="0">
              <a:latin typeface="Arial" panose="020B0604020202020204" pitchFamily="34" charset="0"/>
              <a:cs typeface="Arial" panose="020B0604020202020204" pitchFamily="34" charset="0"/>
            </a:endParaRPr>
          </a:p>
          <a:p>
            <a:pPr marL="685800" lvl="1" indent="-228600" algn="l" rtl="0">
              <a:lnSpc>
                <a:spcPct val="90000"/>
              </a:lnSpc>
              <a:spcBef>
                <a:spcPts val="500"/>
              </a:spcBef>
              <a:spcAft>
                <a:spcPts val="0"/>
              </a:spcAft>
              <a:buClr>
                <a:schemeClr val="lt1"/>
              </a:buClr>
              <a:buSzPts val="2000"/>
              <a:buChar char="•"/>
            </a:pPr>
            <a:r>
              <a:rPr lang="en-US" dirty="0">
                <a:latin typeface="Arial" panose="020B0604020202020204" pitchFamily="34" charset="0"/>
                <a:cs typeface="Arial" panose="020B0604020202020204" pitchFamily="34" charset="0"/>
              </a:rPr>
              <a:t>Anti-Virus Evasion using Python</a:t>
            </a:r>
            <a:endParaRPr dirty="0">
              <a:latin typeface="Arial" panose="020B0604020202020204" pitchFamily="34" charset="0"/>
              <a:cs typeface="Arial" panose="020B0604020202020204" pitchFamily="34" charset="0"/>
            </a:endParaRPr>
          </a:p>
          <a:p>
            <a:pPr marL="685800" lvl="1" indent="-228600" algn="l" rtl="0">
              <a:lnSpc>
                <a:spcPct val="90000"/>
              </a:lnSpc>
              <a:spcBef>
                <a:spcPts val="500"/>
              </a:spcBef>
              <a:spcAft>
                <a:spcPts val="0"/>
              </a:spcAft>
              <a:buClr>
                <a:schemeClr val="lt1"/>
              </a:buClr>
              <a:buSzPts val="2000"/>
              <a:buChar char="•"/>
            </a:pPr>
            <a:r>
              <a:rPr lang="en-US" dirty="0">
                <a:latin typeface="Arial" panose="020B0604020202020204" pitchFamily="34" charset="0"/>
                <a:cs typeface="Arial" panose="020B0604020202020204" pitchFamily="34" charset="0"/>
              </a:rPr>
              <a:t>Building Win32 Executable using </a:t>
            </a:r>
            <a:r>
              <a:rPr lang="en-US" dirty="0" err="1">
                <a:latin typeface="Arial" panose="020B0604020202020204" pitchFamily="34" charset="0"/>
                <a:cs typeface="Arial" panose="020B0604020202020204" pitchFamily="34" charset="0"/>
              </a:rPr>
              <a:t>Pyinstaller</a:t>
            </a:r>
            <a:endParaRPr dirty="0">
              <a:latin typeface="Arial" panose="020B0604020202020204" pitchFamily="34" charset="0"/>
              <a:cs typeface="Arial" panose="020B0604020202020204" pitchFamily="34" charset="0"/>
            </a:endParaRPr>
          </a:p>
          <a:p>
            <a:pPr marL="685800" lvl="1" indent="-228600" algn="l" rtl="0">
              <a:lnSpc>
                <a:spcPct val="90000"/>
              </a:lnSpc>
              <a:spcBef>
                <a:spcPts val="500"/>
              </a:spcBef>
              <a:spcAft>
                <a:spcPts val="0"/>
              </a:spcAft>
              <a:buClr>
                <a:schemeClr val="lt1"/>
              </a:buClr>
              <a:buSzPts val="2000"/>
              <a:buChar char="•"/>
            </a:pPr>
            <a:r>
              <a:rPr lang="en-US" dirty="0">
                <a:latin typeface="Arial" panose="020B0604020202020204" pitchFamily="34" charset="0"/>
                <a:cs typeface="Arial" panose="020B0604020202020204" pitchFamily="34" charset="0"/>
              </a:rPr>
              <a:t>Utilizing </a:t>
            </a:r>
            <a:r>
              <a:rPr lang="en-US" dirty="0" err="1">
                <a:latin typeface="Arial" panose="020B0604020202020204" pitchFamily="34" charset="0"/>
                <a:cs typeface="Arial" panose="020B0604020202020204" pitchFamily="34" charset="0"/>
              </a:rPr>
              <a:t>HTTPLib</a:t>
            </a:r>
            <a:r>
              <a:rPr lang="en-US" dirty="0">
                <a:latin typeface="Arial" panose="020B0604020202020204" pitchFamily="34" charset="0"/>
                <a:cs typeface="Arial" panose="020B0604020202020204" pitchFamily="34" charset="0"/>
              </a:rPr>
              <a:t> to GET/POST HTTP Requests</a:t>
            </a:r>
            <a:endParaRPr dirty="0">
              <a:latin typeface="Arial" panose="020B0604020202020204" pitchFamily="34" charset="0"/>
              <a:cs typeface="Arial" panose="020B0604020202020204" pitchFamily="34" charset="0"/>
            </a:endParaRPr>
          </a:p>
          <a:p>
            <a:pPr marL="685800" lvl="1" indent="-228600" algn="l" rtl="0">
              <a:lnSpc>
                <a:spcPct val="90000"/>
              </a:lnSpc>
              <a:spcBef>
                <a:spcPts val="500"/>
              </a:spcBef>
              <a:spcAft>
                <a:spcPts val="0"/>
              </a:spcAft>
              <a:buClr>
                <a:schemeClr val="lt1"/>
              </a:buClr>
              <a:buSzPts val="2000"/>
              <a:buChar char="•"/>
            </a:pPr>
            <a:r>
              <a:rPr lang="en-US" dirty="0">
                <a:latin typeface="Arial" panose="020B0604020202020204" pitchFamily="34" charset="0"/>
                <a:cs typeface="Arial" panose="020B0604020202020204" pitchFamily="34" charset="0"/>
              </a:rPr>
              <a:t>Interacting with an Online Virus Scanner</a:t>
            </a:r>
            <a:endParaRPr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endParaRPr/>
          </a:p>
        </p:txBody>
      </p:sp>
      <p:pic>
        <p:nvPicPr>
          <p:cNvPr id="3" name="Picture 2">
            <a:extLst>
              <a:ext uri="{FF2B5EF4-FFF2-40B4-BE49-F238E27FC236}">
                <a16:creationId xmlns:a16="http://schemas.microsoft.com/office/drawing/2014/main" id="{6E3CF1CF-E0BB-926D-40EE-080C206EEDD4}"/>
              </a:ext>
            </a:extLst>
          </p:cNvPr>
          <p:cNvPicPr>
            <a:picLocks noChangeAspect="1"/>
          </p:cNvPicPr>
          <p:nvPr/>
        </p:nvPicPr>
        <p:blipFill>
          <a:blip r:embed="rId3"/>
          <a:stretch>
            <a:fillRect/>
          </a:stretch>
        </p:blipFill>
        <p:spPr>
          <a:xfrm>
            <a:off x="680321" y="2027251"/>
            <a:ext cx="6400800" cy="4739470"/>
          </a:xfrm>
          <a:prstGeom prst="rect">
            <a:avLst/>
          </a:prstGeom>
        </p:spPr>
      </p:pic>
    </p:spTree>
    <p:extLst>
      <p:ext uri="{BB962C8B-B14F-4D97-AF65-F5344CB8AC3E}">
        <p14:creationId xmlns:p14="http://schemas.microsoft.com/office/powerpoint/2010/main" val="3537790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endParaRPr/>
          </a:p>
        </p:txBody>
      </p:sp>
      <p:pic>
        <p:nvPicPr>
          <p:cNvPr id="3" name="Picture 2">
            <a:extLst>
              <a:ext uri="{FF2B5EF4-FFF2-40B4-BE49-F238E27FC236}">
                <a16:creationId xmlns:a16="http://schemas.microsoft.com/office/drawing/2014/main" id="{BFF17548-6CEF-A155-5AB2-568F4B3E6CBD}"/>
              </a:ext>
            </a:extLst>
          </p:cNvPr>
          <p:cNvPicPr>
            <a:picLocks noChangeAspect="1"/>
          </p:cNvPicPr>
          <p:nvPr/>
        </p:nvPicPr>
        <p:blipFill>
          <a:blip r:embed="rId3"/>
          <a:stretch>
            <a:fillRect/>
          </a:stretch>
        </p:blipFill>
        <p:spPr>
          <a:xfrm>
            <a:off x="853457" y="2019481"/>
            <a:ext cx="6400800" cy="4693921"/>
          </a:xfrm>
          <a:prstGeom prst="rect">
            <a:avLst/>
          </a:prstGeom>
        </p:spPr>
      </p:pic>
    </p:spTree>
    <p:extLst>
      <p:ext uri="{BB962C8B-B14F-4D97-AF65-F5344CB8AC3E}">
        <p14:creationId xmlns:p14="http://schemas.microsoft.com/office/powerpoint/2010/main" val="357260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3"/>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5400"/>
              <a:buFont typeface="Verdana"/>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b="1"/>
              <a:t>Contents </a:t>
            </a:r>
            <a:endParaRPr/>
          </a:p>
        </p:txBody>
      </p:sp>
      <p:sp>
        <p:nvSpPr>
          <p:cNvPr id="200" name="Google Shape;200;p18"/>
          <p:cNvSpPr txBox="1">
            <a:spLocks noGrp="1"/>
          </p:cNvSpPr>
          <p:nvPr>
            <p:ph type="body" idx="1"/>
          </p:nvPr>
        </p:nvSpPr>
        <p:spPr>
          <a:xfrm>
            <a:off x="0" y="2647315"/>
            <a:ext cx="11045825" cy="4210685"/>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"Working with Python </a:t>
            </a:r>
            <a:r>
              <a:rPr lang="en-US" sz="2000" dirty="0" err="1"/>
              <a:t>Ctypes</a:t>
            </a:r>
            <a:r>
              <a:rPr lang="en-US" sz="2000" dirty="0"/>
              <a:t>" refers to using the </a:t>
            </a:r>
            <a:r>
              <a:rPr lang="en-US" sz="2000" dirty="0" err="1"/>
              <a:t>Ctypes</a:t>
            </a:r>
            <a:r>
              <a:rPr lang="en-US" sz="2000" dirty="0"/>
              <a:t> library in Python to interact with C libraries and call C functions from Python code.</a:t>
            </a:r>
          </a:p>
          <a:p>
            <a:pPr>
              <a:buFont typeface="Wingdings" panose="05000000000000000000" pitchFamily="2" charset="2"/>
              <a:buChar char="Ø"/>
            </a:pPr>
            <a:r>
              <a:rPr lang="en-US" sz="2000" dirty="0"/>
              <a:t>"Anti-Virus Evasion using Python" refers to using Python to evade detection by anti-virus software. This can be done by modifying the code or using techniques such as code obfuscation.</a:t>
            </a:r>
          </a:p>
          <a:p>
            <a:pPr>
              <a:buFont typeface="Wingdings" panose="05000000000000000000" pitchFamily="2" charset="2"/>
              <a:buChar char="Ø"/>
            </a:pPr>
            <a:r>
              <a:rPr lang="en-US" sz="2000" dirty="0"/>
              <a:t>"Building Win32 Executable using </a:t>
            </a:r>
            <a:r>
              <a:rPr lang="en-US" sz="2000" dirty="0" err="1"/>
              <a:t>Pyinstaller</a:t>
            </a:r>
            <a:r>
              <a:rPr lang="en-US" sz="2000" dirty="0"/>
              <a:t>" refers to using the </a:t>
            </a:r>
            <a:r>
              <a:rPr lang="en-US" sz="2000" dirty="0" err="1"/>
              <a:t>Pyinstaller</a:t>
            </a:r>
            <a:r>
              <a:rPr lang="en-US" sz="2000" dirty="0"/>
              <a:t> library in Python to create a standalone executable file for Windows 32-bit systems.</a:t>
            </a:r>
          </a:p>
          <a:p>
            <a:pPr>
              <a:buFont typeface="Wingdings" panose="05000000000000000000" pitchFamily="2" charset="2"/>
              <a:buChar char="Ø"/>
            </a:pPr>
            <a:r>
              <a:rPr lang="en-US" sz="2000" dirty="0"/>
              <a:t>"Utilizing </a:t>
            </a:r>
            <a:r>
              <a:rPr lang="en-US" sz="2000" dirty="0" err="1"/>
              <a:t>HTTPLib</a:t>
            </a:r>
            <a:r>
              <a:rPr lang="en-US" sz="2000" dirty="0"/>
              <a:t> to GET/POST HTTP Requests" refers to using the </a:t>
            </a:r>
            <a:r>
              <a:rPr lang="en-US" sz="2000" dirty="0" err="1"/>
              <a:t>HTTPLib</a:t>
            </a:r>
            <a:r>
              <a:rPr lang="en-US" sz="2000" dirty="0"/>
              <a:t> library in Python to send HTTP GET and POST requests to web servers.</a:t>
            </a:r>
          </a:p>
          <a:p>
            <a:pPr>
              <a:buFont typeface="Wingdings" panose="05000000000000000000" pitchFamily="2" charset="2"/>
              <a:buChar char="Ø"/>
            </a:pPr>
            <a:r>
              <a:rPr lang="en-US" sz="2000" dirty="0"/>
              <a:t>"Interacting with an Online Virus Scanner" refers to using Python to send files to an online virus scanner service and retrieve the scan results.</a:t>
            </a:r>
          </a:p>
        </p:txBody>
      </p:sp>
      <p:sp>
        <p:nvSpPr>
          <p:cNvPr id="2" name="TextBox 1">
            <a:extLst>
              <a:ext uri="{FF2B5EF4-FFF2-40B4-BE49-F238E27FC236}">
                <a16:creationId xmlns:a16="http://schemas.microsoft.com/office/drawing/2014/main" id="{03AB8C67-75F4-5F80-6C69-4F44D95432A9}"/>
              </a:ext>
            </a:extLst>
          </p:cNvPr>
          <p:cNvSpPr txBox="1"/>
          <p:nvPr/>
        </p:nvSpPr>
        <p:spPr>
          <a:xfrm>
            <a:off x="141402" y="2124095"/>
            <a:ext cx="6061435" cy="523220"/>
          </a:xfrm>
          <a:prstGeom prst="rect">
            <a:avLst/>
          </a:prstGeom>
          <a:noFill/>
        </p:spPr>
        <p:txBody>
          <a:bodyPr wrap="square" rtlCol="0">
            <a:spAutoFit/>
          </a:bodyPr>
          <a:lstStyle/>
          <a:p>
            <a:r>
              <a:rPr lang="en-US" sz="2800" dirty="0">
                <a:solidFill>
                  <a:schemeClr val="bg1"/>
                </a:solidFill>
              </a:rPr>
              <a:t>Explanation of the above passage:</a:t>
            </a:r>
          </a:p>
        </p:txBody>
      </p:sp>
    </p:spTree>
    <p:extLst>
      <p:ext uri="{BB962C8B-B14F-4D97-AF65-F5344CB8AC3E}">
        <p14:creationId xmlns:p14="http://schemas.microsoft.com/office/powerpoint/2010/main" val="3697736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Working with Python Ctypes :</a:t>
            </a:r>
            <a:endParaRPr/>
          </a:p>
        </p:txBody>
      </p:sp>
      <p:sp>
        <p:nvSpPr>
          <p:cNvPr id="206" name="Google Shape;206;p19"/>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fontScale="90000" lnSpcReduction="20000"/>
          </a:bodyPr>
          <a:lstStyle/>
          <a:p>
            <a:pPr marL="228600" lvl="0" indent="-228600" algn="l" rtl="0">
              <a:lnSpc>
                <a:spcPct val="90000"/>
              </a:lnSpc>
              <a:spcBef>
                <a:spcPts val="0"/>
              </a:spcBef>
              <a:spcAft>
                <a:spcPts val="0"/>
              </a:spcAft>
              <a:buClr>
                <a:schemeClr val="lt1"/>
              </a:buClr>
              <a:buSzPct val="100000"/>
              <a:buChar char="•"/>
            </a:pPr>
            <a:r>
              <a:rPr lang="en-US" dirty="0" err="1"/>
              <a:t>ctypes</a:t>
            </a:r>
            <a:r>
              <a:rPr lang="en-US" dirty="0"/>
              <a:t> is a foreign function library for Python. It provides C compatible data types, and allows calling functions in DLLs or shared libraries. It can be used to wrap these libraries in pure Python.</a:t>
            </a:r>
            <a:endParaRPr dirty="0"/>
          </a:p>
          <a:p>
            <a:pPr marL="228600" lvl="0" indent="-228600" algn="l" rtl="0">
              <a:lnSpc>
                <a:spcPct val="90000"/>
              </a:lnSpc>
              <a:spcBef>
                <a:spcPts val="1000"/>
              </a:spcBef>
              <a:spcAft>
                <a:spcPts val="0"/>
              </a:spcAft>
              <a:buClr>
                <a:schemeClr val="lt1"/>
              </a:buClr>
              <a:buSzPct val="100000"/>
              <a:buChar char="•"/>
            </a:pPr>
            <a:r>
              <a:rPr lang="en-US" dirty="0" err="1"/>
              <a:t>ctypes</a:t>
            </a:r>
            <a:r>
              <a:rPr lang="en-US" dirty="0"/>
              <a:t> </a:t>
            </a:r>
            <a:r>
              <a:rPr lang="en-US" dirty="0">
                <a:latin typeface="Times New Roman"/>
                <a:ea typeface="Times New Roman"/>
                <a:cs typeface="Times New Roman"/>
                <a:sym typeface="Times New Roman"/>
              </a:rPr>
              <a:t>exports </a:t>
            </a:r>
            <a:r>
              <a:rPr lang="en-US" dirty="0"/>
              <a:t>the </a:t>
            </a:r>
            <a:r>
              <a:rPr lang="en-US" dirty="0" err="1"/>
              <a:t>cdll</a:t>
            </a:r>
            <a:r>
              <a:rPr lang="en-US" dirty="0"/>
              <a:t>, and on Windows </a:t>
            </a:r>
            <a:r>
              <a:rPr lang="en-US" dirty="0" err="1"/>
              <a:t>windll</a:t>
            </a:r>
            <a:r>
              <a:rPr lang="en-US" dirty="0"/>
              <a:t> and </a:t>
            </a:r>
            <a:r>
              <a:rPr lang="en-US" dirty="0" err="1"/>
              <a:t>oledll</a:t>
            </a:r>
            <a:r>
              <a:rPr lang="en-US" dirty="0"/>
              <a:t> objects, for loading dynamic link libraries.</a:t>
            </a:r>
            <a:endParaRPr dirty="0"/>
          </a:p>
          <a:p>
            <a:pPr marL="228600" lvl="0" indent="-91440" algn="l" rtl="0">
              <a:lnSpc>
                <a:spcPct val="90000"/>
              </a:lnSpc>
              <a:spcBef>
                <a:spcPts val="1000"/>
              </a:spcBef>
              <a:spcAft>
                <a:spcPts val="0"/>
              </a:spcAft>
              <a:buClr>
                <a:schemeClr val="lt1"/>
              </a:buClr>
              <a:buSzPct val="100000"/>
              <a:buNone/>
            </a:pPr>
            <a:endParaRPr dirty="0"/>
          </a:p>
          <a:p>
            <a:pPr marL="228600" lvl="0" indent="-228600" algn="l" rtl="0">
              <a:lnSpc>
                <a:spcPct val="90000"/>
              </a:lnSpc>
              <a:spcBef>
                <a:spcPts val="1000"/>
              </a:spcBef>
              <a:spcAft>
                <a:spcPts val="0"/>
              </a:spcAft>
              <a:buClr>
                <a:schemeClr val="lt1"/>
              </a:buClr>
              <a:buSzPct val="100000"/>
              <a:buChar char="•"/>
            </a:pPr>
            <a:r>
              <a:rPr lang="en-US" dirty="0"/>
              <a:t>You load libraries by accessing them as attributes of these objects. </a:t>
            </a:r>
            <a:r>
              <a:rPr lang="en-US" dirty="0" err="1"/>
              <a:t>cdll</a:t>
            </a:r>
            <a:r>
              <a:rPr lang="en-US" dirty="0"/>
              <a:t> loads libraries which export functions using the standard </a:t>
            </a:r>
            <a:r>
              <a:rPr lang="en-US" dirty="0" err="1"/>
              <a:t>cdecl</a:t>
            </a:r>
            <a:r>
              <a:rPr lang="en-US" dirty="0"/>
              <a:t> calling convention, while </a:t>
            </a:r>
            <a:r>
              <a:rPr lang="en-US" dirty="0" err="1"/>
              <a:t>windll</a:t>
            </a:r>
            <a:r>
              <a:rPr lang="en-US" dirty="0"/>
              <a:t> libraries call functions using the </a:t>
            </a:r>
            <a:r>
              <a:rPr lang="en-US" dirty="0" err="1"/>
              <a:t>stdcall</a:t>
            </a:r>
            <a:r>
              <a:rPr lang="en-US" dirty="0"/>
              <a:t> calling convention. </a:t>
            </a:r>
            <a:r>
              <a:rPr lang="en-US" dirty="0" err="1"/>
              <a:t>oledll</a:t>
            </a:r>
            <a:r>
              <a:rPr lang="en-US" dirty="0"/>
              <a:t> also uses the </a:t>
            </a:r>
            <a:r>
              <a:rPr lang="en-US" dirty="0" err="1"/>
              <a:t>stdcall</a:t>
            </a:r>
            <a:r>
              <a:rPr lang="en-US" dirty="0"/>
              <a:t> calling convention, and assumes the functions return a Windows HRESULT error code. The error code is used to automatically raise an </a:t>
            </a:r>
            <a:r>
              <a:rPr lang="en-US" dirty="0" err="1"/>
              <a:t>OSError</a:t>
            </a:r>
            <a:r>
              <a:rPr lang="en-US" dirty="0"/>
              <a:t> exception when the function call fails.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Working with Python Ctypes :</a:t>
            </a:r>
            <a:endParaRPr/>
          </a:p>
        </p:txBody>
      </p:sp>
      <p:sp>
        <p:nvSpPr>
          <p:cNvPr id="206" name="Google Shape;206;p19"/>
          <p:cNvSpPr txBox="1">
            <a:spLocks noGrp="1"/>
          </p:cNvSpPr>
          <p:nvPr>
            <p:ph type="body" idx="1"/>
          </p:nvPr>
        </p:nvSpPr>
        <p:spPr>
          <a:xfrm>
            <a:off x="680321" y="2336873"/>
            <a:ext cx="10961782" cy="3599316"/>
          </a:xfrm>
          <a:prstGeom prst="rect">
            <a:avLst/>
          </a:prstGeom>
          <a:noFill/>
          <a:ln>
            <a:noFill/>
          </a:ln>
        </p:spPr>
        <p:txBody>
          <a:bodyPr spcFirstLastPara="1" wrap="square" lIns="91425" tIns="45700" rIns="91425" bIns="45700" anchor="t" anchorCtr="0">
            <a:normAutofit fontScale="90000" lnSpcReduction="10000"/>
          </a:bodyPr>
          <a:lstStyle/>
          <a:p>
            <a:pPr>
              <a:lnSpc>
                <a:spcPct val="110000"/>
              </a:lnSpc>
              <a:buFont typeface="Wingdings" panose="05000000000000000000" pitchFamily="2" charset="2"/>
              <a:buChar char="Ø"/>
            </a:pPr>
            <a:r>
              <a:rPr lang="en-US" sz="2000" dirty="0"/>
              <a:t>The </a:t>
            </a:r>
            <a:r>
              <a:rPr lang="en-US" sz="2000" dirty="0" err="1"/>
              <a:t>ctypes</a:t>
            </a:r>
            <a:r>
              <a:rPr lang="en-US" sz="2000" dirty="0"/>
              <a:t> library in Python is a foreign function library that allows interaction with C libraries and dynamic link libraries (DLLs) in a Python program. It provides C compatible data types, such as integers and strings, and allows Python code to call functions in DLLs or shared libraries. It can be used to wrap these libraries in pure Python, meaning that the functionality of the library can be used in a Python script without the need for a separate C program.</a:t>
            </a:r>
          </a:p>
          <a:p>
            <a:pPr>
              <a:lnSpc>
                <a:spcPct val="110000"/>
              </a:lnSpc>
              <a:buFont typeface="Wingdings" panose="05000000000000000000" pitchFamily="2" charset="2"/>
              <a:buChar char="Ø"/>
            </a:pPr>
            <a:r>
              <a:rPr lang="en-US" sz="2000" dirty="0" err="1"/>
              <a:t>ctypes</a:t>
            </a:r>
            <a:r>
              <a:rPr lang="en-US" sz="2000" dirty="0"/>
              <a:t> exports the </a:t>
            </a:r>
            <a:r>
              <a:rPr lang="en-US" sz="2000" dirty="0" err="1"/>
              <a:t>cdll</a:t>
            </a:r>
            <a:r>
              <a:rPr lang="en-US" sz="2000" dirty="0"/>
              <a:t>, </a:t>
            </a:r>
            <a:r>
              <a:rPr lang="en-US" sz="2000" dirty="0" err="1"/>
              <a:t>windll</a:t>
            </a:r>
            <a:r>
              <a:rPr lang="en-US" sz="2000" dirty="0"/>
              <a:t>, and </a:t>
            </a:r>
            <a:r>
              <a:rPr lang="en-US" sz="2000" dirty="0" err="1"/>
              <a:t>oledll</a:t>
            </a:r>
            <a:r>
              <a:rPr lang="en-US" sz="2000" dirty="0"/>
              <a:t> objects, which are used to load dynamic link libraries. The </a:t>
            </a:r>
            <a:r>
              <a:rPr lang="en-US" sz="2000" dirty="0" err="1"/>
              <a:t>cdll</a:t>
            </a:r>
            <a:r>
              <a:rPr lang="en-US" sz="2000" dirty="0"/>
              <a:t> object is used to load libraries that export functions using the standard </a:t>
            </a:r>
            <a:r>
              <a:rPr lang="en-US" sz="2000" dirty="0" err="1"/>
              <a:t>cdecl</a:t>
            </a:r>
            <a:r>
              <a:rPr lang="en-US" sz="2000" dirty="0"/>
              <a:t> calling convention, while the </a:t>
            </a:r>
            <a:r>
              <a:rPr lang="en-US" sz="2000" dirty="0" err="1"/>
              <a:t>windll</a:t>
            </a:r>
            <a:r>
              <a:rPr lang="en-US" sz="2000" dirty="0"/>
              <a:t> object is used to load libraries that call functions using the </a:t>
            </a:r>
            <a:r>
              <a:rPr lang="en-US" sz="2000" dirty="0" err="1"/>
              <a:t>stdcall</a:t>
            </a:r>
            <a:r>
              <a:rPr lang="en-US" sz="2000" dirty="0"/>
              <a:t> calling convention. The </a:t>
            </a:r>
            <a:r>
              <a:rPr lang="en-US" sz="2000" dirty="0" err="1"/>
              <a:t>oledll</a:t>
            </a:r>
            <a:r>
              <a:rPr lang="en-US" sz="2000" dirty="0"/>
              <a:t> object also uses the </a:t>
            </a:r>
            <a:r>
              <a:rPr lang="en-US" sz="2000" dirty="0" err="1"/>
              <a:t>stdcall</a:t>
            </a:r>
            <a:r>
              <a:rPr lang="en-US" sz="2000" dirty="0"/>
              <a:t> calling convention and assumes that the functions return a Windows HRESULT error code. If the function call fails, the error code is used to automatically raise an </a:t>
            </a:r>
            <a:r>
              <a:rPr lang="en-US" sz="2000" dirty="0" err="1"/>
              <a:t>OSError</a:t>
            </a:r>
            <a:r>
              <a:rPr lang="en-US" sz="2000" dirty="0"/>
              <a:t> exception. This allows the developer to handle errors and exceptions more easily.</a:t>
            </a:r>
          </a:p>
        </p:txBody>
      </p:sp>
    </p:spTree>
    <p:extLst>
      <p:ext uri="{BB962C8B-B14F-4D97-AF65-F5344CB8AC3E}">
        <p14:creationId xmlns:p14="http://schemas.microsoft.com/office/powerpoint/2010/main" val="120926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Examples :</a:t>
            </a:r>
            <a:endParaRPr/>
          </a:p>
        </p:txBody>
      </p:sp>
      <p:sp>
        <p:nvSpPr>
          <p:cNvPr id="212" name="Google Shape;212;p20"/>
          <p:cNvSpPr txBox="1">
            <a:spLocks noGrp="1"/>
          </p:cNvSpPr>
          <p:nvPr>
            <p:ph type="body" idx="1"/>
          </p:nvPr>
        </p:nvSpPr>
        <p:spPr>
          <a:xfrm>
            <a:off x="252730" y="2209800"/>
            <a:ext cx="5076190" cy="402526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b="1" dirty="0"/>
              <a:t>Windows:</a:t>
            </a:r>
            <a:endParaRPr dirty="0"/>
          </a:p>
          <a:p>
            <a:pPr marL="228600" lvl="0" indent="-228600" algn="l" rtl="0">
              <a:lnSpc>
                <a:spcPct val="90000"/>
              </a:lnSpc>
              <a:spcBef>
                <a:spcPts val="1000"/>
              </a:spcBef>
              <a:spcAft>
                <a:spcPts val="0"/>
              </a:spcAft>
              <a:buClr>
                <a:schemeClr val="lt1"/>
              </a:buClr>
              <a:buSzPts val="2400"/>
              <a:buChar char="•"/>
            </a:pPr>
            <a:r>
              <a:rPr lang="en-US" dirty="0"/>
              <a:t>&gt;&gt;&gt; from </a:t>
            </a:r>
            <a:r>
              <a:rPr lang="en-US" dirty="0" err="1"/>
              <a:t>ctypes</a:t>
            </a:r>
            <a:r>
              <a:rPr lang="en-US" dirty="0"/>
              <a:t> import *</a:t>
            </a:r>
            <a:endParaRPr dirty="0"/>
          </a:p>
          <a:p>
            <a:pPr marL="228600" lvl="0" indent="-228600" algn="l" rtl="0">
              <a:lnSpc>
                <a:spcPct val="90000"/>
              </a:lnSpc>
              <a:spcBef>
                <a:spcPts val="1000"/>
              </a:spcBef>
              <a:spcAft>
                <a:spcPts val="0"/>
              </a:spcAft>
              <a:buClr>
                <a:schemeClr val="lt1"/>
              </a:buClr>
              <a:buSzPts val="2400"/>
              <a:buChar char="•"/>
            </a:pPr>
            <a:r>
              <a:rPr lang="en-US" dirty="0"/>
              <a:t>&gt;&gt;&gt; print(windll.kernel32)  </a:t>
            </a:r>
            <a:endParaRPr dirty="0"/>
          </a:p>
          <a:p>
            <a:pPr marL="228600" lvl="0" indent="-228600" algn="l" rtl="0">
              <a:lnSpc>
                <a:spcPct val="90000"/>
              </a:lnSpc>
              <a:spcBef>
                <a:spcPts val="1000"/>
              </a:spcBef>
              <a:spcAft>
                <a:spcPts val="0"/>
              </a:spcAft>
              <a:buClr>
                <a:schemeClr val="lt1"/>
              </a:buClr>
              <a:buSzPts val="2400"/>
              <a:buChar char="•"/>
            </a:pPr>
            <a:r>
              <a:rPr lang="en-US" dirty="0"/>
              <a:t>&lt;</a:t>
            </a:r>
            <a:r>
              <a:rPr lang="en-US" dirty="0" err="1"/>
              <a:t>WinDLL</a:t>
            </a:r>
            <a:r>
              <a:rPr lang="en-US" dirty="0"/>
              <a:t> 'kernel32', handle ... at ...&gt;</a:t>
            </a:r>
            <a:endParaRPr dirty="0"/>
          </a:p>
          <a:p>
            <a:pPr marL="228600" lvl="0" indent="-228600" algn="l" rtl="0">
              <a:lnSpc>
                <a:spcPct val="90000"/>
              </a:lnSpc>
              <a:spcBef>
                <a:spcPts val="1000"/>
              </a:spcBef>
              <a:spcAft>
                <a:spcPts val="0"/>
              </a:spcAft>
              <a:buClr>
                <a:schemeClr val="lt1"/>
              </a:buClr>
              <a:buSzPts val="2400"/>
              <a:buChar char="•"/>
            </a:pPr>
            <a:r>
              <a:rPr lang="en-US" dirty="0"/>
              <a:t>&gt;&gt;&gt; print(</a:t>
            </a:r>
            <a:r>
              <a:rPr lang="en-US" dirty="0" err="1"/>
              <a:t>cdll.msvcrt</a:t>
            </a:r>
            <a:r>
              <a:rPr lang="en-US" dirty="0"/>
              <a:t>)      </a:t>
            </a:r>
            <a:endParaRPr dirty="0"/>
          </a:p>
          <a:p>
            <a:pPr marL="228600" lvl="0" indent="-228600" algn="l" rtl="0">
              <a:lnSpc>
                <a:spcPct val="90000"/>
              </a:lnSpc>
              <a:spcBef>
                <a:spcPts val="1000"/>
              </a:spcBef>
              <a:spcAft>
                <a:spcPts val="0"/>
              </a:spcAft>
              <a:buClr>
                <a:schemeClr val="lt1"/>
              </a:buClr>
              <a:buSzPts val="2400"/>
              <a:buChar char="•"/>
            </a:pPr>
            <a:r>
              <a:rPr lang="en-US" dirty="0"/>
              <a:t>&lt;CDLL '</a:t>
            </a:r>
            <a:r>
              <a:rPr lang="en-US" dirty="0" err="1"/>
              <a:t>msvcrt</a:t>
            </a:r>
            <a:r>
              <a:rPr lang="en-US" dirty="0"/>
              <a:t>', handle ... at ...&gt;</a:t>
            </a:r>
            <a:endParaRPr dirty="0"/>
          </a:p>
          <a:p>
            <a:pPr marL="228600" lvl="0" indent="-228600" algn="l" rtl="0">
              <a:lnSpc>
                <a:spcPct val="90000"/>
              </a:lnSpc>
              <a:spcBef>
                <a:spcPts val="1000"/>
              </a:spcBef>
              <a:spcAft>
                <a:spcPts val="0"/>
              </a:spcAft>
              <a:buClr>
                <a:schemeClr val="lt1"/>
              </a:buClr>
              <a:buSzPts val="2400"/>
              <a:buChar char="•"/>
            </a:pPr>
            <a:r>
              <a:rPr lang="en-US" dirty="0"/>
              <a:t>&gt;&gt;&gt; </a:t>
            </a:r>
            <a:r>
              <a:rPr lang="en-US" dirty="0" err="1"/>
              <a:t>libc</a:t>
            </a:r>
            <a:r>
              <a:rPr lang="en-US" dirty="0"/>
              <a:t> = </a:t>
            </a:r>
            <a:r>
              <a:rPr lang="en-US" dirty="0" err="1"/>
              <a:t>cdll.msvcrt</a:t>
            </a:r>
            <a:r>
              <a:rPr lang="en-US" dirty="0"/>
              <a:t>      </a:t>
            </a:r>
            <a:endParaRPr dirty="0"/>
          </a:p>
          <a:p>
            <a:pPr marL="228600" lvl="0" indent="-228600" algn="l" rtl="0">
              <a:lnSpc>
                <a:spcPct val="90000"/>
              </a:lnSpc>
              <a:spcBef>
                <a:spcPts val="1000"/>
              </a:spcBef>
              <a:spcAft>
                <a:spcPts val="0"/>
              </a:spcAft>
              <a:buClr>
                <a:schemeClr val="lt1"/>
              </a:buClr>
              <a:buSzPts val="2400"/>
              <a:buChar char="•"/>
            </a:pPr>
            <a:r>
              <a:rPr lang="en-US" dirty="0"/>
              <a:t>&gt;&gt;&gt;</a:t>
            </a:r>
            <a:endParaRPr dirty="0"/>
          </a:p>
        </p:txBody>
      </p:sp>
      <p:sp>
        <p:nvSpPr>
          <p:cNvPr id="213" name="Google Shape;213;p20"/>
          <p:cNvSpPr/>
          <p:nvPr/>
        </p:nvSpPr>
        <p:spPr>
          <a:xfrm>
            <a:off x="5909945" y="2336800"/>
            <a:ext cx="5734050" cy="4187825"/>
          </a:xfrm>
          <a:prstGeom prst="rect">
            <a:avLst/>
          </a:prstGeom>
          <a:noFill/>
          <a:ln>
            <a:noFill/>
          </a:ln>
        </p:spPr>
        <p:txBody>
          <a:bodyPr spcFirstLastPara="1" wrap="square" lIns="91425" tIns="45700" rIns="91425" bIns="45700" anchor="t" anchorCtr="0">
            <a:noAutofit/>
          </a:bodyPr>
          <a:lstStyle/>
          <a:p>
            <a:pPr marR="0" lvl="0" algn="l" rtl="0">
              <a:lnSpc>
                <a:spcPct val="70000"/>
              </a:lnSpc>
              <a:spcBef>
                <a:spcPts val="0"/>
              </a:spcBef>
              <a:spcAft>
                <a:spcPts val="0"/>
              </a:spcAft>
              <a:buClr>
                <a:schemeClr val="lt1"/>
              </a:buClr>
              <a:buSzPts val="2400"/>
            </a:pPr>
            <a:r>
              <a:rPr lang="en-US" sz="2400" b="1" i="0" u="none" strike="noStrike" cap="none" dirty="0">
                <a:solidFill>
                  <a:schemeClr val="lt1"/>
                </a:solidFill>
                <a:latin typeface="Arial" panose="020B0604020202020204" pitchFamily="34" charset="0"/>
                <a:ea typeface="Trebuchet MS"/>
                <a:cs typeface="Arial" panose="020B0604020202020204" pitchFamily="34" charset="0"/>
                <a:sym typeface="Trebuchet MS"/>
              </a:rPr>
              <a:t>Linux </a:t>
            </a:r>
            <a:endParaRPr sz="2400" b="0" i="0" u="none" strike="noStrike" cap="none" dirty="0">
              <a:solidFill>
                <a:schemeClr val="lt1"/>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70000"/>
              </a:lnSpc>
              <a:spcBef>
                <a:spcPts val="1000"/>
              </a:spcBef>
              <a:spcAft>
                <a:spcPts val="0"/>
              </a:spcAft>
              <a:buClr>
                <a:schemeClr val="lt1"/>
              </a:buClr>
              <a:buSzPts val="2400"/>
              <a:buFont typeface="Arial"/>
              <a:buChar char="•"/>
            </a:pPr>
            <a:r>
              <a:rPr lang="en-US" sz="2400" b="0" i="0" u="none" strike="noStrike" cap="none" dirty="0">
                <a:solidFill>
                  <a:schemeClr val="lt1"/>
                </a:solidFill>
                <a:latin typeface="Arial" panose="020B0604020202020204" pitchFamily="34" charset="0"/>
                <a:ea typeface="Trebuchet MS"/>
                <a:cs typeface="Arial" panose="020B0604020202020204" pitchFamily="34" charset="0"/>
                <a:sym typeface="Trebuchet MS"/>
              </a:rPr>
              <a:t>&gt;&gt;&gt; </a:t>
            </a:r>
            <a:r>
              <a:rPr lang="en-US" sz="2400" b="0" i="0" u="none" strike="noStrike" cap="none" dirty="0" err="1">
                <a:solidFill>
                  <a:schemeClr val="lt1"/>
                </a:solidFill>
                <a:latin typeface="Arial" panose="020B0604020202020204" pitchFamily="34" charset="0"/>
                <a:ea typeface="Trebuchet MS"/>
                <a:cs typeface="Arial" panose="020B0604020202020204" pitchFamily="34" charset="0"/>
                <a:sym typeface="Trebuchet MS"/>
              </a:rPr>
              <a:t>cdll.LoadLibrary</a:t>
            </a:r>
            <a:r>
              <a:rPr lang="en-US" sz="2400" b="0" i="0" u="none" strike="noStrike" cap="none" dirty="0">
                <a:solidFill>
                  <a:schemeClr val="lt1"/>
                </a:solidFill>
                <a:latin typeface="Arial" panose="020B0604020202020204" pitchFamily="34" charset="0"/>
                <a:ea typeface="Trebuchet MS"/>
                <a:cs typeface="Arial" panose="020B0604020202020204" pitchFamily="34" charset="0"/>
                <a:sym typeface="Trebuchet MS"/>
              </a:rPr>
              <a:t>("libc.so.6")  </a:t>
            </a:r>
            <a:endParaRPr sz="2400" b="0" i="0" u="none" strike="noStrike" cap="none" dirty="0">
              <a:solidFill>
                <a:schemeClr val="lt1"/>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70000"/>
              </a:lnSpc>
              <a:spcBef>
                <a:spcPts val="1000"/>
              </a:spcBef>
              <a:spcAft>
                <a:spcPts val="0"/>
              </a:spcAft>
              <a:buClr>
                <a:schemeClr val="lt1"/>
              </a:buClr>
              <a:buSzPts val="2400"/>
              <a:buFont typeface="Arial"/>
              <a:buChar char="•"/>
            </a:pPr>
            <a:r>
              <a:rPr lang="en-US" sz="2400" b="0" i="0" u="none" strike="noStrike" cap="none" dirty="0">
                <a:solidFill>
                  <a:schemeClr val="lt1"/>
                </a:solidFill>
                <a:latin typeface="Arial" panose="020B0604020202020204" pitchFamily="34" charset="0"/>
                <a:ea typeface="Trebuchet MS"/>
                <a:cs typeface="Arial" panose="020B0604020202020204" pitchFamily="34" charset="0"/>
                <a:sym typeface="Trebuchet MS"/>
              </a:rPr>
              <a:t>&lt;CDLL 'libc.so.6', handle ... at ...&gt;</a:t>
            </a:r>
            <a:endParaRPr sz="2400" b="0" i="0" u="none" strike="noStrike" cap="none" dirty="0">
              <a:solidFill>
                <a:schemeClr val="lt1"/>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70000"/>
              </a:lnSpc>
              <a:spcBef>
                <a:spcPts val="1000"/>
              </a:spcBef>
              <a:spcAft>
                <a:spcPts val="0"/>
              </a:spcAft>
              <a:buClr>
                <a:schemeClr val="lt1"/>
              </a:buClr>
              <a:buSzPts val="2400"/>
              <a:buFont typeface="Arial"/>
              <a:buChar char="•"/>
            </a:pPr>
            <a:r>
              <a:rPr lang="en-US" sz="2400" b="0" i="0" u="none" strike="noStrike" cap="none" dirty="0">
                <a:solidFill>
                  <a:schemeClr val="lt1"/>
                </a:solidFill>
                <a:latin typeface="Arial" panose="020B0604020202020204" pitchFamily="34" charset="0"/>
                <a:ea typeface="Trebuchet MS"/>
                <a:cs typeface="Arial" panose="020B0604020202020204" pitchFamily="34" charset="0"/>
                <a:sym typeface="Trebuchet MS"/>
              </a:rPr>
              <a:t>&gt;&gt;&gt; </a:t>
            </a:r>
            <a:r>
              <a:rPr lang="en-US" sz="2400" b="0" i="0" u="none" strike="noStrike" cap="none" dirty="0" err="1">
                <a:solidFill>
                  <a:schemeClr val="lt1"/>
                </a:solidFill>
                <a:latin typeface="Arial" panose="020B0604020202020204" pitchFamily="34" charset="0"/>
                <a:ea typeface="Trebuchet MS"/>
                <a:cs typeface="Arial" panose="020B0604020202020204" pitchFamily="34" charset="0"/>
                <a:sym typeface="Trebuchet MS"/>
              </a:rPr>
              <a:t>libc</a:t>
            </a:r>
            <a:r>
              <a:rPr lang="en-US" sz="2400" b="0" i="0" u="none" strike="noStrike" cap="none" dirty="0">
                <a:solidFill>
                  <a:schemeClr val="lt1"/>
                </a:solidFill>
                <a:latin typeface="Arial" panose="020B0604020202020204" pitchFamily="34" charset="0"/>
                <a:ea typeface="Trebuchet MS"/>
                <a:cs typeface="Arial" panose="020B0604020202020204" pitchFamily="34" charset="0"/>
                <a:sym typeface="Trebuchet MS"/>
              </a:rPr>
              <a:t> = CDLL("libc.so.6")       </a:t>
            </a:r>
            <a:endParaRPr sz="2400" b="0" i="0" u="none" strike="noStrike" cap="none" dirty="0">
              <a:solidFill>
                <a:schemeClr val="lt1"/>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70000"/>
              </a:lnSpc>
              <a:spcBef>
                <a:spcPts val="1000"/>
              </a:spcBef>
              <a:spcAft>
                <a:spcPts val="0"/>
              </a:spcAft>
              <a:buClr>
                <a:schemeClr val="lt1"/>
              </a:buClr>
              <a:buSzPts val="2400"/>
              <a:buFont typeface="Arial"/>
              <a:buChar char="•"/>
            </a:pPr>
            <a:r>
              <a:rPr lang="en-US" sz="2400" b="0" i="0" u="none" strike="noStrike" cap="none" dirty="0">
                <a:solidFill>
                  <a:schemeClr val="lt1"/>
                </a:solidFill>
                <a:latin typeface="Arial" panose="020B0604020202020204" pitchFamily="34" charset="0"/>
                <a:ea typeface="Trebuchet MS"/>
                <a:cs typeface="Arial" panose="020B0604020202020204" pitchFamily="34" charset="0"/>
                <a:sym typeface="Trebuchet MS"/>
              </a:rPr>
              <a:t>&gt;&gt;&gt; </a:t>
            </a:r>
            <a:r>
              <a:rPr lang="en-US" sz="2400" b="0" i="0" u="none" strike="noStrike" cap="none" dirty="0" err="1">
                <a:solidFill>
                  <a:schemeClr val="lt1"/>
                </a:solidFill>
                <a:latin typeface="Arial" panose="020B0604020202020204" pitchFamily="34" charset="0"/>
                <a:ea typeface="Trebuchet MS"/>
                <a:cs typeface="Arial" panose="020B0604020202020204" pitchFamily="34" charset="0"/>
                <a:sym typeface="Trebuchet MS"/>
              </a:rPr>
              <a:t>libc</a:t>
            </a:r>
            <a:r>
              <a:rPr lang="en-US" sz="2400" b="0" i="0" u="none" strike="noStrike" cap="none" dirty="0">
                <a:solidFill>
                  <a:schemeClr val="lt1"/>
                </a:solidFill>
                <a:latin typeface="Arial" panose="020B0604020202020204" pitchFamily="34" charset="0"/>
                <a:ea typeface="Trebuchet MS"/>
                <a:cs typeface="Arial" panose="020B0604020202020204" pitchFamily="34" charset="0"/>
                <a:sym typeface="Trebuchet MS"/>
              </a:rPr>
              <a:t>                           </a:t>
            </a:r>
            <a:endParaRPr sz="2400" b="0" i="0" u="none" strike="noStrike" cap="none" dirty="0">
              <a:solidFill>
                <a:schemeClr val="lt1"/>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70000"/>
              </a:lnSpc>
              <a:spcBef>
                <a:spcPts val="1000"/>
              </a:spcBef>
              <a:spcAft>
                <a:spcPts val="0"/>
              </a:spcAft>
              <a:buClr>
                <a:schemeClr val="lt1"/>
              </a:buClr>
              <a:buSzPts val="2400"/>
              <a:buFont typeface="Arial"/>
              <a:buChar char="•"/>
            </a:pPr>
            <a:r>
              <a:rPr lang="en-US" sz="2400" b="0" i="0" u="none" strike="noStrike" cap="none" dirty="0">
                <a:solidFill>
                  <a:schemeClr val="lt1"/>
                </a:solidFill>
                <a:latin typeface="Arial" panose="020B0604020202020204" pitchFamily="34" charset="0"/>
                <a:ea typeface="Trebuchet MS"/>
                <a:cs typeface="Arial" panose="020B0604020202020204" pitchFamily="34" charset="0"/>
                <a:sym typeface="Trebuchet MS"/>
              </a:rPr>
              <a:t>&lt;CDLL 'libc.so.6', handle ... at ...&gt;</a:t>
            </a:r>
            <a:endParaRPr sz="2400" b="0" i="0" u="none" strike="noStrike" cap="none" dirty="0">
              <a:solidFill>
                <a:schemeClr val="lt1"/>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70000"/>
              </a:lnSpc>
              <a:spcBef>
                <a:spcPts val="1000"/>
              </a:spcBef>
              <a:spcAft>
                <a:spcPts val="0"/>
              </a:spcAft>
              <a:buClr>
                <a:schemeClr val="lt1"/>
              </a:buClr>
              <a:buSzPts val="2400"/>
              <a:buFont typeface="Arial"/>
              <a:buChar char="•"/>
            </a:pPr>
            <a:r>
              <a:rPr lang="en-US" sz="2400" b="0" i="0" u="none" strike="noStrike" cap="none" dirty="0">
                <a:solidFill>
                  <a:schemeClr val="lt1"/>
                </a:solidFill>
                <a:latin typeface="Arial" panose="020B0604020202020204" pitchFamily="34" charset="0"/>
                <a:ea typeface="Trebuchet MS"/>
                <a:cs typeface="Arial" panose="020B0604020202020204" pitchFamily="34" charset="0"/>
                <a:sym typeface="Trebuchet MS"/>
              </a:rPr>
              <a:t>&gt;&gt;&gt;</a:t>
            </a:r>
            <a:endParaRPr sz="2400" b="0" i="0" u="none" strike="noStrike" cap="none" dirty="0">
              <a:solidFill>
                <a:schemeClr val="lt1"/>
              </a:solidFill>
              <a:latin typeface="Arial" panose="020B0604020202020204" pitchFamily="34" charset="0"/>
              <a:ea typeface="Trebuchet MS"/>
              <a:cs typeface="Arial" panose="020B0604020202020204" pitchFamily="34" charset="0"/>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Anti-Virus Evasion using Python</a:t>
            </a:r>
            <a:endParaRPr/>
          </a:p>
        </p:txBody>
      </p:sp>
      <p:sp>
        <p:nvSpPr>
          <p:cNvPr id="219" name="Google Shape;219;p21"/>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lt1"/>
              </a:buClr>
              <a:buSzPct val="100000"/>
              <a:buChar char="•"/>
            </a:pPr>
            <a:r>
              <a:rPr lang="en-US" dirty="0"/>
              <a:t>Metasploit  Framework :</a:t>
            </a:r>
            <a:endParaRPr dirty="0"/>
          </a:p>
          <a:p>
            <a:pPr marL="228600" lvl="0" indent="-228600" algn="l" rtl="0">
              <a:lnSpc>
                <a:spcPct val="90000"/>
              </a:lnSpc>
              <a:spcBef>
                <a:spcPts val="1000"/>
              </a:spcBef>
              <a:spcAft>
                <a:spcPts val="0"/>
              </a:spcAft>
              <a:buClr>
                <a:schemeClr val="lt1"/>
              </a:buClr>
              <a:buSzPct val="100000"/>
              <a:buChar char="•"/>
            </a:pPr>
            <a:r>
              <a:rPr lang="en-US" dirty="0"/>
              <a:t>Windows </a:t>
            </a:r>
            <a:r>
              <a:rPr lang="en-US" dirty="0" err="1"/>
              <a:t>bindshell</a:t>
            </a:r>
            <a:r>
              <a:rPr lang="en-US" dirty="0"/>
              <a:t> binds cmd.exe process to </a:t>
            </a:r>
            <a:r>
              <a:rPr lang="en-US" dirty="0" err="1"/>
              <a:t>aTCP</a:t>
            </a:r>
            <a:r>
              <a:rPr lang="en-US" dirty="0"/>
              <a:t> port of our choosing allows attacker to remotely connect to a machine and issue commands that interact with the </a:t>
            </a:r>
            <a:r>
              <a:rPr lang="en-US" dirty="0" err="1"/>
              <a:t>cmd</a:t>
            </a:r>
            <a:r>
              <a:rPr lang="en-US" dirty="0"/>
              <a:t> exe process execute script of c-style where python allows importing </a:t>
            </a:r>
            <a:r>
              <a:rPr lang="en-US" dirty="0" err="1"/>
              <a:t>foriegn</a:t>
            </a:r>
            <a:r>
              <a:rPr lang="en-US" dirty="0"/>
              <a:t> function libraries which allow to interact data types for c programming language.</a:t>
            </a:r>
            <a:endParaRPr dirty="0"/>
          </a:p>
          <a:p>
            <a:pPr marL="228600" lvl="0" indent="-228600" algn="l" rtl="0">
              <a:lnSpc>
                <a:spcPct val="90000"/>
              </a:lnSpc>
              <a:spcBef>
                <a:spcPts val="1000"/>
              </a:spcBef>
              <a:spcAft>
                <a:spcPts val="0"/>
              </a:spcAft>
              <a:buClr>
                <a:schemeClr val="lt1"/>
              </a:buClr>
              <a:buSzPct val="100000"/>
              <a:buChar char="•"/>
            </a:pPr>
            <a:r>
              <a:rPr lang="en-US" dirty="0"/>
              <a:t>after defining variable to store shellcode , simply cast it as a function and execute it .</a:t>
            </a:r>
            <a:endParaRPr dirty="0"/>
          </a:p>
          <a:p>
            <a:pPr marL="228600" lvl="0" indent="-228600" algn="l" rtl="0">
              <a:lnSpc>
                <a:spcPct val="90000"/>
              </a:lnSpc>
              <a:spcBef>
                <a:spcPts val="1000"/>
              </a:spcBef>
              <a:spcAft>
                <a:spcPts val="0"/>
              </a:spcAft>
              <a:buClr>
                <a:schemeClr val="lt1"/>
              </a:buClr>
              <a:buSzPct val="100000"/>
              <a:buChar char="•"/>
            </a:pPr>
            <a:r>
              <a:rPr lang="en-US" dirty="0"/>
              <a:t>script at this point will execute on a windows machine with python </a:t>
            </a:r>
            <a:r>
              <a:rPr lang="en-US" dirty="0" err="1"/>
              <a:t>inerpreter</a:t>
            </a:r>
            <a:r>
              <a:rPr lang="en-US" dirty="0"/>
              <a:t> installed and before compiling our script , it is necessary to run the configure.py script bundled with </a:t>
            </a:r>
            <a:r>
              <a:rPr lang="en-US" dirty="0" err="1"/>
              <a:t>pyinstaller</a:t>
            </a:r>
            <a:endParaRPr dirty="0"/>
          </a:p>
        </p:txBody>
      </p:sp>
      <p:pic>
        <p:nvPicPr>
          <p:cNvPr id="220" name="Google Shape;220;p21"/>
          <p:cNvPicPr preferRelativeResize="0">
            <a:picLocks noGrp="1"/>
          </p:cNvPicPr>
          <p:nvPr>
            <p:ph type="body" idx="2"/>
          </p:nvPr>
        </p:nvPicPr>
        <p:blipFill rotWithShape="1">
          <a:blip r:embed="rId3">
            <a:alphaModFix/>
          </a:blip>
          <a:srcRect/>
          <a:stretch/>
        </p:blipFill>
        <p:spPr>
          <a:xfrm>
            <a:off x="5950585" y="2336800"/>
            <a:ext cx="5427980" cy="42411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Anti-Virus Evasion using Python</a:t>
            </a:r>
            <a:endParaRPr/>
          </a:p>
        </p:txBody>
      </p:sp>
      <p:sp>
        <p:nvSpPr>
          <p:cNvPr id="219" name="Google Shape;219;p21"/>
          <p:cNvSpPr txBox="1">
            <a:spLocks noGrp="1"/>
          </p:cNvSpPr>
          <p:nvPr>
            <p:ph type="body" idx="1"/>
          </p:nvPr>
        </p:nvSpPr>
        <p:spPr>
          <a:xfrm>
            <a:off x="95858" y="2355725"/>
            <a:ext cx="11819622" cy="4412719"/>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1800" dirty="0"/>
              <a:t>The Metasploit Framework is an open-source penetration testing tool that allows users to exploit vulnerabilities in systems and gain unauthorized access. One of the features of the Metasploit Framework is the ability to create a Windows </a:t>
            </a:r>
            <a:r>
              <a:rPr lang="en-US" sz="1800" dirty="0" err="1"/>
              <a:t>bindshell</a:t>
            </a:r>
            <a:r>
              <a:rPr lang="en-US" sz="1800" dirty="0"/>
              <a:t>, which binds the cmd.exe process to a TCP port of the attacker's choosing. This allows the attacker to remotely connect to a machine and issue commands that interact with the cmd.exe process, allowing them to execute arbitrary code on the target system.</a:t>
            </a:r>
          </a:p>
          <a:p>
            <a:pPr>
              <a:buFont typeface="Wingdings" panose="05000000000000000000" pitchFamily="2" charset="2"/>
              <a:buChar char="Ø"/>
            </a:pPr>
            <a:r>
              <a:rPr lang="en-US" sz="1800" dirty="0"/>
              <a:t>In this context, the use of python is to import foreign function libraries which allows to interact with data types for C programming language. The script creates a variable to store shellcode and then casts it as a function and execute it. The script will execute on a windows machine with python interpreter installed.</a:t>
            </a:r>
          </a:p>
          <a:p>
            <a:pPr>
              <a:buFont typeface="Wingdings" panose="05000000000000000000" pitchFamily="2" charset="2"/>
              <a:buChar char="Ø"/>
            </a:pPr>
            <a:r>
              <a:rPr lang="en-US" sz="1800" dirty="0"/>
              <a:t>It is also necessary to run the configure.py script bundled with </a:t>
            </a:r>
            <a:r>
              <a:rPr lang="en-US" sz="1800" dirty="0" err="1"/>
              <a:t>pyinstaller</a:t>
            </a:r>
            <a:r>
              <a:rPr lang="en-US" sz="1800" dirty="0"/>
              <a:t> before compiling the script. </a:t>
            </a:r>
            <a:r>
              <a:rPr lang="en-US" sz="1800" dirty="0" err="1"/>
              <a:t>Pyinstaller</a:t>
            </a:r>
            <a:r>
              <a:rPr lang="en-US" sz="1800" dirty="0"/>
              <a:t> is a tool used to package python applications into standalone executables, which can then be easily distributed and run on other systems without the need for a python interpreter. The configure.py script is used to configure the build settings for the executable.</a:t>
            </a:r>
          </a:p>
        </p:txBody>
      </p:sp>
    </p:spTree>
    <p:extLst>
      <p:ext uri="{BB962C8B-B14F-4D97-AF65-F5344CB8AC3E}">
        <p14:creationId xmlns:p14="http://schemas.microsoft.com/office/powerpoint/2010/main" val="196140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endParaRPr/>
          </a:p>
        </p:txBody>
      </p:sp>
      <p:pic>
        <p:nvPicPr>
          <p:cNvPr id="5" name="Picture 4">
            <a:extLst>
              <a:ext uri="{FF2B5EF4-FFF2-40B4-BE49-F238E27FC236}">
                <a16:creationId xmlns:a16="http://schemas.microsoft.com/office/drawing/2014/main" id="{81A38076-62F0-72F7-441C-D86F9D4B245B}"/>
              </a:ext>
            </a:extLst>
          </p:cNvPr>
          <p:cNvPicPr>
            <a:picLocks noChangeAspect="1"/>
          </p:cNvPicPr>
          <p:nvPr/>
        </p:nvPicPr>
        <p:blipFill>
          <a:blip r:embed="rId3"/>
          <a:stretch>
            <a:fillRect/>
          </a:stretch>
        </p:blipFill>
        <p:spPr>
          <a:xfrm>
            <a:off x="954641" y="2016961"/>
            <a:ext cx="5394960" cy="4841039"/>
          </a:xfrm>
          <a:prstGeom prst="rect">
            <a:avLst/>
          </a:prstGeom>
        </p:spPr>
      </p:pic>
    </p:spTree>
  </p:cSld>
  <p:clrMapOvr>
    <a:masterClrMapping/>
  </p:clrMapOvr>
</p:sld>
</file>

<file path=ppt/theme/theme1.xml><?xml version="1.0" encoding="utf-8"?>
<a:theme xmlns:a="http://schemas.openxmlformats.org/drawingml/2006/main"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1944</Words>
  <Application>Microsoft Office PowerPoint</Application>
  <PresentationFormat>Widescreen</PresentationFormat>
  <Paragraphs>84</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Verdana</vt:lpstr>
      <vt:lpstr>Wingdings</vt:lpstr>
      <vt:lpstr>Russo One</vt:lpstr>
      <vt:lpstr>Times New Roman</vt:lpstr>
      <vt:lpstr>Trebuchet MS</vt:lpstr>
      <vt:lpstr>Arial</vt:lpstr>
      <vt:lpstr>Berlin</vt:lpstr>
      <vt:lpstr>Antivirus Evasion with Python </vt:lpstr>
      <vt:lpstr>Contents </vt:lpstr>
      <vt:lpstr>Contents </vt:lpstr>
      <vt:lpstr>Working with Python Ctypes :</vt:lpstr>
      <vt:lpstr>Working with Python Ctypes :</vt:lpstr>
      <vt:lpstr>Examples :</vt:lpstr>
      <vt:lpstr>Anti-Virus Evasion using Python</vt:lpstr>
      <vt:lpstr>Anti-Virus Evasion using Python</vt:lpstr>
      <vt:lpstr>PowerPoint Presentation</vt:lpstr>
      <vt:lpstr>Code :</vt:lpstr>
      <vt:lpstr>Buillding Win32 Executable using Pyinstaller</vt:lpstr>
      <vt:lpstr>Buillding Win32 Executable using Pyinstaller</vt:lpstr>
      <vt:lpstr>Verifying Evasion</vt:lpstr>
      <vt:lpstr>Verifying Evasion</vt:lpstr>
      <vt:lpstr>Verifying Evasion </vt:lpstr>
      <vt:lpstr>Verifying Evasion </vt:lpstr>
      <vt:lpstr>Verifying Evasion </vt:lpstr>
      <vt:lpstr>Verifying Evasion </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Antivirus Evasion with Python </dc:title>
  <cp:lastModifiedBy>Sarthak Sunil Nimbalkar</cp:lastModifiedBy>
  <cp:revision>6</cp:revision>
  <dcterms:modified xsi:type="dcterms:W3CDTF">2023-02-11T10:55:06Z</dcterms:modified>
</cp:coreProperties>
</file>