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</p:sldIdLst>
  <p:sldSz cy="15430500" cx="27432000"/>
  <p:notesSz cx="6858000" cy="9144000"/>
  <p:embeddedFontLst>
    <p:embeddedFont>
      <p:font typeface="Proxima Nova"/>
      <p:regular r:id="rId6"/>
      <p:bold r:id="rId7"/>
      <p:italic r:id="rId8"/>
      <p:boldItalic r:id="rId9"/>
    </p:embeddedFont>
    <p:embeddedFont>
      <p:font typeface="Proxima Nova Extrabold"/>
      <p:bold r:id="rId10"/>
    </p:embeddedFont>
    <p:embeddedFont>
      <p:font typeface="Proxima Nova Semibold"/>
      <p:regular r:id="rId11"/>
      <p:bold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Semibold-regular.fntdata"/><Relationship Id="rId10" Type="http://schemas.openxmlformats.org/officeDocument/2006/relationships/font" Target="fonts/ProximaNovaExtrabold-bold.fntdata"/><Relationship Id="rId13" Type="http://schemas.openxmlformats.org/officeDocument/2006/relationships/font" Target="fonts/ProximaNovaSemibold-boldItalic.fntdata"/><Relationship Id="rId12" Type="http://schemas.openxmlformats.org/officeDocument/2006/relationships/font" Target="fonts/ProximaNovaSemi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font" Target="fonts/ProximaNova-regular.fntdata"/><Relationship Id="rId7" Type="http://schemas.openxmlformats.org/officeDocument/2006/relationships/font" Target="fonts/ProximaNova-bold.fntdata"/><Relationship Id="rId8" Type="http://schemas.openxmlformats.org/officeDocument/2006/relationships/font" Target="fonts/ProximaNov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232f041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232f041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5.png"/><Relationship Id="rId5" Type="http://schemas.openxmlformats.org/officeDocument/2006/relationships/image" Target="../media/image2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 - Title - Basic - Light">
  <p:cSld name="CUSTOM_2">
    <p:bg>
      <p:bgPr>
        <a:solidFill>
          <a:schemeClr val="accent3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2219" r="0" t="0"/>
          <a:stretch/>
        </p:blipFill>
        <p:spPr>
          <a:xfrm>
            <a:off x="0" y="0"/>
            <a:ext cx="15647024" cy="154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title"/>
          </p:nvPr>
        </p:nvSpPr>
        <p:spPr>
          <a:xfrm>
            <a:off x="2057400" y="2235713"/>
            <a:ext cx="11887200" cy="5939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057400" y="8545056"/>
            <a:ext cx="11887200" cy="22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  <p:pic>
        <p:nvPicPr>
          <p:cNvPr id="14" name="Google Shape;14;p2" title="Salesforce Design Logo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5437" y="11668833"/>
            <a:ext cx="4663443" cy="1367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4">
            <a:alphaModFix/>
          </a:blip>
          <a:srcRect b="-1731" l="0" r="0" t="12013"/>
          <a:stretch/>
        </p:blipFill>
        <p:spPr>
          <a:xfrm>
            <a:off x="0" y="75"/>
            <a:ext cx="27432000" cy="593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 - Text - Title Only">
  <p:cSld name="CUSTOM_5_1_1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 - Text - Main Point">
  <p:cSld name="CUSTOM_5_1_1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200020" y="14423933"/>
            <a:ext cx="1031400" cy="4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2"/>
          <p:cNvSpPr txBox="1"/>
          <p:nvPr>
            <p:ph type="title"/>
          </p:nvPr>
        </p:nvSpPr>
        <p:spPr>
          <a:xfrm>
            <a:off x="2057400" y="1563675"/>
            <a:ext cx="24231600" cy="1286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2057400" y="850388"/>
            <a:ext cx="24231600" cy="4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419100" lvl="1" marL="914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419100" lvl="2" marL="1371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419100" lvl="3" marL="18288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419100" lvl="4" marL="22860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419100" lvl="5" marL="27432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419100" lvl="6" marL="3200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419100" lvl="7" marL="3657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419100" lvl="8" marL="4114800" rtl="0">
              <a:lnSpc>
                <a:spcPct val="115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77" name="Google Shape;77;p12"/>
          <p:cNvSpPr txBox="1"/>
          <p:nvPr/>
        </p:nvSpPr>
        <p:spPr>
          <a:xfrm rot="-5400481">
            <a:off x="-2500377" y="10822567"/>
            <a:ext cx="6433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00" lIns="274275" spcFirstLastPara="1" rIns="274275" wrap="square" tIns="13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56285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Salesforce </a:t>
            </a:r>
            <a:r>
              <a:rPr lang="en" sz="3000">
                <a:solidFill>
                  <a:srgbClr val="556285"/>
                </a:solidFill>
                <a:latin typeface="Proxima Nova"/>
                <a:ea typeface="Proxima Nova"/>
                <a:cs typeface="Proxima Nova"/>
                <a:sym typeface="Proxima Nova"/>
              </a:rPr>
              <a:t>Design</a:t>
            </a:r>
            <a:endParaRPr sz="3000">
              <a:solidFill>
                <a:srgbClr val="556285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 - Blank">
  <p:cSld name="CUSTOM_6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 - Blank with Footer">
  <p:cSld name="CUSTOM_6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200020" y="14423933"/>
            <a:ext cx="1031400" cy="4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2057400" y="850388"/>
            <a:ext cx="24231600" cy="4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419100" lvl="1" marL="914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419100" lvl="2" marL="1371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419100" lvl="3" marL="18288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419100" lvl="4" marL="22860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419100" lvl="5" marL="27432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419100" lvl="6" marL="3200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419100" lvl="7" marL="3657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419100" lvl="8" marL="4114800" rtl="0">
              <a:lnSpc>
                <a:spcPct val="115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82" name="Google Shape;82;p14"/>
          <p:cNvSpPr txBox="1"/>
          <p:nvPr/>
        </p:nvSpPr>
        <p:spPr>
          <a:xfrm rot="-5400481">
            <a:off x="-2500377" y="10822567"/>
            <a:ext cx="6433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00" lIns="274275" spcFirstLastPara="1" rIns="274275" wrap="square" tIns="13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Salesforce </a:t>
            </a:r>
            <a:r>
              <a:rPr lang="en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Design</a:t>
            </a:r>
            <a:endParaRPr sz="3000">
              <a:solidFill>
                <a:srgbClr val="556285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 - Thank You - Zoom - Light">
  <p:cSld name="CUSTOM_8">
    <p:bg>
      <p:bgPr>
        <a:solidFill>
          <a:schemeClr val="accent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367719" y="75"/>
            <a:ext cx="4414838" cy="154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/>
          <p:nvPr/>
        </p:nvSpPr>
        <p:spPr>
          <a:xfrm>
            <a:off x="0" y="0"/>
            <a:ext cx="8632800" cy="1543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37175" lIns="137175" spcFirstLastPara="1" rIns="137175" wrap="square" tIns="137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5" title="Salesforce Design Logo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238" y="3336450"/>
            <a:ext cx="3728849" cy="109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thread shaped into a heart." id="87" name="Google Shape;87;p15" title="Heart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6438" y="1339001"/>
            <a:ext cx="9144522" cy="49774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stro, Einstein, Appy and Cody are all taking a Zoom call from different locations." id="88" name="Google Shape;88;p15" title="Salesforce Characters Zoom Call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22525" y="0"/>
            <a:ext cx="18502313" cy="154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>
            <p:ph type="title"/>
          </p:nvPr>
        </p:nvSpPr>
        <p:spPr>
          <a:xfrm>
            <a:off x="1179576" y="5458968"/>
            <a:ext cx="9829800" cy="820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 - Thank You - Bird - Light">
  <p:cSld name="CUSTOM_8_1">
    <p:bg>
      <p:bgPr>
        <a:solidFill>
          <a:schemeClr val="accent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14401800" y="2304300"/>
            <a:ext cx="11887200" cy="858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0"/>
              <a:buNone/>
              <a:defRPr sz="168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0"/>
              <a:buNone/>
              <a:defRPr sz="16800">
                <a:solidFill>
                  <a:schemeClr val="lt1"/>
                </a:solidFill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0"/>
              <a:buNone/>
              <a:defRPr sz="16800">
                <a:solidFill>
                  <a:schemeClr val="lt1"/>
                </a:solidFill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0"/>
              <a:buNone/>
              <a:defRPr sz="16800">
                <a:solidFill>
                  <a:schemeClr val="lt1"/>
                </a:solidFill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0"/>
              <a:buNone/>
              <a:defRPr sz="16800">
                <a:solidFill>
                  <a:schemeClr val="lt1"/>
                </a:solidFill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0"/>
              <a:buNone/>
              <a:defRPr sz="16800">
                <a:solidFill>
                  <a:schemeClr val="lt1"/>
                </a:solidFill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0"/>
              <a:buNone/>
              <a:defRPr sz="16800">
                <a:solidFill>
                  <a:schemeClr val="lt1"/>
                </a:solidFill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0"/>
              <a:buNone/>
              <a:defRPr sz="16800">
                <a:solidFill>
                  <a:schemeClr val="lt1"/>
                </a:solidFill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0"/>
              <a:buNone/>
              <a:defRPr sz="168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92" name="Google Shape;9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11550" y="2815425"/>
            <a:ext cx="22320449" cy="953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" y="0"/>
            <a:ext cx="7100888" cy="154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 title="Salesforce Design Logo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0238" y="11262900"/>
            <a:ext cx="3728849" cy="109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 - Title - Project - Light">
  <p:cSld name="CUSTOM_3">
    <p:bg>
      <p:bgPr>
        <a:solidFill>
          <a:schemeClr val="accent3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2219" r="0" t="0"/>
          <a:stretch/>
        </p:blipFill>
        <p:spPr>
          <a:xfrm>
            <a:off x="0" y="0"/>
            <a:ext cx="15647024" cy="154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type="title"/>
          </p:nvPr>
        </p:nvSpPr>
        <p:spPr>
          <a:xfrm>
            <a:off x="2057400" y="3840480"/>
            <a:ext cx="11887200" cy="58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2057400" y="10108692"/>
            <a:ext cx="11887200" cy="289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18516600" y="3840488"/>
            <a:ext cx="7772400" cy="916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571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roxima Nova"/>
              <a:buChar char="●"/>
              <a:defRPr sz="5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95300" lvl="1" marL="914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oxima Nova"/>
              <a:buChar char="○"/>
              <a:defRPr sz="4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95300" lvl="2" marL="1371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oxima Nova"/>
              <a:buChar char="■"/>
              <a:defRPr sz="4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95300" lvl="3" marL="18288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oxima Nova"/>
              <a:buChar char="●"/>
              <a:defRPr sz="4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95300" lvl="4" marL="22860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oxima Nova"/>
              <a:buChar char="○"/>
              <a:defRPr sz="4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95300" lvl="5" marL="27432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oxima Nova"/>
              <a:buChar char="■"/>
              <a:defRPr sz="4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95300" lvl="6" marL="3200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oxima Nova"/>
              <a:buChar char="●"/>
              <a:defRPr sz="4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95300" lvl="7" marL="3657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oxima Nova"/>
              <a:buChar char="○"/>
              <a:defRPr sz="4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95300" lvl="8" marL="4114800" rtl="0">
              <a:lnSpc>
                <a:spcPct val="115000"/>
              </a:lnSpc>
              <a:spcBef>
                <a:spcPts val="4800"/>
              </a:spcBef>
              <a:spcAft>
                <a:spcPts val="4800"/>
              </a:spcAft>
              <a:buClr>
                <a:schemeClr val="lt1"/>
              </a:buClr>
              <a:buSzPts val="4200"/>
              <a:buFont typeface="Proxima Nova"/>
              <a:buChar char="■"/>
              <a:defRPr sz="4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 - Section Title - 1">
  <p:cSld name="CUSTOM_4">
    <p:bg>
      <p:bgPr>
        <a:solidFill>
          <a:schemeClr val="accen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017144" y="75"/>
            <a:ext cx="4414838" cy="1543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opical plants surround a mountain range in the distance." id="23" name="Google Shape;23;p4" title="Mountain Scen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0019" y="10215619"/>
            <a:ext cx="11587163" cy="521493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/>
          <p:nvPr/>
        </p:nvSpPr>
        <p:spPr>
          <a:xfrm>
            <a:off x="2057400" y="1362600"/>
            <a:ext cx="1600200" cy="16002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314325" rotWithShape="0" algn="bl" dir="5400000" dist="114300">
              <a:schemeClr val="dk1">
                <a:alpha val="18000"/>
              </a:schemeClr>
            </a:outerShdw>
          </a:effectLst>
        </p:spPr>
        <p:txBody>
          <a:bodyPr anchorCtr="0" anchor="ctr" bIns="137175" lIns="137175" spcFirstLastPara="1" rIns="137175" wrap="square" tIns="137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2057400" y="7763250"/>
            <a:ext cx="13944600" cy="395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5143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●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514350" lvl="1" marL="914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○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514350" lvl="2" marL="1371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■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514350" lvl="3" marL="18288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●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514350" lvl="4" marL="22860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○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514350" lvl="5" marL="27432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■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514350" lvl="6" marL="3200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●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514350" lvl="7" marL="3657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○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514350" lvl="8" marL="4114800" rtl="0">
              <a:lnSpc>
                <a:spcPct val="115000"/>
              </a:lnSpc>
              <a:spcBef>
                <a:spcPts val="4800"/>
              </a:spcBef>
              <a:spcAft>
                <a:spcPts val="4800"/>
              </a:spcAft>
              <a:buClr>
                <a:schemeClr val="dk1"/>
              </a:buClr>
              <a:buSzPts val="4500"/>
              <a:buFont typeface="Proxima Nova"/>
              <a:buChar char="■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2057400" y="6172200"/>
            <a:ext cx="13944600" cy="159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27" name="Google Shape;27;p4"/>
          <p:cNvSpPr txBox="1"/>
          <p:nvPr>
            <p:ph idx="2" type="subTitle"/>
          </p:nvPr>
        </p:nvSpPr>
        <p:spPr>
          <a:xfrm>
            <a:off x="2057400" y="1371600"/>
            <a:ext cx="1600200" cy="159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 - Section Title - 2">
  <p:cSld name="CUSTOM_4_1">
    <p:bg>
      <p:bgPr>
        <a:solidFill>
          <a:schemeClr val="accen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es surround a hilly road going off into the distance." id="29" name="Google Shape;29;p5" title="Woodland Roa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7323" y="0"/>
            <a:ext cx="17773650" cy="154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2057400" y="1362600"/>
            <a:ext cx="1600200" cy="16002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314325" rotWithShape="0" algn="bl" dir="5400000" dist="114300">
              <a:schemeClr val="dk1">
                <a:alpha val="18000"/>
              </a:schemeClr>
            </a:outerShdw>
          </a:effectLst>
        </p:spPr>
        <p:txBody>
          <a:bodyPr anchorCtr="0" anchor="ctr" bIns="137175" lIns="137175" spcFirstLastPara="1" rIns="137175" wrap="square" tIns="137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2057400" y="7763250"/>
            <a:ext cx="13944600" cy="395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5143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●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514350" lvl="1" marL="914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○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514350" lvl="2" marL="1371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■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514350" lvl="3" marL="18288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●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514350" lvl="4" marL="22860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○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514350" lvl="5" marL="27432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■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514350" lvl="6" marL="3200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●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514350" lvl="7" marL="3657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○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514350" lvl="8" marL="4114800" rtl="0">
              <a:lnSpc>
                <a:spcPct val="115000"/>
              </a:lnSpc>
              <a:spcBef>
                <a:spcPts val="4800"/>
              </a:spcBef>
              <a:spcAft>
                <a:spcPts val="4800"/>
              </a:spcAft>
              <a:buClr>
                <a:schemeClr val="dk1"/>
              </a:buClr>
              <a:buSzPts val="4500"/>
              <a:buFont typeface="Proxima Nova"/>
              <a:buChar char="■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2057400" y="6172200"/>
            <a:ext cx="13944600" cy="159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3" name="Google Shape;33;p5"/>
          <p:cNvSpPr txBox="1"/>
          <p:nvPr>
            <p:ph idx="2" type="subTitle"/>
          </p:nvPr>
        </p:nvSpPr>
        <p:spPr>
          <a:xfrm>
            <a:off x="2057400" y="1371600"/>
            <a:ext cx="1600200" cy="159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 - Section Title - 3">
  <p:cSld name="CUSTOM_4_1_1">
    <p:bg>
      <p:bgPr>
        <a:solidFill>
          <a:schemeClr val="accen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ird lazes by a lake while the sun sets behind forest hills." id="35" name="Google Shape;35;p6" title="Lake Sunset Scen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33466" y="9142096"/>
            <a:ext cx="16902113" cy="5129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17144" y="75"/>
            <a:ext cx="4414838" cy="1543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orange flowered plant is hidden behind tropical leaves." id="37" name="Google Shape;37;p6" title="Tropical Plan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70506" y="8111779"/>
            <a:ext cx="4243388" cy="6415088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/>
          <p:nvPr/>
        </p:nvSpPr>
        <p:spPr>
          <a:xfrm>
            <a:off x="2057400" y="1362600"/>
            <a:ext cx="1600200" cy="16002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314325" rotWithShape="0" algn="bl" dir="5400000" dist="114300">
              <a:schemeClr val="dk1">
                <a:alpha val="18000"/>
              </a:schemeClr>
            </a:outerShdw>
          </a:effectLst>
        </p:spPr>
        <p:txBody>
          <a:bodyPr anchorCtr="0" anchor="ctr" bIns="137175" lIns="137175" spcFirstLastPara="1" rIns="137175" wrap="square" tIns="137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2057400" y="7763250"/>
            <a:ext cx="13944600" cy="395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5143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●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514350" lvl="1" marL="914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○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514350" lvl="2" marL="1371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■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514350" lvl="3" marL="18288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●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514350" lvl="4" marL="22860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○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514350" lvl="5" marL="27432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■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514350" lvl="6" marL="3200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●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514350" lvl="7" marL="3657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○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514350" lvl="8" marL="4114800" rtl="0">
              <a:lnSpc>
                <a:spcPct val="115000"/>
              </a:lnSpc>
              <a:spcBef>
                <a:spcPts val="4800"/>
              </a:spcBef>
              <a:spcAft>
                <a:spcPts val="4800"/>
              </a:spcAft>
              <a:buClr>
                <a:schemeClr val="dk1"/>
              </a:buClr>
              <a:buSzPts val="4500"/>
              <a:buFont typeface="Proxima Nova"/>
              <a:buChar char="■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type="title"/>
          </p:nvPr>
        </p:nvSpPr>
        <p:spPr>
          <a:xfrm>
            <a:off x="2057400" y="6172200"/>
            <a:ext cx="13944600" cy="159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41" name="Google Shape;41;p6"/>
          <p:cNvSpPr txBox="1"/>
          <p:nvPr>
            <p:ph idx="2" type="subTitle"/>
          </p:nvPr>
        </p:nvSpPr>
        <p:spPr>
          <a:xfrm>
            <a:off x="2057400" y="1371600"/>
            <a:ext cx="1600200" cy="159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 - Text - Title and 1 Column Body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2057400" y="1563675"/>
            <a:ext cx="24231600" cy="119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200020" y="14423933"/>
            <a:ext cx="1031400" cy="4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2057400" y="3245475"/>
            <a:ext cx="24231600" cy="1117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5143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●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514350" lvl="1" marL="914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○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514350" lvl="2" marL="1371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■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514350" lvl="3" marL="18288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●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514350" lvl="4" marL="22860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○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514350" lvl="5" marL="27432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■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514350" lvl="6" marL="3200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●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514350" lvl="7" marL="3657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○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514350" lvl="8" marL="4114800" rtl="0">
              <a:lnSpc>
                <a:spcPct val="120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4500"/>
              <a:buFont typeface="Proxima Nova"/>
              <a:buChar char="■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2057400" y="850388"/>
            <a:ext cx="24231600" cy="4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419100" lvl="1" marL="914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419100" lvl="2" marL="1371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419100" lvl="3" marL="18288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419100" lvl="4" marL="22860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419100" lvl="5" marL="27432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419100" lvl="6" marL="3200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419100" lvl="7" marL="3657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419100" lvl="8" marL="4114800" rtl="0">
              <a:lnSpc>
                <a:spcPct val="115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7" name="Google Shape;47;p7"/>
          <p:cNvSpPr txBox="1"/>
          <p:nvPr/>
        </p:nvSpPr>
        <p:spPr>
          <a:xfrm rot="-5400481">
            <a:off x="-2500377" y="10822567"/>
            <a:ext cx="6433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00" lIns="274275" spcFirstLastPara="1" rIns="274275" wrap="square" tIns="13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Salesforce </a:t>
            </a:r>
            <a:r>
              <a:rPr lang="en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Design</a:t>
            </a:r>
            <a:endParaRPr sz="3000">
              <a:solidFill>
                <a:srgbClr val="556285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 - Text - Title and 2 Column Body">
  <p:cSld name="CUSTOM_5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200020" y="14423933"/>
            <a:ext cx="1031400" cy="4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14401800" y="3245475"/>
            <a:ext cx="11887200" cy="1117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5143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●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514350" lvl="1" marL="914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○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514350" lvl="2" marL="1371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■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514350" lvl="3" marL="18288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●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514350" lvl="4" marL="22860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○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514350" lvl="5" marL="27432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■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514350" lvl="6" marL="3200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●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514350" lvl="7" marL="3657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○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514350" lvl="8" marL="4114800" rtl="0">
              <a:lnSpc>
                <a:spcPct val="120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4500"/>
              <a:buFont typeface="Proxima Nova"/>
              <a:buChar char="■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2057400" y="3245475"/>
            <a:ext cx="11887200" cy="1117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5143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●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514350" lvl="1" marL="914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○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514350" lvl="2" marL="1371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■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514350" lvl="3" marL="18288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●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514350" lvl="4" marL="22860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○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514350" lvl="5" marL="27432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■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514350" lvl="6" marL="3200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●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514350" lvl="7" marL="3657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○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514350" lvl="8" marL="4114800" rtl="0">
              <a:lnSpc>
                <a:spcPct val="120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4500"/>
              <a:buFont typeface="Proxima Nova"/>
              <a:buChar char="■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2057400" y="1563675"/>
            <a:ext cx="24231600" cy="119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3" type="body"/>
          </p:nvPr>
        </p:nvSpPr>
        <p:spPr>
          <a:xfrm>
            <a:off x="2057400" y="850388"/>
            <a:ext cx="24231600" cy="4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419100" lvl="1" marL="914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419100" lvl="2" marL="1371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419100" lvl="3" marL="18288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419100" lvl="4" marL="22860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419100" lvl="5" marL="27432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419100" lvl="6" marL="3200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419100" lvl="7" marL="3657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419100" lvl="8" marL="4114800" rtl="0">
              <a:lnSpc>
                <a:spcPct val="115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4" name="Google Shape;54;p8"/>
          <p:cNvSpPr txBox="1"/>
          <p:nvPr/>
        </p:nvSpPr>
        <p:spPr>
          <a:xfrm rot="-5400481">
            <a:off x="-2500377" y="10822567"/>
            <a:ext cx="6433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00" lIns="274275" spcFirstLastPara="1" rIns="274275" wrap="square" tIns="13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Salesforce </a:t>
            </a:r>
            <a:r>
              <a:rPr lang="en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Design</a:t>
            </a:r>
            <a:endParaRPr sz="3000">
              <a:solidFill>
                <a:srgbClr val="556285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 - Text - Title and 3 Column Body">
  <p:cSld name="CUSTOM_5_1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200020" y="14423933"/>
            <a:ext cx="1031400" cy="4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18516600" y="3245475"/>
            <a:ext cx="7772400" cy="1117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57200" lvl="1" marL="914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57200" lvl="2" marL="1371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57200" lvl="3" marL="18288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57200" lvl="4" marL="22860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57200" lvl="5" marL="27432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57200" lvl="6" marL="3200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57200" lvl="7" marL="3657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57200" lvl="8" marL="4114800" rtl="0">
              <a:lnSpc>
                <a:spcPct val="120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10287000" y="3245475"/>
            <a:ext cx="7772400" cy="1117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57200" lvl="1" marL="914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57200" lvl="2" marL="1371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57200" lvl="3" marL="18288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57200" lvl="4" marL="22860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57200" lvl="5" marL="27432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57200" lvl="6" marL="3200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57200" lvl="7" marL="3657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57200" lvl="8" marL="4114800" rtl="0">
              <a:lnSpc>
                <a:spcPct val="120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3" type="body"/>
          </p:nvPr>
        </p:nvSpPr>
        <p:spPr>
          <a:xfrm>
            <a:off x="2057400" y="3245475"/>
            <a:ext cx="7772400" cy="1117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57200" lvl="1" marL="914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57200" lvl="2" marL="1371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57200" lvl="3" marL="18288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57200" lvl="4" marL="22860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57200" lvl="5" marL="27432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57200" lvl="6" marL="3200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57200" lvl="7" marL="3657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57200" lvl="8" marL="4114800" rtl="0">
              <a:lnSpc>
                <a:spcPct val="120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2057400" y="1563675"/>
            <a:ext cx="24231600" cy="119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4" type="body"/>
          </p:nvPr>
        </p:nvSpPr>
        <p:spPr>
          <a:xfrm>
            <a:off x="2057400" y="850388"/>
            <a:ext cx="24231600" cy="4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419100" lvl="1" marL="914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419100" lvl="2" marL="1371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419100" lvl="3" marL="18288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419100" lvl="4" marL="22860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419100" lvl="5" marL="27432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419100" lvl="6" marL="3200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419100" lvl="7" marL="3657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419100" lvl="8" marL="4114800" rtl="0">
              <a:lnSpc>
                <a:spcPct val="115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62" name="Google Shape;62;p9"/>
          <p:cNvSpPr txBox="1"/>
          <p:nvPr/>
        </p:nvSpPr>
        <p:spPr>
          <a:xfrm rot="-5400481">
            <a:off x="-2500377" y="10822567"/>
            <a:ext cx="6433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00" lIns="274275" spcFirstLastPara="1" rIns="274275" wrap="square" tIns="13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Salesforce </a:t>
            </a:r>
            <a:r>
              <a:rPr lang="en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Design</a:t>
            </a:r>
            <a:endParaRPr sz="3000">
              <a:solidFill>
                <a:srgbClr val="556285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 - Text - Title and 4 Column Body">
  <p:cSld name="CUSTOM_5_1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200020" y="14423933"/>
            <a:ext cx="1031400" cy="4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20574000" y="3245475"/>
            <a:ext cx="5715000" cy="1117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57200" lvl="1" marL="914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57200" lvl="2" marL="1371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57200" lvl="3" marL="18288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57200" lvl="4" marL="22860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57200" lvl="5" marL="27432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57200" lvl="6" marL="3200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57200" lvl="7" marL="3657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57200" lvl="8" marL="4114800" rtl="0">
              <a:lnSpc>
                <a:spcPct val="120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14401800" y="3245475"/>
            <a:ext cx="5715000" cy="1117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57200" lvl="1" marL="914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57200" lvl="2" marL="1371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57200" lvl="3" marL="18288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57200" lvl="4" marL="22860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57200" lvl="5" marL="27432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57200" lvl="6" marL="3200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57200" lvl="7" marL="3657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57200" lvl="8" marL="4114800" rtl="0">
              <a:lnSpc>
                <a:spcPct val="120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3" type="body"/>
          </p:nvPr>
        </p:nvSpPr>
        <p:spPr>
          <a:xfrm>
            <a:off x="8229600" y="3245475"/>
            <a:ext cx="5715000" cy="1117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57200" lvl="1" marL="914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57200" lvl="2" marL="1371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57200" lvl="3" marL="18288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57200" lvl="4" marL="22860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57200" lvl="5" marL="27432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57200" lvl="6" marL="3200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57200" lvl="7" marL="3657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57200" lvl="8" marL="4114800" rtl="0">
              <a:lnSpc>
                <a:spcPct val="120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4" type="body"/>
          </p:nvPr>
        </p:nvSpPr>
        <p:spPr>
          <a:xfrm>
            <a:off x="2057400" y="3245475"/>
            <a:ext cx="5715000" cy="1117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57200" lvl="1" marL="914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57200" lvl="2" marL="1371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57200" lvl="3" marL="18288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57200" lvl="4" marL="22860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57200" lvl="5" marL="27432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57200" lvl="6" marL="3200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57200" lvl="7" marL="3657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57200" lvl="8" marL="4114800" rtl="0">
              <a:lnSpc>
                <a:spcPct val="120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2057400" y="1563675"/>
            <a:ext cx="24231600" cy="119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5" type="body"/>
          </p:nvPr>
        </p:nvSpPr>
        <p:spPr>
          <a:xfrm>
            <a:off x="2057400" y="850388"/>
            <a:ext cx="24231600" cy="4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419100" lvl="1" marL="914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419100" lvl="2" marL="1371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419100" lvl="3" marL="18288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419100" lvl="4" marL="22860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419100" lvl="5" marL="27432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419100" lvl="6" marL="3200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419100" lvl="7" marL="3657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419100" lvl="8" marL="4114800" rtl="0">
              <a:lnSpc>
                <a:spcPct val="115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71" name="Google Shape;71;p10"/>
          <p:cNvSpPr txBox="1"/>
          <p:nvPr/>
        </p:nvSpPr>
        <p:spPr>
          <a:xfrm rot="-5400481">
            <a:off x="-2500377" y="10822567"/>
            <a:ext cx="6433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00" lIns="274275" spcFirstLastPara="1" rIns="274275" wrap="square" tIns="13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Salesforce </a:t>
            </a:r>
            <a:r>
              <a:rPr lang="en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Design</a:t>
            </a:r>
            <a:endParaRPr sz="3000">
              <a:solidFill>
                <a:srgbClr val="556285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057400" y="1563675"/>
            <a:ext cx="24231600" cy="11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Proxima Nova Extrabold"/>
              <a:buNone/>
              <a:defRPr sz="72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Proxima Nova Extrabold"/>
              <a:buNone/>
              <a:defRPr sz="72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Proxima Nova Extrabold"/>
              <a:buNone/>
              <a:defRPr sz="72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Proxima Nova Extrabold"/>
              <a:buNone/>
              <a:defRPr sz="72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Proxima Nova Extrabold"/>
              <a:buNone/>
              <a:defRPr sz="72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Proxima Nova Extrabold"/>
              <a:buNone/>
              <a:defRPr sz="72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Proxima Nova Extrabold"/>
              <a:buNone/>
              <a:defRPr sz="72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Proxima Nova Extrabold"/>
              <a:buNone/>
              <a:defRPr sz="72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Proxima Nova Extrabold"/>
              <a:buNone/>
              <a:defRPr sz="72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057400" y="3245475"/>
            <a:ext cx="24231600" cy="111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571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roxima Nova"/>
              <a:buChar char="●"/>
              <a:defRPr sz="5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95300" lvl="1" marL="91440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Proxima Nova"/>
              <a:buChar char="○"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95300" lvl="2" marL="137160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Proxima Nova"/>
              <a:buChar char="■"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95300" lvl="3" marL="182880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Proxima Nova"/>
              <a:buChar char="●"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95300" lvl="4" marL="228600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Proxima Nova"/>
              <a:buChar char="○"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95300" lvl="5" marL="274320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Proxima Nova"/>
              <a:buChar char="■"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95300" lvl="6" marL="320040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Proxima Nova"/>
              <a:buChar char="●"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95300" lvl="7" marL="365760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Proxima Nova"/>
              <a:buChar char="○"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95300" lvl="8" marL="4114800">
              <a:lnSpc>
                <a:spcPct val="115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4200"/>
              <a:buFont typeface="Proxima Nova"/>
              <a:buChar char="■"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00020" y="14423933"/>
            <a:ext cx="10314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>
            <p:ph idx="2" type="sldNum"/>
          </p:nvPr>
        </p:nvSpPr>
        <p:spPr>
          <a:xfrm rot="-5400000">
            <a:off x="-2270028" y="10912497"/>
            <a:ext cx="5971500" cy="482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 sz="3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buNone/>
              <a:defRPr sz="3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buNone/>
              <a:defRPr sz="3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buNone/>
              <a:defRPr sz="3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buNone/>
              <a:defRPr sz="3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buNone/>
              <a:defRPr sz="3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buNone/>
              <a:defRPr sz="3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buNone/>
              <a:defRPr sz="3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buNone/>
              <a:defRPr sz="3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Salesforce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Design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296">
          <p15:clr>
            <a:srgbClr val="EA4335"/>
          </p15:clr>
        </p15:guide>
        <p15:guide id="2" pos="2304">
          <p15:clr>
            <a:srgbClr val="EA4335"/>
          </p15:clr>
        </p15:guide>
        <p15:guide id="3" pos="2592">
          <p15:clr>
            <a:srgbClr val="EA4335"/>
          </p15:clr>
        </p15:guide>
        <p15:guide id="4" pos="3600">
          <p15:clr>
            <a:srgbClr val="EA4335"/>
          </p15:clr>
        </p15:guide>
        <p15:guide id="5" pos="3888">
          <p15:clr>
            <a:srgbClr val="EA4335"/>
          </p15:clr>
        </p15:guide>
        <p15:guide id="6" pos="4896">
          <p15:clr>
            <a:srgbClr val="EA4335"/>
          </p15:clr>
        </p15:guide>
        <p15:guide id="7" pos="5184">
          <p15:clr>
            <a:srgbClr val="EA4335"/>
          </p15:clr>
        </p15:guide>
        <p15:guide id="8" pos="6192">
          <p15:clr>
            <a:srgbClr val="EA4335"/>
          </p15:clr>
        </p15:guide>
        <p15:guide id="9" pos="6480">
          <p15:clr>
            <a:srgbClr val="EA4335"/>
          </p15:clr>
        </p15:guide>
        <p15:guide id="10" pos="7488">
          <p15:clr>
            <a:srgbClr val="EA4335"/>
          </p15:clr>
        </p15:guide>
        <p15:guide id="11" pos="7776">
          <p15:clr>
            <a:srgbClr val="EA4335"/>
          </p15:clr>
        </p15:guide>
        <p15:guide id="12" pos="8784">
          <p15:clr>
            <a:srgbClr val="EA4335"/>
          </p15:clr>
        </p15:guide>
        <p15:guide id="13" pos="9072">
          <p15:clr>
            <a:srgbClr val="EA4335"/>
          </p15:clr>
        </p15:guide>
        <p15:guide id="14" pos="10080">
          <p15:clr>
            <a:srgbClr val="EA4335"/>
          </p15:clr>
        </p15:guide>
        <p15:guide id="15" pos="10368">
          <p15:clr>
            <a:srgbClr val="EA4335"/>
          </p15:clr>
        </p15:guide>
        <p15:guide id="16" pos="11376">
          <p15:clr>
            <a:srgbClr val="EA4335"/>
          </p15:clr>
        </p15:guide>
        <p15:guide id="17" pos="11664">
          <p15:clr>
            <a:srgbClr val="EA4335"/>
          </p15:clr>
        </p15:guide>
        <p15:guide id="18" pos="12672">
          <p15:clr>
            <a:srgbClr val="EA4335"/>
          </p15:clr>
        </p15:guide>
        <p15:guide id="19" pos="12960">
          <p15:clr>
            <a:srgbClr val="EA4335"/>
          </p15:clr>
        </p15:guide>
        <p15:guide id="20" pos="13968">
          <p15:clr>
            <a:srgbClr val="EA4335"/>
          </p15:clr>
        </p15:guide>
        <p15:guide id="21" pos="14256">
          <p15:clr>
            <a:srgbClr val="EA4335"/>
          </p15:clr>
        </p15:guide>
        <p15:guide id="22" pos="15264">
          <p15:clr>
            <a:srgbClr val="EA4335"/>
          </p15:clr>
        </p15:guide>
        <p15:guide id="23" pos="15552">
          <p15:clr>
            <a:srgbClr val="EA4335"/>
          </p15:clr>
        </p15:guide>
        <p15:guide id="24" pos="16560">
          <p15:clr>
            <a:srgbClr val="EA4335"/>
          </p15:clr>
        </p15:guide>
        <p15:guide id="25" orient="horz" pos="985">
          <p15:clr>
            <a:srgbClr val="EA4335"/>
          </p15:clr>
        </p15:guide>
        <p15:guide id="26" orient="horz" pos="9086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13.png"/><Relationship Id="rId7" Type="http://schemas.openxmlformats.org/officeDocument/2006/relationships/image" Target="../media/image22.png"/><Relationship Id="rId8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7"/>
          <p:cNvGrpSpPr/>
          <p:nvPr/>
        </p:nvGrpSpPr>
        <p:grpSpPr>
          <a:xfrm>
            <a:off x="874700" y="3689325"/>
            <a:ext cx="6098505" cy="8453756"/>
            <a:chOff x="1885443" y="2347098"/>
            <a:chExt cx="5465100" cy="7140600"/>
          </a:xfrm>
        </p:grpSpPr>
        <p:sp>
          <p:nvSpPr>
            <p:cNvPr id="100" name="Google Shape;100;p17"/>
            <p:cNvSpPr/>
            <p:nvPr/>
          </p:nvSpPr>
          <p:spPr>
            <a:xfrm>
              <a:off x="1885443" y="2347098"/>
              <a:ext cx="5465100" cy="7140600"/>
            </a:xfrm>
            <a:prstGeom prst="roundRect">
              <a:avLst>
                <a:gd fmla="val 6011" name="adj"/>
              </a:avLst>
            </a:prstGeom>
            <a:solidFill>
              <a:schemeClr val="lt1"/>
            </a:solidFill>
            <a:ln cap="flat" cmpd="sng" w="9525">
              <a:solidFill>
                <a:srgbClr val="74747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rgbClr val="000000">
                  <a:alpha val="90000"/>
                </a:srgbClr>
              </a:outerShdw>
            </a:effectLst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01" name="Google Shape;101;p17"/>
            <p:cNvSpPr txBox="1"/>
            <p:nvPr/>
          </p:nvSpPr>
          <p:spPr>
            <a:xfrm>
              <a:off x="3131068" y="2732605"/>
              <a:ext cx="3884400" cy="351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latin typeface="Salesforce Sans"/>
                  <a:ea typeface="Salesforce Sans"/>
                  <a:cs typeface="Salesforce Sans"/>
                  <a:sym typeface="Salesforce Sans"/>
                </a:rPr>
                <a:t>Commerce Cloud</a:t>
              </a:r>
              <a:endParaRPr b="1" sz="2700"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sp>
        <p:nvSpPr>
          <p:cNvPr id="102" name="Google Shape;102;p17"/>
          <p:cNvSpPr/>
          <p:nvPr/>
        </p:nvSpPr>
        <p:spPr>
          <a:xfrm>
            <a:off x="2329400" y="4721279"/>
            <a:ext cx="4598700" cy="45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E5E5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21997836" y="8282177"/>
            <a:ext cx="813900" cy="81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77100" y="0"/>
            <a:ext cx="27432000" cy="2993020"/>
            <a:chOff x="0" y="0"/>
            <a:chExt cx="18288000" cy="2088931"/>
          </a:xfrm>
        </p:grpSpPr>
        <p:sp>
          <p:nvSpPr>
            <p:cNvPr id="105" name="Google Shape;105;p17"/>
            <p:cNvSpPr/>
            <p:nvPr/>
          </p:nvSpPr>
          <p:spPr>
            <a:xfrm>
              <a:off x="6376525" y="913050"/>
              <a:ext cx="2751300" cy="100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6" name="Google Shape;106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18288000" cy="20662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17"/>
            <p:cNvSpPr txBox="1"/>
            <p:nvPr/>
          </p:nvSpPr>
          <p:spPr>
            <a:xfrm>
              <a:off x="421250" y="1450830"/>
              <a:ext cx="6385500" cy="6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This Level 4 Marketing, Strategy, and Sales diagram shows a portion of the overall order on behalf of (OOBO) process with the finest-grain details.</a:t>
              </a:r>
              <a:endParaRPr sz="1800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32D6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454075" y="313150"/>
              <a:ext cx="1279500" cy="369300"/>
            </a:xfrm>
            <a:prstGeom prst="rect">
              <a:avLst/>
            </a:prstGeom>
            <a:solidFill>
              <a:srgbClr val="FD7298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Your Logo Here</a:t>
              </a:r>
              <a:endParaRPr sz="1800"/>
            </a:p>
          </p:txBody>
        </p:sp>
        <p:sp>
          <p:nvSpPr>
            <p:cNvPr id="109" name="Google Shape;109;p17"/>
            <p:cNvSpPr txBox="1"/>
            <p:nvPr/>
          </p:nvSpPr>
          <p:spPr>
            <a:xfrm>
              <a:off x="421240" y="968234"/>
              <a:ext cx="6161100" cy="77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chemeClr val="dk1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Order on Behalf via Chat Data Flow</a:t>
              </a:r>
              <a:endParaRPr sz="3600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32D6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sp>
        <p:nvSpPr>
          <p:cNvPr id="110" name="Google Shape;110;p17"/>
          <p:cNvSpPr txBox="1"/>
          <p:nvPr/>
        </p:nvSpPr>
        <p:spPr>
          <a:xfrm>
            <a:off x="2057401" y="4801463"/>
            <a:ext cx="25125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Website</a:t>
            </a:r>
            <a:endParaRPr sz="2100">
              <a:solidFill>
                <a:srgbClr val="FFFFFF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Mobile App</a:t>
            </a:r>
            <a:endParaRPr sz="2100">
              <a:solidFill>
                <a:srgbClr val="FFFFFF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16019925" y="5320731"/>
            <a:ext cx="3283500" cy="3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7"/>
          <p:cNvGrpSpPr/>
          <p:nvPr/>
        </p:nvGrpSpPr>
        <p:grpSpPr>
          <a:xfrm>
            <a:off x="6981868" y="4637600"/>
            <a:ext cx="12608966" cy="972000"/>
            <a:chOff x="5213891" y="4848346"/>
            <a:chExt cx="2971500" cy="972000"/>
          </a:xfrm>
        </p:grpSpPr>
        <p:cxnSp>
          <p:nvCxnSpPr>
            <p:cNvPr id="113" name="Google Shape;113;p17"/>
            <p:cNvCxnSpPr/>
            <p:nvPr/>
          </p:nvCxnSpPr>
          <p:spPr>
            <a:xfrm>
              <a:off x="5213891" y="5188022"/>
              <a:ext cx="2971500" cy="0"/>
            </a:xfrm>
            <a:prstGeom prst="straightConnector1">
              <a:avLst/>
            </a:prstGeom>
            <a:noFill/>
            <a:ln cap="flat" cmpd="sng" w="19050">
              <a:solidFill>
                <a:srgbClr val="74747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4" name="Google Shape;114;p17"/>
            <p:cNvSpPr/>
            <p:nvPr/>
          </p:nvSpPr>
          <p:spPr>
            <a:xfrm>
              <a:off x="5803295" y="4848346"/>
              <a:ext cx="1788600" cy="9720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19050">
              <a:solidFill>
                <a:srgbClr val="7474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75" lIns="137175" spcFirstLastPara="1" rIns="137175" wrap="square" tIns="137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444444"/>
                </a:solidFill>
              </a:endParaRPr>
            </a:p>
          </p:txBody>
        </p:sp>
        <p:sp>
          <p:nvSpPr>
            <p:cNvPr id="115" name="Google Shape;115;p17"/>
            <p:cNvSpPr txBox="1"/>
            <p:nvPr/>
          </p:nvSpPr>
          <p:spPr>
            <a:xfrm>
              <a:off x="6001639" y="5025101"/>
              <a:ext cx="1401900" cy="6927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2E2E2E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1.  Customer uses the 'Chat With Us' feature on the retailer's web shop and requests help with their 'In Progress' order</a:t>
              </a:r>
              <a:endParaRPr b="1" sz="1500">
                <a:solidFill>
                  <a:srgbClr val="2E2E2E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pic>
        <p:nvPicPr>
          <p:cNvPr id="116" name="Google Shape;11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7571" y="3989755"/>
            <a:ext cx="731520" cy="7315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17"/>
          <p:cNvGrpSpPr/>
          <p:nvPr/>
        </p:nvGrpSpPr>
        <p:grpSpPr>
          <a:xfrm>
            <a:off x="19582142" y="3689326"/>
            <a:ext cx="6098505" cy="10854706"/>
            <a:chOff x="1885436" y="2347099"/>
            <a:chExt cx="5465100" cy="9168600"/>
          </a:xfrm>
        </p:grpSpPr>
        <p:sp>
          <p:nvSpPr>
            <p:cNvPr id="118" name="Google Shape;118;p17"/>
            <p:cNvSpPr/>
            <p:nvPr/>
          </p:nvSpPr>
          <p:spPr>
            <a:xfrm>
              <a:off x="1885436" y="2347099"/>
              <a:ext cx="5465100" cy="9168600"/>
            </a:xfrm>
            <a:prstGeom prst="roundRect">
              <a:avLst>
                <a:gd fmla="val 6011" name="adj"/>
              </a:avLst>
            </a:prstGeom>
            <a:solidFill>
              <a:schemeClr val="lt1"/>
            </a:solidFill>
            <a:ln cap="flat" cmpd="sng" w="9525">
              <a:solidFill>
                <a:srgbClr val="74747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rgbClr val="000000">
                  <a:alpha val="90000"/>
                </a:srgbClr>
              </a:outerShdw>
            </a:effectLst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19" name="Google Shape;119;p17"/>
            <p:cNvSpPr txBox="1"/>
            <p:nvPr/>
          </p:nvSpPr>
          <p:spPr>
            <a:xfrm>
              <a:off x="3131068" y="2732605"/>
              <a:ext cx="3884400" cy="351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latin typeface="Salesforce Sans"/>
                  <a:ea typeface="Salesforce Sans"/>
                  <a:cs typeface="Salesforce Sans"/>
                  <a:sym typeface="Salesforce Sans"/>
                </a:rPr>
                <a:t>Service Cloud</a:t>
              </a:r>
              <a:endParaRPr b="1" sz="2700"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sp>
        <p:nvSpPr>
          <p:cNvPr id="120" name="Google Shape;120;p17"/>
          <p:cNvSpPr/>
          <p:nvPr/>
        </p:nvSpPr>
        <p:spPr>
          <a:xfrm>
            <a:off x="21036850" y="4721279"/>
            <a:ext cx="4598700" cy="45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E5E5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" name="Google Shape;121;p17"/>
          <p:cNvGrpSpPr/>
          <p:nvPr/>
        </p:nvGrpSpPr>
        <p:grpSpPr>
          <a:xfrm>
            <a:off x="20340725" y="5573184"/>
            <a:ext cx="4598708" cy="8227884"/>
            <a:chOff x="9431112" y="4317259"/>
            <a:chExt cx="4598708" cy="8227884"/>
          </a:xfrm>
        </p:grpSpPr>
        <p:grpSp>
          <p:nvGrpSpPr>
            <p:cNvPr id="122" name="Google Shape;122;p17"/>
            <p:cNvGrpSpPr/>
            <p:nvPr/>
          </p:nvGrpSpPr>
          <p:grpSpPr>
            <a:xfrm>
              <a:off x="9431112" y="4317259"/>
              <a:ext cx="4598708" cy="8227884"/>
              <a:chOff x="910192" y="2601274"/>
              <a:chExt cx="3884700" cy="6950400"/>
            </a:xfrm>
          </p:grpSpPr>
          <p:sp>
            <p:nvSpPr>
              <p:cNvPr id="123" name="Google Shape;123;p17"/>
              <p:cNvSpPr/>
              <p:nvPr/>
            </p:nvSpPr>
            <p:spPr>
              <a:xfrm>
                <a:off x="910192" y="2601274"/>
                <a:ext cx="3884700" cy="6950400"/>
              </a:xfrm>
              <a:prstGeom prst="roundRect">
                <a:avLst>
                  <a:gd fmla="val 6011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74747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2863" rotWithShape="0" algn="bl">
                  <a:srgbClr val="000000">
                    <a:alpha val="90000"/>
                  </a:srgbClr>
                </a:outerShdw>
              </a:effectLst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124" name="Google Shape;124;p17"/>
              <p:cNvSpPr txBox="1"/>
              <p:nvPr/>
            </p:nvSpPr>
            <p:spPr>
              <a:xfrm>
                <a:off x="2080491" y="3036750"/>
                <a:ext cx="2254200" cy="35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700">
                    <a:latin typeface="Salesforce Sans"/>
                    <a:ea typeface="Salesforce Sans"/>
                    <a:cs typeface="Salesforce Sans"/>
                    <a:sym typeface="Salesforce Sans"/>
                  </a:rPr>
                  <a:t>Service Console</a:t>
                </a:r>
                <a:endParaRPr b="1" sz="2700">
                  <a:latin typeface="Salesforce Sans"/>
                  <a:ea typeface="Salesforce Sans"/>
                  <a:cs typeface="Salesforce Sans"/>
                  <a:sym typeface="Salesforce Sans"/>
                </a:endParaRPr>
              </a:p>
            </p:txBody>
          </p:sp>
          <p:sp>
            <p:nvSpPr>
              <p:cNvPr id="125" name="Google Shape;125;p17"/>
              <p:cNvSpPr/>
              <p:nvPr/>
            </p:nvSpPr>
            <p:spPr>
              <a:xfrm flipH="1" rot="10800000">
                <a:off x="2081705" y="3444398"/>
                <a:ext cx="2694900" cy="37200"/>
              </a:xfrm>
              <a:prstGeom prst="rect">
                <a:avLst/>
              </a:prstGeom>
              <a:solidFill>
                <a:srgbClr val="E5E5E5"/>
              </a:solidFill>
              <a:ln cap="flat" cmpd="sng" w="9525">
                <a:solidFill>
                  <a:srgbClr val="E5E5E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26" name="Google Shape;126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758112" y="4596477"/>
              <a:ext cx="731520" cy="7315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7" name="Google Shape;127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990048" y="3989743"/>
            <a:ext cx="73152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293243" y="20384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217038" y="544850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217050" y="1253538"/>
            <a:ext cx="640080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 txBox="1"/>
          <p:nvPr/>
        </p:nvSpPr>
        <p:spPr>
          <a:xfrm>
            <a:off x="17078238" y="2028790"/>
            <a:ext cx="1352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Chat Bot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17068788" y="657153"/>
            <a:ext cx="1352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Live Chat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17078238" y="1227465"/>
            <a:ext cx="135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Case Management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1633275" y="5573175"/>
            <a:ext cx="4598700" cy="5913300"/>
          </a:xfrm>
          <a:prstGeom prst="roundRect">
            <a:avLst>
              <a:gd fmla="val 6011" name="adj"/>
            </a:avLst>
          </a:prstGeom>
          <a:solidFill>
            <a:schemeClr val="lt1"/>
          </a:solidFill>
          <a:ln cap="flat" cmpd="sng" w="9525">
            <a:solidFill>
              <a:srgbClr val="747474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>
              <a:srgbClr val="000000">
                <a:alpha val="9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35" name="Google Shape;135;p17"/>
          <p:cNvSpPr txBox="1"/>
          <p:nvPr/>
        </p:nvSpPr>
        <p:spPr>
          <a:xfrm>
            <a:off x="3018676" y="6088678"/>
            <a:ext cx="2408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Salesforce Sans"/>
                <a:ea typeface="Salesforce Sans"/>
                <a:cs typeface="Salesforce Sans"/>
                <a:sym typeface="Salesforce Sans"/>
              </a:rPr>
              <a:t>CC Storefront</a:t>
            </a:r>
            <a:endParaRPr b="1" sz="2700"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136" name="Google Shape;136;p17"/>
          <p:cNvSpPr/>
          <p:nvPr/>
        </p:nvSpPr>
        <p:spPr>
          <a:xfrm flipH="1" rot="10800000">
            <a:off x="3020114" y="6571196"/>
            <a:ext cx="3190200" cy="441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E5E5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929112" y="5817068"/>
            <a:ext cx="73152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57100" y="10297800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145400" y="12620375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036853" y="12829082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585875" y="12663113"/>
            <a:ext cx="972000" cy="972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" name="Google Shape;142;p17"/>
          <p:cNvGrpSpPr/>
          <p:nvPr/>
        </p:nvGrpSpPr>
        <p:grpSpPr>
          <a:xfrm>
            <a:off x="19355567" y="746025"/>
            <a:ext cx="6098409" cy="731400"/>
            <a:chOff x="5213891" y="4932183"/>
            <a:chExt cx="2971500" cy="731400"/>
          </a:xfrm>
        </p:grpSpPr>
        <p:cxnSp>
          <p:nvCxnSpPr>
            <p:cNvPr id="143" name="Google Shape;143;p17"/>
            <p:cNvCxnSpPr/>
            <p:nvPr/>
          </p:nvCxnSpPr>
          <p:spPr>
            <a:xfrm>
              <a:off x="5213891" y="5188022"/>
              <a:ext cx="2971500" cy="0"/>
            </a:xfrm>
            <a:prstGeom prst="straightConnector1">
              <a:avLst/>
            </a:prstGeom>
            <a:noFill/>
            <a:ln cap="flat" cmpd="sng" w="19050">
              <a:solidFill>
                <a:srgbClr val="74747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4" name="Google Shape;144;p17"/>
            <p:cNvSpPr/>
            <p:nvPr/>
          </p:nvSpPr>
          <p:spPr>
            <a:xfrm>
              <a:off x="5805341" y="4932183"/>
              <a:ext cx="1788600" cy="7314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19050">
              <a:solidFill>
                <a:srgbClr val="7474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75" lIns="137175" spcFirstLastPara="1" rIns="137175" wrap="square" tIns="137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444444"/>
                </a:solidFill>
              </a:endParaRPr>
            </a:p>
          </p:txBody>
        </p:sp>
        <p:sp>
          <p:nvSpPr>
            <p:cNvPr id="145" name="Google Shape;145;p17"/>
            <p:cNvSpPr txBox="1"/>
            <p:nvPr/>
          </p:nvSpPr>
          <p:spPr>
            <a:xfrm>
              <a:off x="6370092" y="5182383"/>
              <a:ext cx="659100" cy="2310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2E2E2E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User Action</a:t>
              </a:r>
              <a:endParaRPr b="1" sz="1500">
                <a:solidFill>
                  <a:srgbClr val="2E2E2E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grpSp>
        <p:nvGrpSpPr>
          <p:cNvPr id="146" name="Google Shape;146;p17"/>
          <p:cNvGrpSpPr/>
          <p:nvPr/>
        </p:nvGrpSpPr>
        <p:grpSpPr>
          <a:xfrm>
            <a:off x="19355567" y="1712900"/>
            <a:ext cx="6098409" cy="731400"/>
            <a:chOff x="5213891" y="4932183"/>
            <a:chExt cx="2971500" cy="731400"/>
          </a:xfrm>
        </p:grpSpPr>
        <p:cxnSp>
          <p:nvCxnSpPr>
            <p:cNvPr id="147" name="Google Shape;147;p17"/>
            <p:cNvCxnSpPr/>
            <p:nvPr/>
          </p:nvCxnSpPr>
          <p:spPr>
            <a:xfrm>
              <a:off x="5213891" y="5188022"/>
              <a:ext cx="2971500" cy="0"/>
            </a:xfrm>
            <a:prstGeom prst="straightConnector1">
              <a:avLst/>
            </a:prstGeom>
            <a:noFill/>
            <a:ln cap="flat" cmpd="sng" w="19050">
              <a:solidFill>
                <a:srgbClr val="747474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148" name="Google Shape;148;p17"/>
            <p:cNvSpPr/>
            <p:nvPr/>
          </p:nvSpPr>
          <p:spPr>
            <a:xfrm>
              <a:off x="5805341" y="4932183"/>
              <a:ext cx="1788600" cy="7314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19050">
              <a:solidFill>
                <a:srgbClr val="747474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137175" lIns="137175" spcFirstLastPara="1" rIns="137175" wrap="square" tIns="137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444444"/>
                </a:solidFill>
              </a:endParaRPr>
            </a:p>
          </p:txBody>
        </p:sp>
        <p:sp>
          <p:nvSpPr>
            <p:cNvPr id="149" name="Google Shape;149;p17"/>
            <p:cNvSpPr txBox="1"/>
            <p:nvPr/>
          </p:nvSpPr>
          <p:spPr>
            <a:xfrm>
              <a:off x="6370092" y="5188033"/>
              <a:ext cx="659100" cy="2310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2E2E2E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Automated</a:t>
              </a:r>
              <a:endParaRPr b="1" sz="1500">
                <a:solidFill>
                  <a:srgbClr val="2E2E2E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grpSp>
        <p:nvGrpSpPr>
          <p:cNvPr id="150" name="Google Shape;150;p17"/>
          <p:cNvGrpSpPr/>
          <p:nvPr/>
        </p:nvGrpSpPr>
        <p:grpSpPr>
          <a:xfrm>
            <a:off x="6981868" y="5817063"/>
            <a:ext cx="12608966" cy="972000"/>
            <a:chOff x="5213891" y="4759808"/>
            <a:chExt cx="2971500" cy="972000"/>
          </a:xfrm>
        </p:grpSpPr>
        <p:cxnSp>
          <p:nvCxnSpPr>
            <p:cNvPr id="151" name="Google Shape;151;p17"/>
            <p:cNvCxnSpPr/>
            <p:nvPr/>
          </p:nvCxnSpPr>
          <p:spPr>
            <a:xfrm>
              <a:off x="5213891" y="5188022"/>
              <a:ext cx="2971500" cy="0"/>
            </a:xfrm>
            <a:prstGeom prst="straightConnector1">
              <a:avLst/>
            </a:prstGeom>
            <a:noFill/>
            <a:ln cap="flat" cmpd="sng" w="19050">
              <a:solidFill>
                <a:srgbClr val="747474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  <p:sp>
          <p:nvSpPr>
            <p:cNvPr id="152" name="Google Shape;152;p17"/>
            <p:cNvSpPr/>
            <p:nvPr/>
          </p:nvSpPr>
          <p:spPr>
            <a:xfrm>
              <a:off x="5803295" y="4759808"/>
              <a:ext cx="1788600" cy="9720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19050">
              <a:solidFill>
                <a:srgbClr val="747474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137175" lIns="137175" spcFirstLastPara="1" rIns="137175" wrap="square" tIns="137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444444"/>
                </a:solidFill>
              </a:endParaRPr>
            </a:p>
          </p:txBody>
        </p:sp>
        <p:sp>
          <p:nvSpPr>
            <p:cNvPr id="153" name="Google Shape;153;p17"/>
            <p:cNvSpPr txBox="1"/>
            <p:nvPr/>
          </p:nvSpPr>
          <p:spPr>
            <a:xfrm>
              <a:off x="5996647" y="5014976"/>
              <a:ext cx="1401900" cy="4617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2E2E2E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2. Bot sends a welcome message and verifies customer identity</a:t>
              </a:r>
              <a:endParaRPr b="1" sz="1500">
                <a:solidFill>
                  <a:srgbClr val="2E2E2E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grpSp>
        <p:nvGrpSpPr>
          <p:cNvPr id="154" name="Google Shape;154;p17"/>
          <p:cNvGrpSpPr/>
          <p:nvPr/>
        </p:nvGrpSpPr>
        <p:grpSpPr>
          <a:xfrm>
            <a:off x="6981872" y="8277385"/>
            <a:ext cx="12608966" cy="640062"/>
            <a:chOff x="5213891" y="4816466"/>
            <a:chExt cx="2971500" cy="972000"/>
          </a:xfrm>
        </p:grpSpPr>
        <p:cxnSp>
          <p:nvCxnSpPr>
            <p:cNvPr id="155" name="Google Shape;155;p17"/>
            <p:cNvCxnSpPr/>
            <p:nvPr/>
          </p:nvCxnSpPr>
          <p:spPr>
            <a:xfrm>
              <a:off x="5213891" y="5188022"/>
              <a:ext cx="2971500" cy="0"/>
            </a:xfrm>
            <a:prstGeom prst="straightConnector1">
              <a:avLst/>
            </a:prstGeom>
            <a:noFill/>
            <a:ln cap="flat" cmpd="sng" w="19050">
              <a:solidFill>
                <a:srgbClr val="747474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156" name="Google Shape;156;p17"/>
            <p:cNvSpPr/>
            <p:nvPr/>
          </p:nvSpPr>
          <p:spPr>
            <a:xfrm>
              <a:off x="5805342" y="4816466"/>
              <a:ext cx="1788600" cy="9720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19050">
              <a:solidFill>
                <a:srgbClr val="747474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137175" lIns="137175" spcFirstLastPara="1" rIns="137175" wrap="square" tIns="137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444444"/>
                </a:solidFill>
              </a:endParaRPr>
            </a:p>
          </p:txBody>
        </p:sp>
        <p:sp>
          <p:nvSpPr>
            <p:cNvPr id="157" name="Google Shape;157;p17"/>
            <p:cNvSpPr txBox="1"/>
            <p:nvPr/>
          </p:nvSpPr>
          <p:spPr>
            <a:xfrm>
              <a:off x="5996647" y="5071634"/>
              <a:ext cx="1401900" cy="3507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2E2E2E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3. Order routed via Omni-Channel to next available agent</a:t>
              </a:r>
              <a:endParaRPr b="1" sz="1500">
                <a:solidFill>
                  <a:srgbClr val="2E2E2E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sp>
        <p:nvSpPr>
          <p:cNvPr id="158" name="Google Shape;158;p17"/>
          <p:cNvSpPr/>
          <p:nvPr/>
        </p:nvSpPr>
        <p:spPr>
          <a:xfrm>
            <a:off x="874703" y="12913225"/>
            <a:ext cx="6098400" cy="1630800"/>
          </a:xfrm>
          <a:prstGeom prst="roundRect">
            <a:avLst>
              <a:gd fmla="val 6011" name="adj"/>
            </a:avLst>
          </a:prstGeom>
          <a:solidFill>
            <a:schemeClr val="lt1"/>
          </a:solidFill>
          <a:ln cap="flat" cmpd="sng" w="9525">
            <a:solidFill>
              <a:srgbClr val="444444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>
              <a:srgbClr val="000000">
                <a:alpha val="9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59" name="Google Shape;159;p17"/>
          <p:cNvSpPr txBox="1"/>
          <p:nvPr/>
        </p:nvSpPr>
        <p:spPr>
          <a:xfrm>
            <a:off x="2170864" y="13428749"/>
            <a:ext cx="2253000" cy="415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Salesforce Sans"/>
                <a:ea typeface="Salesforce Sans"/>
                <a:cs typeface="Salesforce Sans"/>
                <a:sym typeface="Salesforce Sans"/>
              </a:rPr>
              <a:t>Email</a:t>
            </a:r>
            <a:endParaRPr b="1" sz="2700"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2172200" y="13955370"/>
            <a:ext cx="4782300" cy="45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E5E5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57100" y="13027475"/>
            <a:ext cx="972000" cy="972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p17"/>
          <p:cNvGrpSpPr/>
          <p:nvPr/>
        </p:nvGrpSpPr>
        <p:grpSpPr>
          <a:xfrm>
            <a:off x="6981872" y="9290898"/>
            <a:ext cx="12608966" cy="640062"/>
            <a:chOff x="5213891" y="4816466"/>
            <a:chExt cx="2971500" cy="972000"/>
          </a:xfrm>
        </p:grpSpPr>
        <p:cxnSp>
          <p:nvCxnSpPr>
            <p:cNvPr id="163" name="Google Shape;163;p17"/>
            <p:cNvCxnSpPr/>
            <p:nvPr/>
          </p:nvCxnSpPr>
          <p:spPr>
            <a:xfrm>
              <a:off x="5213891" y="5188022"/>
              <a:ext cx="2971500" cy="0"/>
            </a:xfrm>
            <a:prstGeom prst="straightConnector1">
              <a:avLst/>
            </a:prstGeom>
            <a:noFill/>
            <a:ln cap="flat" cmpd="sng" w="19050">
              <a:solidFill>
                <a:srgbClr val="747474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64" name="Google Shape;164;p17"/>
            <p:cNvSpPr/>
            <p:nvPr/>
          </p:nvSpPr>
          <p:spPr>
            <a:xfrm>
              <a:off x="5805342" y="4816466"/>
              <a:ext cx="1788600" cy="9720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19050">
              <a:solidFill>
                <a:srgbClr val="7474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75" lIns="137175" spcFirstLastPara="1" rIns="137175" wrap="square" tIns="137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444444"/>
                </a:solidFill>
              </a:endParaRPr>
            </a:p>
          </p:txBody>
        </p:sp>
        <p:sp>
          <p:nvSpPr>
            <p:cNvPr id="165" name="Google Shape;165;p17"/>
            <p:cNvSpPr txBox="1"/>
            <p:nvPr/>
          </p:nvSpPr>
          <p:spPr>
            <a:xfrm>
              <a:off x="5996647" y="5071634"/>
              <a:ext cx="1401900" cy="3507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2E2E2E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4. Agent launches shopping cart and completes order</a:t>
              </a:r>
              <a:endParaRPr b="1" sz="1500">
                <a:solidFill>
                  <a:srgbClr val="2E2E2E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grpSp>
        <p:nvGrpSpPr>
          <p:cNvPr id="166" name="Google Shape;166;p17"/>
          <p:cNvGrpSpPr/>
          <p:nvPr/>
        </p:nvGrpSpPr>
        <p:grpSpPr>
          <a:xfrm>
            <a:off x="6981859" y="11095573"/>
            <a:ext cx="12608966" cy="640062"/>
            <a:chOff x="5213891" y="4816466"/>
            <a:chExt cx="2971500" cy="972000"/>
          </a:xfrm>
        </p:grpSpPr>
        <p:cxnSp>
          <p:nvCxnSpPr>
            <p:cNvPr id="167" name="Google Shape;167;p17"/>
            <p:cNvCxnSpPr/>
            <p:nvPr/>
          </p:nvCxnSpPr>
          <p:spPr>
            <a:xfrm>
              <a:off x="5213891" y="5188022"/>
              <a:ext cx="2971500" cy="0"/>
            </a:xfrm>
            <a:prstGeom prst="straightConnector1">
              <a:avLst/>
            </a:prstGeom>
            <a:noFill/>
            <a:ln cap="flat" cmpd="sng" w="19050">
              <a:solidFill>
                <a:srgbClr val="747474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68" name="Google Shape;168;p17"/>
            <p:cNvSpPr/>
            <p:nvPr/>
          </p:nvSpPr>
          <p:spPr>
            <a:xfrm>
              <a:off x="5805342" y="4816466"/>
              <a:ext cx="1788600" cy="9720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19050">
              <a:solidFill>
                <a:srgbClr val="7474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75" lIns="137175" spcFirstLastPara="1" rIns="137175" wrap="square" tIns="137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444444"/>
                </a:solidFill>
              </a:endParaRPr>
            </a:p>
          </p:txBody>
        </p:sp>
        <p:sp>
          <p:nvSpPr>
            <p:cNvPr id="169" name="Google Shape;169;p17"/>
            <p:cNvSpPr txBox="1"/>
            <p:nvPr/>
          </p:nvSpPr>
          <p:spPr>
            <a:xfrm>
              <a:off x="5996647" y="5071634"/>
              <a:ext cx="1401900" cy="3507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2E2E2E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5. Agent confirms order status with customer via chat</a:t>
              </a:r>
              <a:endParaRPr b="1" sz="1500">
                <a:solidFill>
                  <a:srgbClr val="2E2E2E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grpSp>
        <p:nvGrpSpPr>
          <p:cNvPr id="170" name="Google Shape;170;p17"/>
          <p:cNvGrpSpPr/>
          <p:nvPr/>
        </p:nvGrpSpPr>
        <p:grpSpPr>
          <a:xfrm>
            <a:off x="6950647" y="13332398"/>
            <a:ext cx="12608966" cy="640062"/>
            <a:chOff x="5213891" y="4816466"/>
            <a:chExt cx="2971500" cy="972000"/>
          </a:xfrm>
        </p:grpSpPr>
        <p:cxnSp>
          <p:nvCxnSpPr>
            <p:cNvPr id="171" name="Google Shape;171;p17"/>
            <p:cNvCxnSpPr/>
            <p:nvPr/>
          </p:nvCxnSpPr>
          <p:spPr>
            <a:xfrm>
              <a:off x="5213891" y="5188022"/>
              <a:ext cx="2971500" cy="0"/>
            </a:xfrm>
            <a:prstGeom prst="straightConnector1">
              <a:avLst/>
            </a:prstGeom>
            <a:noFill/>
            <a:ln cap="flat" cmpd="sng" w="19050">
              <a:solidFill>
                <a:srgbClr val="747474"/>
              </a:solidFill>
              <a:prstDash val="dash"/>
              <a:round/>
              <a:headEnd len="med" w="med" type="triangle"/>
              <a:tailEnd len="med" w="med" type="none"/>
            </a:ln>
          </p:spPr>
        </p:cxnSp>
        <p:sp>
          <p:nvSpPr>
            <p:cNvPr id="172" name="Google Shape;172;p17"/>
            <p:cNvSpPr/>
            <p:nvPr/>
          </p:nvSpPr>
          <p:spPr>
            <a:xfrm>
              <a:off x="5805342" y="4816466"/>
              <a:ext cx="1788600" cy="9720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19050">
              <a:solidFill>
                <a:srgbClr val="747474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137175" lIns="137175" spcFirstLastPara="1" rIns="137175" wrap="square" tIns="137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444444"/>
                </a:solidFill>
              </a:endParaRPr>
            </a:p>
          </p:txBody>
        </p:sp>
        <p:sp>
          <p:nvSpPr>
            <p:cNvPr id="173" name="Google Shape;173;p17"/>
            <p:cNvSpPr txBox="1"/>
            <p:nvPr/>
          </p:nvSpPr>
          <p:spPr>
            <a:xfrm>
              <a:off x="5996647" y="5071634"/>
              <a:ext cx="1401900" cy="3507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2E2E2E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6. Customer gets order details by email</a:t>
              </a:r>
              <a:endParaRPr b="1" sz="1500">
                <a:solidFill>
                  <a:srgbClr val="2E2E2E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sp>
        <p:nvSpPr>
          <p:cNvPr id="174" name="Google Shape;174;p17"/>
          <p:cNvSpPr txBox="1"/>
          <p:nvPr/>
        </p:nvSpPr>
        <p:spPr>
          <a:xfrm>
            <a:off x="21676925" y="7046350"/>
            <a:ext cx="24081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Salesforce Sans"/>
                <a:ea typeface="Salesforce Sans"/>
                <a:cs typeface="Salesforce Sans"/>
                <a:sym typeface="Salesforce Sans"/>
              </a:rPr>
              <a:t>Chat queue</a:t>
            </a:r>
            <a:endParaRPr sz="2100"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Salesforce Sans"/>
                <a:ea typeface="Salesforce Sans"/>
                <a:cs typeface="Salesforce Sans"/>
                <a:sym typeface="Salesforce Sans"/>
              </a:rPr>
              <a:t>Chat transcript</a:t>
            </a:r>
            <a:endParaRPr sz="2100"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lesforce Design Presentations - Light">
  <a:themeElements>
    <a:clrScheme name="Simple Light">
      <a:dk1>
        <a:srgbClr val="032D60"/>
      </a:dk1>
      <a:lt1>
        <a:srgbClr val="FFFFFF"/>
      </a:lt1>
      <a:dk2>
        <a:srgbClr val="556285"/>
      </a:dk2>
      <a:lt2>
        <a:srgbClr val="EAF5FE"/>
      </a:lt2>
      <a:accent1>
        <a:srgbClr val="CFE9FE"/>
      </a:accent1>
      <a:accent2>
        <a:srgbClr val="90D0FE"/>
      </a:accent2>
      <a:accent3>
        <a:srgbClr val="0D9DDA"/>
      </a:accent3>
      <a:accent4>
        <a:srgbClr val="0176D3"/>
      </a:accent4>
      <a:accent5>
        <a:srgbClr val="0B5CAB"/>
      </a:accent5>
      <a:accent6>
        <a:srgbClr val="032D60"/>
      </a:accent6>
      <a:hlink>
        <a:srgbClr val="032D6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