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a075177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a075177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miro.com/app/board/uXjVM1Elk9U=/?share_link_id=94333655808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Miro diagrams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829625" y="4249450"/>
            <a:ext cx="495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https://miro.com/app/board/uXjVM1Elk9U=/?share_link_id=943336558085</a:t>
            </a:r>
            <a:endParaRPr sz="1000"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