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772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032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95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6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04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620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539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591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475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49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941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1F65-9FA1-4C79-96B3-66A9EB863F0C}" type="datetimeFigureOut">
              <a:rPr lang="da-DK" smtClean="0"/>
              <a:t>23-01-2015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0FC8-5292-4087-AAA1-6512F5894F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94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9960" y="382978"/>
            <a:ext cx="9144000" cy="1072599"/>
          </a:xfrm>
        </p:spPr>
        <p:txBody>
          <a:bodyPr>
            <a:normAutofit lnSpcReduction="10000"/>
          </a:bodyPr>
          <a:lstStyle/>
          <a:p>
            <a:r>
              <a:rPr lang="da-DK" sz="2800" dirty="0"/>
              <a:t>Flow for </a:t>
            </a:r>
            <a:r>
              <a:rPr lang="da-DK" sz="2800" dirty="0" err="1"/>
              <a:t>Gamemaster</a:t>
            </a:r>
            <a:r>
              <a:rPr lang="da-DK" sz="2800" dirty="0"/>
              <a:t> i</a:t>
            </a:r>
          </a:p>
          <a:p>
            <a:r>
              <a:rPr lang="da-DK" sz="4000" b="1" dirty="0"/>
              <a:t>The Hands-On Game</a:t>
            </a:r>
          </a:p>
        </p:txBody>
      </p:sp>
      <p:sp>
        <p:nvSpPr>
          <p:cNvPr id="4" name="Nedadgående pil 3"/>
          <p:cNvSpPr/>
          <p:nvPr/>
        </p:nvSpPr>
        <p:spPr>
          <a:xfrm>
            <a:off x="1410288" y="2966184"/>
            <a:ext cx="612737" cy="972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400"/>
          </a:p>
        </p:txBody>
      </p:sp>
      <p:sp>
        <p:nvSpPr>
          <p:cNvPr id="5" name="Tekstfelt 4"/>
          <p:cNvSpPr txBox="1"/>
          <p:nvPr/>
        </p:nvSpPr>
        <p:spPr>
          <a:xfrm>
            <a:off x="539931" y="2359780"/>
            <a:ext cx="231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Projekt og profiler indleveres af byggeansvarlig</a:t>
            </a:r>
            <a:endParaRPr lang="da-DK" sz="1400" dirty="0"/>
          </a:p>
        </p:txBody>
      </p:sp>
      <p:sp>
        <p:nvSpPr>
          <p:cNvPr id="6" name="Nedadgående pil 5"/>
          <p:cNvSpPr/>
          <p:nvPr/>
        </p:nvSpPr>
        <p:spPr>
          <a:xfrm rot="16200000">
            <a:off x="2893257" y="3959736"/>
            <a:ext cx="589050" cy="101108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400"/>
          </a:p>
        </p:txBody>
      </p:sp>
      <p:sp>
        <p:nvSpPr>
          <p:cNvPr id="7" name="Tekstfelt 6"/>
          <p:cNvSpPr txBox="1"/>
          <p:nvPr/>
        </p:nvSpPr>
        <p:spPr>
          <a:xfrm>
            <a:off x="539932" y="4215545"/>
            <a:ext cx="182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 smtClean="0"/>
              <a:t>Gamemaster</a:t>
            </a:r>
            <a:r>
              <a:rPr lang="da-DK" sz="1400" dirty="0" smtClean="0"/>
              <a:t> tjekker det ansøgte projekt</a:t>
            </a:r>
            <a:endParaRPr lang="da-DK" sz="1400" dirty="0"/>
          </a:p>
        </p:txBody>
      </p:sp>
      <p:sp>
        <p:nvSpPr>
          <p:cNvPr id="8" name="Tekstfelt 7"/>
          <p:cNvSpPr txBox="1"/>
          <p:nvPr/>
        </p:nvSpPr>
        <p:spPr>
          <a:xfrm>
            <a:off x="3800647" y="4215545"/>
            <a:ext cx="182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smtClean="0"/>
              <a:t>Projektet igangsættes på spillepladen</a:t>
            </a:r>
            <a:endParaRPr lang="da-DK" sz="1400" dirty="0"/>
          </a:p>
        </p:txBody>
      </p:sp>
      <p:sp>
        <p:nvSpPr>
          <p:cNvPr id="10" name="Tekstfelt 9"/>
          <p:cNvSpPr txBox="1"/>
          <p:nvPr/>
        </p:nvSpPr>
        <p:spPr>
          <a:xfrm>
            <a:off x="6854308" y="4215544"/>
            <a:ext cx="17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400" dirty="0" smtClean="0"/>
              <a:t>Profiler og point gives til byggeansvarlig</a:t>
            </a:r>
            <a:endParaRPr lang="da-DK" sz="1400" dirty="0"/>
          </a:p>
        </p:txBody>
      </p:sp>
      <p:sp>
        <p:nvSpPr>
          <p:cNvPr id="11" name="Nedadgående pil 10"/>
          <p:cNvSpPr/>
          <p:nvPr/>
        </p:nvSpPr>
        <p:spPr>
          <a:xfrm rot="10800000">
            <a:off x="7427173" y="2966184"/>
            <a:ext cx="612737" cy="972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400"/>
          </a:p>
        </p:txBody>
      </p:sp>
      <p:sp>
        <p:nvSpPr>
          <p:cNvPr id="12" name="Tekstfelt 11"/>
          <p:cNvSpPr txBox="1"/>
          <p:nvPr/>
        </p:nvSpPr>
        <p:spPr>
          <a:xfrm>
            <a:off x="6096000" y="2446700"/>
            <a:ext cx="251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400" dirty="0" smtClean="0"/>
              <a:t>Byggeansvarlig henter profiler, når projektet er afsluttet</a:t>
            </a:r>
            <a:endParaRPr lang="da-DK" sz="1400" dirty="0"/>
          </a:p>
        </p:txBody>
      </p:sp>
      <p:cxnSp>
        <p:nvCxnSpPr>
          <p:cNvPr id="23" name="Lige pilforbindelse 22"/>
          <p:cNvCxnSpPr/>
          <p:nvPr/>
        </p:nvCxnSpPr>
        <p:spPr>
          <a:xfrm flipV="1">
            <a:off x="1219200" y="5291108"/>
            <a:ext cx="476973" cy="43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Lige forbindelse 25"/>
          <p:cNvCxnSpPr/>
          <p:nvPr/>
        </p:nvCxnSpPr>
        <p:spPr>
          <a:xfrm flipH="1">
            <a:off x="1219200" y="4812137"/>
            <a:ext cx="1" cy="478971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kstfelt 33"/>
          <p:cNvSpPr txBox="1"/>
          <p:nvPr/>
        </p:nvSpPr>
        <p:spPr>
          <a:xfrm>
            <a:off x="1716656" y="5075664"/>
            <a:ext cx="3189336" cy="4308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da-DK" sz="1050" dirty="0" smtClean="0"/>
              <a:t>Er det rigtige profiler der benyttes?</a:t>
            </a:r>
          </a:p>
          <a:p>
            <a:r>
              <a:rPr lang="da-DK" sz="1050" dirty="0" smtClean="0"/>
              <a:t>Har samfundet allerede de projekter, der forudsættes?</a:t>
            </a:r>
          </a:p>
        </p:txBody>
      </p:sp>
      <p:cxnSp>
        <p:nvCxnSpPr>
          <p:cNvPr id="36" name="Lige forbindelse 35"/>
          <p:cNvCxnSpPr/>
          <p:nvPr/>
        </p:nvCxnSpPr>
        <p:spPr>
          <a:xfrm>
            <a:off x="6096000" y="2020389"/>
            <a:ext cx="0" cy="4711337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edadgående pil 8"/>
          <p:cNvSpPr/>
          <p:nvPr/>
        </p:nvSpPr>
        <p:spPr>
          <a:xfrm rot="16200000">
            <a:off x="5946919" y="4004527"/>
            <a:ext cx="589050" cy="101108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5783133" y="4376057"/>
            <a:ext cx="62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 smtClean="0">
                <a:solidFill>
                  <a:schemeClr val="bg1"/>
                </a:solidFill>
              </a:rPr>
              <a:t>2 min.</a:t>
            </a: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2852415" y="6133755"/>
            <a:ext cx="132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Borgmester</a:t>
            </a:r>
            <a:endParaRPr lang="da-DK" dirty="0"/>
          </a:p>
        </p:txBody>
      </p:sp>
      <p:sp>
        <p:nvSpPr>
          <p:cNvPr id="39" name="Tekstfelt 38"/>
          <p:cNvSpPr txBox="1"/>
          <p:nvPr/>
        </p:nvSpPr>
        <p:spPr>
          <a:xfrm>
            <a:off x="6854308" y="5954877"/>
            <a:ext cx="1937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100" dirty="0" smtClean="0"/>
              <a:t>(evt.) </a:t>
            </a:r>
            <a:r>
              <a:rPr lang="da-DK" dirty="0" smtClean="0"/>
              <a:t>Kommunaldirektør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7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60</Words>
  <Application>Microsoft Office PowerPoint</Application>
  <PresentationFormat>Skærmshow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Svaneklink</dc:creator>
  <cp:lastModifiedBy>Mads Svaneklink</cp:lastModifiedBy>
  <cp:revision>5</cp:revision>
  <dcterms:created xsi:type="dcterms:W3CDTF">2015-01-23T10:30:47Z</dcterms:created>
  <dcterms:modified xsi:type="dcterms:W3CDTF">2015-01-23T13:13:30Z</dcterms:modified>
</cp:coreProperties>
</file>