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8" r:id="rId2"/>
    <p:sldId id="379" r:id="rId3"/>
    <p:sldId id="380" r:id="rId4"/>
    <p:sldId id="381" r:id="rId5"/>
    <p:sldId id="382" r:id="rId6"/>
    <p:sldId id="383" r:id="rId7"/>
    <p:sldId id="385" r:id="rId8"/>
    <p:sldId id="386" r:id="rId9"/>
    <p:sldId id="390" r:id="rId10"/>
    <p:sldId id="388" r:id="rId11"/>
    <p:sldId id="3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1A4"/>
    <a:srgbClr val="FFFFFF"/>
    <a:srgbClr val="4BACC6"/>
    <a:srgbClr val="12192B"/>
    <a:srgbClr val="FFE591"/>
    <a:srgbClr val="F0C6DB"/>
    <a:srgbClr val="F3D4B2"/>
    <a:srgbClr val="E7C2C0"/>
    <a:srgbClr val="83C5B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93BB3-D78F-4841-A03C-2B7C44D40EAB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03EFA-CCB3-4CB7-B92A-E46356E488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591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A7002-ECC6-80CC-8322-E06B5F845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0305FC-4E48-5480-6C56-C4E5C05D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DC8D9-5826-18CE-C606-98D8FC9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B74B0-D3EA-E72F-B4BD-00A54B74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60FE53-2B5E-B6DE-5189-312B737F1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1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DA88B-BD6B-12C8-3537-4AD10E6F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267B5-B73C-1798-8A8C-A9F5D1A1E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AEAAC-C13C-E0A9-34E3-A3848DBF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917D79-C23C-4CE2-0A5C-E15F0416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A929B-4744-2165-676F-5AC3608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9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C2E96-9459-C9CE-AF71-0275616C8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896EAD-6B5C-9F12-F6C0-E3AEBBB49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3142E5-33E8-9B02-5439-5E2A7269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6D827C-2EF0-E37B-1919-543517A5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2DB8D-194D-CE7F-F2B3-1D90E2AF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832F1-285F-C571-D3BF-F9AAFBAB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F6FA75-8982-A8DA-E59C-632FE12B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C42FE-E7D4-52FF-BA33-54D705B2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58CEB-692A-E77E-8E9B-068291E2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89D98-7A07-C400-7587-174C5279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C8449-9AEC-05BA-EAAF-E957DCA2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81081B-E2E5-ED3D-E9DD-855F4976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AB369-D794-9502-C584-D8344D37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EBA24-A173-2956-18AD-E58B6698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FC1191-B618-0668-3D0D-2EE03C16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1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5DC26-12FB-CA00-A4D2-526464AE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2397D-FFA1-3D9E-EBFC-7F32231F5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BF008B-E6B2-4B7E-6127-E68342DC1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87E54-4E6F-46D6-9289-0507EE73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6A81F-C9C2-EC10-E502-7043D13B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380D7-9288-31AA-2FC1-1520A48E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14BCE-123D-18DF-B2E4-A83B841D5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691DA-8DA9-545B-E3D6-3F88A359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F0F8E4-4B3F-9699-ADCF-2D1A455D8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5701A3-6D02-8EAB-9ACA-65D744CDF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CC7DB-B130-7B4B-9F35-BE84B8AAD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63D8A8-1240-E8B1-2BF7-D2B9A2CC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147A2-D35E-0381-851A-776B29F2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B0BB0C-89F3-645C-E286-47F9F39C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A24-E5CC-BB36-6CFA-43703DB5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10F902-94C4-14BB-17EC-4C05295B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28A31-BD72-ABA0-1D13-E04A9020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3238E1-D371-1FA0-DA63-E8CFEEC8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2AAAFA-770A-83CF-6B36-B2D93DF8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2821B4-860F-A6EE-B70D-66C2B532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60D0C-8CBC-656B-8138-55A04A0A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092BC-C9BE-E775-3037-66547136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73D19-2583-8C8E-2ACF-183C1636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0FCD4F-E81F-F076-5709-D114B386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129A7-6743-7B18-0DC5-D537712C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EFAD8-59B0-67A6-27D0-C85E07BC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5CDE86-6D5A-B145-F3D6-EDA112C9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88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B5FA2-E65C-1F83-6DD5-34DA7D4E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B210FE-AC47-2DFC-7936-234AB9778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F2C8CC-6739-453A-EC81-4AA194D5F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5266C-2EE3-AB51-62F2-6DC63654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5E32A0-C997-CC5C-AC72-B4BDD1BA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D88309-2A17-8CCD-52F7-3D1E44D7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57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5C63A4-38D3-45FF-9901-B629E5B5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EC6D6C-CB5A-6DA9-8655-3398C428F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BDE0C-2D88-665F-034D-F218AC36B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E609-4199-4817-A660-E4FA5543664D}" type="datetimeFigureOut">
              <a:rPr lang="zh-CN" altLang="en-US" smtClean="0"/>
              <a:t>2023/7/4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6B62D6-3C23-98F2-44B8-17C794DA9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A43366-46F4-3C08-C27F-1225E522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CCAC6-342B-41A0-BA85-D9133A82B7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6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6FEAE96-C605-FAC2-B2C0-A37A6588F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56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E323D4-0C50-04F5-AA5A-5382DB1AA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9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81D7B5-A1E9-1821-0CC3-B2600644B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43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D7A577-FB6D-2F52-6693-A6A647F67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5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6094A8C-1841-8F6F-05EB-80BB41522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7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7CA146-7796-9838-A8F7-77CF1ED7C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2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565730-508A-AF8F-299C-1DDDA65FD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F347DD-D877-8949-532A-3719D7A8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3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025816-711E-27BA-45F5-572F161A3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E07841-2E66-348D-FBEA-9D0CB50CF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3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64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6BAE77-7E27-4F40-A216-056DDF05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4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1795</TotalTime>
  <Words>0</Words>
  <Application>Microsoft Office PowerPoint</Application>
  <PresentationFormat>宽屏</PresentationFormat>
  <Paragraphs>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Belle Wang</dc:creator>
  <cp:lastModifiedBy>Belle Wang</cp:lastModifiedBy>
  <cp:revision>126</cp:revision>
  <dcterms:created xsi:type="dcterms:W3CDTF">2023-07-02T11:56:00Z</dcterms:created>
  <dcterms:modified xsi:type="dcterms:W3CDTF">2023-07-04T01:22:16Z</dcterms:modified>
</cp:coreProperties>
</file>