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No of Same Pixels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</c:v>
                </c:pt>
                <c:pt idx="1">
                  <c:v>60</c:v>
                </c:pt>
                <c:pt idx="2">
                  <c:v>100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64</c:v>
                </c:pt>
                <c:pt idx="2">
                  <c:v>67</c:v>
                </c:pt>
              </c:numCache>
            </c:numRef>
          </c:val>
        </c:ser>
        <c:shape val="box"/>
        <c:axId val="45725184"/>
        <c:axId val="45726720"/>
        <c:axId val="0"/>
      </c:bar3DChart>
      <c:catAx>
        <c:axId val="45725184"/>
        <c:scaling>
          <c:orientation val="minMax"/>
        </c:scaling>
        <c:axPos val="b"/>
        <c:numFmt formatCode="General" sourceLinked="1"/>
        <c:tickLblPos val="nextTo"/>
        <c:crossAx val="45726720"/>
        <c:crosses val="autoZero"/>
        <c:auto val="1"/>
        <c:lblAlgn val="ctr"/>
        <c:lblOffset val="100"/>
      </c:catAx>
      <c:valAx>
        <c:axId val="45726720"/>
        <c:scaling>
          <c:orientation val="minMax"/>
        </c:scaling>
        <c:axPos val="l"/>
        <c:majorGridlines/>
        <c:numFmt formatCode="General" sourceLinked="1"/>
        <c:tickLblPos val="nextTo"/>
        <c:crossAx val="457251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481A-7E84-48C7-8254-A876BA453512}" type="datetimeFigureOut">
              <a:rPr lang="en-IN" smtClean="0"/>
              <a:t>23-04-2012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948E-8413-46C6-A029-EFCCC09CD8F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5229200"/>
            <a:ext cx="4752528" cy="622920"/>
          </a:xfrm>
        </p:spPr>
        <p:txBody>
          <a:bodyPr/>
          <a:lstStyle/>
          <a:p>
            <a:r>
              <a:rPr lang="en-US" dirty="0" smtClean="0"/>
              <a:t>Pixel Level Approximation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VARIATION IN NO OF SAME PIXELS FOUND WITH RESPECT TO THE LEVEL OF APPROXIAMTION IN BLOB IMAGE EXTRACTION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59632" y="1916832"/>
          <a:ext cx="7618040" cy="384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2123728" y="5877272"/>
            <a:ext cx="4752528" cy="62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Pixel Level Approximation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 rot="16200000">
            <a:off x="-1133402" y="3520969"/>
            <a:ext cx="4119227" cy="62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of Same Pixels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 1000)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VARIATION IN NO OF SAME PIXELS FOUND WITH RESPECT TO THE LEVEL OF APPROXIAMTION IN BLOB IMAGE EXTRACTION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SenthilManick</dc:creator>
  <cp:lastModifiedBy>SenthilManick</cp:lastModifiedBy>
  <cp:revision>2</cp:revision>
  <dcterms:created xsi:type="dcterms:W3CDTF">2012-04-23T12:09:52Z</dcterms:created>
  <dcterms:modified xsi:type="dcterms:W3CDTF">2012-04-23T12:20:01Z</dcterms:modified>
</cp:coreProperties>
</file>