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52" y="0"/>
            <a:ext cx="8054826" cy="4039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204" y="1659967"/>
            <a:ext cx="8825658" cy="3329581"/>
          </a:xfrm>
        </p:spPr>
        <p:txBody>
          <a:bodyPr/>
          <a:lstStyle/>
          <a:p>
            <a:r>
              <a:rPr lang="en-US" dirty="0"/>
              <a:t>NAVAL STRIKE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204" y="4915692"/>
            <a:ext cx="8825658" cy="1074780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/>
              <a:t>A BATTLESHIP GAME</a:t>
            </a:r>
          </a:p>
          <a:p>
            <a:endParaRPr lang="en-US" dirty="0"/>
          </a:p>
          <a:p>
            <a:r>
              <a:rPr lang="en-US" dirty="0"/>
              <a:t>By: Erik English, Tristan Ludwig, and chuck </a:t>
            </a:r>
            <a:r>
              <a:rPr lang="en-US" dirty="0" err="1"/>
              <a:t>curtis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8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53" y="0"/>
            <a:ext cx="6605847" cy="33132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game is based off of battleship,</a:t>
            </a:r>
            <a:br>
              <a:rPr lang="en-US" dirty="0"/>
            </a:br>
            <a:r>
              <a:rPr lang="en-US" dirty="0"/>
              <a:t>though it’s unique in a few ways</a:t>
            </a:r>
          </a:p>
          <a:p>
            <a:r>
              <a:rPr lang="en-US" dirty="0"/>
              <a:t>There are two separate modes</a:t>
            </a:r>
            <a:br>
              <a:rPr lang="en-US" dirty="0"/>
            </a:br>
            <a:r>
              <a:rPr lang="en-US" dirty="0"/>
              <a:t>-Single Player</a:t>
            </a:r>
            <a:br>
              <a:rPr lang="en-US" dirty="0"/>
            </a:br>
            <a:r>
              <a:rPr lang="en-US" dirty="0"/>
              <a:t>-Two Player</a:t>
            </a:r>
          </a:p>
          <a:p>
            <a:r>
              <a:rPr lang="en-US" dirty="0"/>
              <a:t>Single Player: Sets the user against a preset board with a limited number of “Missiles” at their disposal</a:t>
            </a:r>
          </a:p>
          <a:p>
            <a:r>
              <a:rPr lang="en-US" dirty="0"/>
              <a:t>Two Player allows one person to set the board that the next user will then try to play against</a:t>
            </a:r>
          </a:p>
          <a:p>
            <a:r>
              <a:rPr lang="en-US" dirty="0"/>
              <a:t>Plays very similar to battleship, with some added flair</a:t>
            </a:r>
          </a:p>
        </p:txBody>
      </p:sp>
    </p:spTree>
    <p:extLst>
      <p:ext uri="{BB962C8B-B14F-4D97-AF65-F5344CB8AC3E}">
        <p14:creationId xmlns:p14="http://schemas.microsoft.com/office/powerpoint/2010/main" val="308692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is given a set numbered board to play against</a:t>
            </a:r>
            <a:br>
              <a:rPr lang="en-US" dirty="0"/>
            </a:br>
            <a:r>
              <a:rPr lang="en-US" dirty="0"/>
              <a:t>-This board is 1 of 10 presets within the program</a:t>
            </a:r>
            <a:br>
              <a:rPr lang="en-US" dirty="0"/>
            </a:br>
            <a:r>
              <a:rPr lang="en-US" dirty="0"/>
              <a:t>-The number given to the user is random</a:t>
            </a:r>
            <a:br>
              <a:rPr lang="en-US" dirty="0"/>
            </a:br>
            <a:r>
              <a:rPr lang="en-US" dirty="0"/>
              <a:t>-User can replay a specific board by choosing the board number in</a:t>
            </a:r>
            <a:br>
              <a:rPr lang="en-US" dirty="0"/>
            </a:br>
            <a:r>
              <a:rPr lang="en-US" dirty="0"/>
              <a:t> the “Options” menu</a:t>
            </a:r>
          </a:p>
          <a:p>
            <a:r>
              <a:rPr lang="en-US" dirty="0"/>
              <a:t>The user then has 50 (by default) guesses to sink all 5 ships.</a:t>
            </a:r>
            <a:br>
              <a:rPr lang="en-US" dirty="0"/>
            </a:br>
            <a:r>
              <a:rPr lang="en-US" dirty="0"/>
              <a:t>-(User can change # of guesses in “Options”)</a:t>
            </a:r>
          </a:p>
          <a:p>
            <a:r>
              <a:rPr lang="en-US" dirty="0"/>
              <a:t>If the user sinks all of the ships, a victory screen will display</a:t>
            </a:r>
          </a:p>
          <a:p>
            <a:r>
              <a:rPr lang="en-US" dirty="0"/>
              <a:t>Otherwise, a “Mission Failed” screen will display</a:t>
            </a:r>
          </a:p>
          <a:p>
            <a:r>
              <a:rPr lang="en-US" dirty="0"/>
              <a:t>The user will then be asked if they would like to restart the game and play again</a:t>
            </a:r>
          </a:p>
        </p:txBody>
      </p:sp>
    </p:spTree>
    <p:extLst>
      <p:ext uri="{BB962C8B-B14F-4D97-AF65-F5344CB8AC3E}">
        <p14:creationId xmlns:p14="http://schemas.microsoft.com/office/powerpoint/2010/main" val="256173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533" y="1608301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Player 1 is provided with a blank board that they then place their ships on</a:t>
            </a:r>
            <a:br>
              <a:rPr lang="en-US" dirty="0"/>
            </a:br>
            <a:r>
              <a:rPr lang="en-US" dirty="0"/>
              <a:t>-Destroyer</a:t>
            </a:r>
            <a:br>
              <a:rPr lang="en-US" dirty="0"/>
            </a:br>
            <a:r>
              <a:rPr lang="en-US" dirty="0"/>
              <a:t>-Submarine</a:t>
            </a:r>
            <a:br>
              <a:rPr lang="en-US" dirty="0"/>
            </a:br>
            <a:r>
              <a:rPr lang="en-US" dirty="0"/>
              <a:t>-Cruiser</a:t>
            </a:r>
            <a:br>
              <a:rPr lang="en-US" dirty="0"/>
            </a:br>
            <a:r>
              <a:rPr lang="en-US" dirty="0"/>
              <a:t>-Battleship</a:t>
            </a:r>
            <a:br>
              <a:rPr lang="en-US" dirty="0"/>
            </a:br>
            <a:r>
              <a:rPr lang="en-US" dirty="0"/>
              <a:t>-Aircraft Carrier</a:t>
            </a:r>
          </a:p>
          <a:p>
            <a:r>
              <a:rPr lang="en-US" dirty="0"/>
              <a:t>User then Determines ship placement and direction (Up, Down, Left, Right) and confirms placements</a:t>
            </a:r>
          </a:p>
          <a:p>
            <a:r>
              <a:rPr lang="en-US" dirty="0"/>
              <a:t>Player 2 is then presented with a blank board that they will use to guess where player 1 placed their ships</a:t>
            </a:r>
          </a:p>
          <a:p>
            <a:r>
              <a:rPr lang="en-US" dirty="0"/>
              <a:t>If they guess all spaces correctly, they win. If they exhaust the amount of guesses given to them, they lose</a:t>
            </a:r>
          </a:p>
        </p:txBody>
      </p:sp>
    </p:spTree>
    <p:extLst>
      <p:ext uri="{BB962C8B-B14F-4D97-AF65-F5344CB8AC3E}">
        <p14:creationId xmlns:p14="http://schemas.microsoft.com/office/powerpoint/2010/main" val="173629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4320-9A4C-40D0-9C13-13A4B7EA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b="1" u="sng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96436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E869-CDEA-4057-A5C9-7132621F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 and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B36F-A2D1-412D-B400-4D1D3481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</a:t>
            </a:r>
            <a:br>
              <a:rPr lang="en-US" dirty="0"/>
            </a:br>
            <a:r>
              <a:rPr lang="en-US" dirty="0"/>
              <a:t>&gt; Allowing the user to place a ship into more than one spot on the</a:t>
            </a:r>
            <a:br>
              <a:rPr lang="en-US" dirty="0"/>
            </a:br>
            <a:r>
              <a:rPr lang="en-US" dirty="0"/>
              <a:t>   board without needing the user to type out each specific</a:t>
            </a:r>
            <a:br>
              <a:rPr lang="en-US" dirty="0"/>
            </a:br>
            <a:r>
              <a:rPr lang="en-US" dirty="0"/>
              <a:t>   coordinate (17 in total).</a:t>
            </a:r>
            <a:br>
              <a:rPr lang="en-US" dirty="0"/>
            </a:br>
            <a:r>
              <a:rPr lang="en-US" dirty="0"/>
              <a:t>&gt; Also had to make sure the user didn’t put one ship’s coordinates in</a:t>
            </a:r>
            <a:br>
              <a:rPr lang="en-US" dirty="0"/>
            </a:br>
            <a:r>
              <a:rPr lang="en-US" dirty="0"/>
              <a:t>   the wrong spot (2-space ship placed into A1 &amp; C1 rather than</a:t>
            </a:r>
            <a:br>
              <a:rPr lang="en-US" dirty="0"/>
            </a:br>
            <a:r>
              <a:rPr lang="en-US" dirty="0"/>
              <a:t>   A1&amp; B1).</a:t>
            </a:r>
            <a:br>
              <a:rPr lang="en-US" dirty="0"/>
            </a:br>
            <a:r>
              <a:rPr lang="en-US" dirty="0"/>
              <a:t>&gt; How to create random boards in single-player mode</a:t>
            </a:r>
          </a:p>
          <a:p>
            <a:r>
              <a:rPr lang="en-US" dirty="0"/>
              <a:t>WEEK 2</a:t>
            </a:r>
            <a:br>
              <a:rPr lang="en-US" dirty="0"/>
            </a:br>
            <a:r>
              <a:rPr lang="en-US" dirty="0"/>
              <a:t>&gt; Recognizing when a ship has been sunk</a:t>
            </a:r>
            <a:br>
              <a:rPr lang="en-US" dirty="0"/>
            </a:br>
            <a:r>
              <a:rPr lang="en-US" dirty="0"/>
              <a:t>&gt; Not allowing the user to place a ship in a space that already</a:t>
            </a:r>
            <a:br>
              <a:rPr lang="en-US" dirty="0"/>
            </a:br>
            <a:r>
              <a:rPr lang="en-US" dirty="0"/>
              <a:t>   contains a ship</a:t>
            </a:r>
            <a:br>
              <a:rPr lang="en-US" dirty="0"/>
            </a:br>
            <a:r>
              <a:rPr lang="en-US" dirty="0"/>
              <a:t>&gt; How to implement sound</a:t>
            </a:r>
          </a:p>
        </p:txBody>
      </p:sp>
    </p:spTree>
    <p:extLst>
      <p:ext uri="{BB962C8B-B14F-4D97-AF65-F5344CB8AC3E}">
        <p14:creationId xmlns:p14="http://schemas.microsoft.com/office/powerpoint/2010/main" val="379110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A8AA-7E02-41A1-AFA3-64FAA552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 and Tribulations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F2EC-1755-46D1-B90C-D4D75359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3</a:t>
            </a:r>
            <a:br>
              <a:rPr lang="en-US" dirty="0"/>
            </a:br>
            <a:r>
              <a:rPr lang="en-US" dirty="0"/>
              <a:t>&gt; How to implement a “difficulty” option by adding or subtracting</a:t>
            </a:r>
            <a:br>
              <a:rPr lang="en-US" dirty="0"/>
            </a:br>
            <a:r>
              <a:rPr lang="en-US" dirty="0"/>
              <a:t>   the amount of guesses the user is allowed.</a:t>
            </a:r>
            <a:br>
              <a:rPr lang="en-US" dirty="0"/>
            </a:br>
            <a:r>
              <a:rPr lang="en-US" dirty="0"/>
              <a:t>&gt; How to give the user the ability to manually choose which board</a:t>
            </a:r>
            <a:br>
              <a:rPr lang="en-US" dirty="0"/>
            </a:br>
            <a:r>
              <a:rPr lang="en-US" dirty="0"/>
              <a:t>   they play on in single-player mode</a:t>
            </a:r>
            <a:br>
              <a:rPr lang="en-US" dirty="0"/>
            </a:br>
            <a:r>
              <a:rPr lang="en-US" dirty="0"/>
              <a:t>&gt; Finishing the “HP” system to know when a ship has been sunk</a:t>
            </a:r>
          </a:p>
          <a:p>
            <a:r>
              <a:rPr lang="en-US" dirty="0"/>
              <a:t>WEEK 4</a:t>
            </a:r>
            <a:br>
              <a:rPr lang="en-US" dirty="0"/>
            </a:br>
            <a:r>
              <a:rPr lang="en-US" dirty="0"/>
              <a:t>&gt; Game finished last week, simply adding some finishing touches</a:t>
            </a:r>
            <a:br>
              <a:rPr lang="en-US" dirty="0"/>
            </a:br>
            <a:r>
              <a:rPr lang="en-US" dirty="0"/>
              <a:t>&gt; Sounds fully implemented</a:t>
            </a:r>
            <a:br>
              <a:rPr lang="en-US" dirty="0"/>
            </a:br>
            <a:r>
              <a:rPr lang="en-US" dirty="0"/>
              <a:t>&gt; Final user-friendly additions</a:t>
            </a:r>
          </a:p>
        </p:txBody>
      </p:sp>
    </p:spTree>
    <p:extLst>
      <p:ext uri="{BB962C8B-B14F-4D97-AF65-F5344CB8AC3E}">
        <p14:creationId xmlns:p14="http://schemas.microsoft.com/office/powerpoint/2010/main" val="183246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6A4E-07EB-4B3E-B046-408B7DDB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4F0D-2490-4A29-AFB6-A18CCC1A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function</a:t>
            </a:r>
            <a:br>
              <a:rPr lang="en-US" dirty="0"/>
            </a:br>
            <a:r>
              <a:rPr lang="en-US" dirty="0"/>
              <a:t>&gt; Longest chunk of code</a:t>
            </a:r>
            <a:br>
              <a:rPr lang="en-US" dirty="0"/>
            </a:br>
            <a:r>
              <a:rPr lang="en-US" dirty="0"/>
              <a:t>&gt; Held most of the code used for Two-player mode, ship placement</a:t>
            </a:r>
            <a:br>
              <a:rPr lang="en-US" dirty="0"/>
            </a:br>
            <a:r>
              <a:rPr lang="en-US" dirty="0"/>
              <a:t>   checks, and valid/invalid input checks</a:t>
            </a:r>
          </a:p>
          <a:p>
            <a:r>
              <a:rPr lang="en-US" dirty="0"/>
              <a:t>Preset boards</a:t>
            </a:r>
            <a:br>
              <a:rPr lang="en-US" dirty="0"/>
            </a:br>
            <a:r>
              <a:rPr lang="en-US" dirty="0"/>
              <a:t>&gt; Rather than creating a function to randomly place coordinates on</a:t>
            </a:r>
            <a:br>
              <a:rPr lang="en-US" dirty="0"/>
            </a:br>
            <a:r>
              <a:rPr lang="en-US" dirty="0"/>
              <a:t>   the board, there are instead 10 boards that were pre-made, and</a:t>
            </a:r>
            <a:br>
              <a:rPr lang="en-US" dirty="0"/>
            </a:br>
            <a:r>
              <a:rPr lang="en-US" dirty="0"/>
              <a:t>   the program chooses a random number between 1-10 and uses</a:t>
            </a:r>
            <a:br>
              <a:rPr lang="en-US" dirty="0"/>
            </a:br>
            <a:r>
              <a:rPr lang="en-US" dirty="0"/>
              <a:t>   that board preset</a:t>
            </a:r>
          </a:p>
          <a:p>
            <a:r>
              <a:rPr lang="en-US" dirty="0"/>
              <a:t>Hertz Sound vs. WAV Sound</a:t>
            </a:r>
            <a:br>
              <a:rPr lang="en-US" dirty="0"/>
            </a:br>
            <a:r>
              <a:rPr lang="en-US" dirty="0"/>
              <a:t>&gt; Attempted to create music using system hertz, as demonstrated in</a:t>
            </a:r>
            <a:br>
              <a:rPr lang="en-US" dirty="0"/>
            </a:br>
            <a:r>
              <a:rPr lang="en-US" dirty="0"/>
              <a:t>   the main menu. However, opted to use WAV files instead.</a:t>
            </a:r>
          </a:p>
        </p:txBody>
      </p:sp>
    </p:spTree>
    <p:extLst>
      <p:ext uri="{BB962C8B-B14F-4D97-AF65-F5344CB8AC3E}">
        <p14:creationId xmlns:p14="http://schemas.microsoft.com/office/powerpoint/2010/main" val="105672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0E91-F48F-4848-8BBB-39B882D6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701C-9BCB-41AC-98C3-D5AC0592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72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</TotalTime>
  <Words>76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NAVAL STRIKE</vt:lpstr>
      <vt:lpstr>DESCRIPTION</vt:lpstr>
      <vt:lpstr>Single-Player</vt:lpstr>
      <vt:lpstr>Two-Player</vt:lpstr>
      <vt:lpstr>Demo Time!</vt:lpstr>
      <vt:lpstr>Trials and Tribulations</vt:lpstr>
      <vt:lpstr>Trials and Tribulations (cont.)</vt:lpstr>
      <vt:lpstr>Important Code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NAVAL STRIKE</dc:title>
  <dc:creator>Tristan Ludwig</dc:creator>
  <cp:lastModifiedBy>Tristan Ludwig</cp:lastModifiedBy>
  <cp:revision>15</cp:revision>
  <dcterms:created xsi:type="dcterms:W3CDTF">2017-12-06T22:33:11Z</dcterms:created>
  <dcterms:modified xsi:type="dcterms:W3CDTF">2017-12-10T23:33:04Z</dcterms:modified>
</cp:coreProperties>
</file>