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707" r:id="rId2"/>
  </p:sldMasterIdLst>
  <p:sldIdLst>
    <p:sldId id="256" r:id="rId3"/>
    <p:sldId id="257" r:id="rId4"/>
    <p:sldId id="287" r:id="rId5"/>
    <p:sldId id="258" r:id="rId6"/>
    <p:sldId id="289" r:id="rId7"/>
    <p:sldId id="259" r:id="rId8"/>
    <p:sldId id="288" r:id="rId9"/>
    <p:sldId id="261" r:id="rId10"/>
    <p:sldId id="290" r:id="rId11"/>
    <p:sldId id="262" r:id="rId12"/>
    <p:sldId id="291" r:id="rId13"/>
    <p:sldId id="263" r:id="rId14"/>
    <p:sldId id="295" r:id="rId15"/>
    <p:sldId id="268" r:id="rId16"/>
    <p:sldId id="296" r:id="rId17"/>
    <p:sldId id="267" r:id="rId18"/>
    <p:sldId id="298" r:id="rId19"/>
    <p:sldId id="270" r:id="rId20"/>
    <p:sldId id="299" r:id="rId21"/>
    <p:sldId id="271" r:id="rId22"/>
    <p:sldId id="300" r:id="rId23"/>
    <p:sldId id="275" r:id="rId24"/>
    <p:sldId id="301" r:id="rId25"/>
    <p:sldId id="276" r:id="rId26"/>
    <p:sldId id="302" r:id="rId27"/>
    <p:sldId id="274" r:id="rId28"/>
    <p:sldId id="303" r:id="rId29"/>
    <p:sldId id="272" r:id="rId30"/>
    <p:sldId id="304" r:id="rId31"/>
    <p:sldId id="273" r:id="rId32"/>
    <p:sldId id="305" r:id="rId33"/>
    <p:sldId id="277" r:id="rId34"/>
    <p:sldId id="306" r:id="rId35"/>
    <p:sldId id="278" r:id="rId36"/>
    <p:sldId id="307" r:id="rId37"/>
    <p:sldId id="280" r:id="rId38"/>
    <p:sldId id="308" r:id="rId39"/>
    <p:sldId id="281" r:id="rId40"/>
    <p:sldId id="309" r:id="rId41"/>
    <p:sldId id="282" r:id="rId42"/>
    <p:sldId id="310" r:id="rId43"/>
    <p:sldId id="283" r:id="rId44"/>
    <p:sldId id="311" r:id="rId45"/>
    <p:sldId id="284" r:id="rId46"/>
    <p:sldId id="312" r:id="rId47"/>
    <p:sldId id="285" r:id="rId48"/>
    <p:sldId id="313" r:id="rId49"/>
    <p:sldId id="286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174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0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AAA073D-A903-47F8-8D16-77642FB0DF1F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2651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548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749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41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845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3405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630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1179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7A24AD68-089C-4467-A8F3-EA2BBCA6B44E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100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E0D914D-B099-4142-A885-11F276715148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32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9792-83D7-46F5-934C-BA6E22042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Web Scrapper Tutorial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560AB-377F-45A5-90C3-22424AFD8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By: Jonathan Almawi</a:t>
            </a:r>
          </a:p>
        </p:txBody>
      </p:sp>
    </p:spTree>
    <p:extLst>
      <p:ext uri="{BB962C8B-B14F-4D97-AF65-F5344CB8AC3E}">
        <p14:creationId xmlns:p14="http://schemas.microsoft.com/office/powerpoint/2010/main" val="1477648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FB1E53-78E0-4CCD-B356-E5EF0245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0842F-18B2-403B-939F-23125E301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966" y="1660202"/>
            <a:ext cx="8534400" cy="37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2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793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582E4D9-C98D-4BA3-BABA-CA7CA6F10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167" y="1327150"/>
            <a:ext cx="6719490" cy="514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52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7390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FB1E53-78E0-4CCD-B356-E5EF0245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8736F0-C62B-43EB-AB5F-8241C253F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467" y="1934818"/>
            <a:ext cx="9783945" cy="202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86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678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1B62F4-6DA1-4E5D-AA7E-E68DC7768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743" y="678958"/>
            <a:ext cx="10564011" cy="550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56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3473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5AD2F5-2061-46FE-BC27-22E54EFBA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D5AD52-F6F1-464D-A968-5A953CB7D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230" y="317582"/>
            <a:ext cx="5376749" cy="570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26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9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0AE6DF-3D29-45FD-9752-FD04B363F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516" y="1680632"/>
            <a:ext cx="5268285" cy="452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6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2B2AE9-0C93-4113-89CD-7BEC0EA8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546092-6B21-488E-A0E2-75269FB5E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67" y="609402"/>
            <a:ext cx="7709184" cy="563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24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1189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30CDB7F-6A18-44C4-96ED-22FC98BC7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22" y="973668"/>
            <a:ext cx="10483955" cy="561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53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978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F206A5-2E52-411C-B624-245CF4443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2F89F3-5CD5-4F76-9B0C-8F2A29817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78" y="838200"/>
            <a:ext cx="10454043" cy="553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71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990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F206A5-2E52-411C-B624-245CF4443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44D1DD-A799-4640-8B83-2D825822F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33" y="2484734"/>
            <a:ext cx="6890923" cy="275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94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976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F206A5-2E52-411C-B624-245CF4443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4FCBE9-0AC3-40F7-B436-A9A69DF1B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3" y="973668"/>
            <a:ext cx="10098157" cy="542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02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82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475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35BCEB0-D92A-4CBD-86DF-4D11EB21A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39" y="1391479"/>
            <a:ext cx="11679921" cy="381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95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238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C1D735-F01F-41B3-8318-560C02995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E512AF-12FA-4C01-AB03-C9A78B3E5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19" y="463620"/>
            <a:ext cx="10021726" cy="593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18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190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BC4FA54-90EF-4434-A293-E6629CA12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3" y="1680632"/>
            <a:ext cx="10396360" cy="307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34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439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C1D735-F01F-41B3-8318-560C02995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8EEDBF-84E1-4262-B492-AA7665903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384" y="1680632"/>
            <a:ext cx="8439763" cy="372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941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3753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4D1823-3E20-41AB-A4CA-A3F662593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843" y="1327150"/>
            <a:ext cx="7540135" cy="533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63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033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6C7695-1594-47E9-B358-E73CD622F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33712C-6F2B-438C-9782-F58384BE3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804" y="838200"/>
            <a:ext cx="7444224" cy="548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721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55BB0D4-41F3-44C8-BAFB-C143C016A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539163"/>
            <a:ext cx="9882094" cy="610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76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898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5976F3F-84B3-40FB-8A8D-9A5012DA6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349" y="973668"/>
            <a:ext cx="10440698" cy="50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530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9684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825B95A-7A83-4CB4-83D3-794782CAA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3" y="890842"/>
            <a:ext cx="9327517" cy="549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660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28060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947F2FF-2FCC-4AFE-A5E5-E06A85449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088" y="2319131"/>
            <a:ext cx="10251824" cy="32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349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0931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32FE270-C65C-4890-8B3A-6B5987D4E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7296" y="2162270"/>
            <a:ext cx="4276725" cy="15440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E3287F-EEF2-44EE-B0C4-7E10F5B61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706286"/>
            <a:ext cx="5943600" cy="154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2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43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FB1E53-78E0-4CCD-B356-E5EF0245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46FBEC-8339-48E5-8DC2-12AE15095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947596"/>
            <a:ext cx="10325100" cy="296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72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322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FB1E53-78E0-4CCD-B356-E5EF0245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30156E-4EE4-4EA2-8A41-821A9BB9D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618" y="336054"/>
            <a:ext cx="7847682" cy="618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173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257</TotalTime>
  <Words>9</Words>
  <Application>Microsoft Office PowerPoint</Application>
  <PresentationFormat>Widescreen</PresentationFormat>
  <Paragraphs>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Century Gothic</vt:lpstr>
      <vt:lpstr>Century Schoolbook</vt:lpstr>
      <vt:lpstr>Corbel</vt:lpstr>
      <vt:lpstr>Wingdings 3</vt:lpstr>
      <vt:lpstr>Ion Boardroom</vt:lpstr>
      <vt:lpstr>Headlines</vt:lpstr>
      <vt:lpstr>Python Web Scrapper Tutorial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Jonathan Almawi</dc:creator>
  <cp:lastModifiedBy>Jonathan Almawi</cp:lastModifiedBy>
  <cp:revision>8</cp:revision>
  <dcterms:created xsi:type="dcterms:W3CDTF">2020-02-19T01:03:16Z</dcterms:created>
  <dcterms:modified xsi:type="dcterms:W3CDTF">2020-02-24T06:26:56Z</dcterms:modified>
</cp:coreProperties>
</file>