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7" r:id="rId2"/>
  </p:sldMasterIdLst>
  <p:sldIdLst>
    <p:sldId id="256" r:id="rId3"/>
    <p:sldId id="314" r:id="rId4"/>
    <p:sldId id="257" r:id="rId5"/>
    <p:sldId id="287" r:id="rId6"/>
    <p:sldId id="258" r:id="rId7"/>
    <p:sldId id="289" r:id="rId8"/>
    <p:sldId id="259" r:id="rId9"/>
    <p:sldId id="288" r:id="rId10"/>
    <p:sldId id="261" r:id="rId11"/>
    <p:sldId id="290" r:id="rId12"/>
    <p:sldId id="262" r:id="rId13"/>
    <p:sldId id="291" r:id="rId14"/>
    <p:sldId id="263" r:id="rId15"/>
    <p:sldId id="295" r:id="rId16"/>
    <p:sldId id="268" r:id="rId17"/>
    <p:sldId id="296" r:id="rId18"/>
    <p:sldId id="267" r:id="rId19"/>
    <p:sldId id="298" r:id="rId20"/>
    <p:sldId id="270" r:id="rId21"/>
    <p:sldId id="299" r:id="rId22"/>
    <p:sldId id="271" r:id="rId23"/>
    <p:sldId id="300" r:id="rId24"/>
    <p:sldId id="275" r:id="rId25"/>
    <p:sldId id="301" r:id="rId26"/>
    <p:sldId id="276" r:id="rId27"/>
    <p:sldId id="302" r:id="rId28"/>
    <p:sldId id="274" r:id="rId29"/>
    <p:sldId id="303" r:id="rId30"/>
    <p:sldId id="272" r:id="rId31"/>
    <p:sldId id="304" r:id="rId32"/>
    <p:sldId id="273" r:id="rId33"/>
    <p:sldId id="305" r:id="rId34"/>
    <p:sldId id="277" r:id="rId35"/>
    <p:sldId id="306" r:id="rId36"/>
    <p:sldId id="278" r:id="rId37"/>
    <p:sldId id="307" r:id="rId38"/>
    <p:sldId id="280" r:id="rId39"/>
    <p:sldId id="308" r:id="rId40"/>
    <p:sldId id="281" r:id="rId41"/>
    <p:sldId id="309" r:id="rId42"/>
    <p:sldId id="282" r:id="rId43"/>
    <p:sldId id="310" r:id="rId44"/>
    <p:sldId id="283" r:id="rId45"/>
    <p:sldId id="311" r:id="rId46"/>
    <p:sldId id="284" r:id="rId47"/>
    <p:sldId id="312" r:id="rId48"/>
    <p:sldId id="285" r:id="rId49"/>
    <p:sldId id="313" r:id="rId50"/>
    <p:sldId id="28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AAA073D-A903-47F8-8D16-77642FB0DF1F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65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41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0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3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0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E0D914D-B099-4142-A885-11F276715148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792-83D7-46F5-934C-BA6E2204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Scrapper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60AB-377F-45A5-90C3-22424AFD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Jonathan Almawi</a:t>
            </a:r>
          </a:p>
        </p:txBody>
      </p:sp>
    </p:spTree>
    <p:extLst>
      <p:ext uri="{BB962C8B-B14F-4D97-AF65-F5344CB8AC3E}">
        <p14:creationId xmlns:p14="http://schemas.microsoft.com/office/powerpoint/2010/main" val="147764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7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0842F-18B2-403B-939F-23125E30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66" y="1660202"/>
            <a:ext cx="8534400" cy="37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9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82E4D9-C98D-4BA3-BABA-CA7CA6F1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167" y="1327150"/>
            <a:ext cx="6719490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39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736F0-C62B-43EB-AB5F-8241C253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7" y="1934818"/>
            <a:ext cx="9783945" cy="20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7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B62F4-6DA1-4E5D-AA7E-E68DC776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43" y="678958"/>
            <a:ext cx="10564011" cy="55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7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5AD2F5-2061-46FE-BC27-22E54EFB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5AD52-F6F1-464D-A968-5A953CB7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30" y="317582"/>
            <a:ext cx="5376749" cy="57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68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9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B2AE9-0C93-4113-89CD-7BEC0EA8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46092-6B21-488E-A0E2-75269FB5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67" y="609402"/>
            <a:ext cx="7709184" cy="56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8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0CDB7F-6A18-44C4-96ED-22FC98BC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22" y="973668"/>
            <a:ext cx="10483955" cy="56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5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7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F89F3-5CD5-4F76-9B0C-8F2A2981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" y="838200"/>
            <a:ext cx="10454043" cy="5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9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4D1DD-A799-4640-8B83-2D82582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484734"/>
            <a:ext cx="6890923" cy="27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7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FCBE9-0AC3-40F7-B436-A9A69DF1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3" y="973668"/>
            <a:ext cx="10098157" cy="54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AE6DF-3D29-45FD-9752-FD04B363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16" y="1680632"/>
            <a:ext cx="5268285" cy="45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82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35BCEB0-D92A-4CBD-86DF-4D11EB21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9" y="1391479"/>
            <a:ext cx="11679921" cy="38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38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512AF-12FA-4C01-AB03-C9A78B3E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9" y="463620"/>
            <a:ext cx="10021726" cy="5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8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190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BC4FA54-90EF-4434-A293-E6629CA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2"/>
            <a:ext cx="10396360" cy="30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4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3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EDBF-84E1-4262-B492-AA766590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4" y="1680632"/>
            <a:ext cx="8439763" cy="3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75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D1823-3E20-41AB-A4CA-A3F66259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327150"/>
            <a:ext cx="7540135" cy="53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75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033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5BB0D4-41F3-44C8-BAFB-C143C016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539163"/>
            <a:ext cx="9882094" cy="61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6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98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976F3F-84B3-40FB-8A8D-9A5012DA6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973668"/>
            <a:ext cx="10440698" cy="50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3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68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5B95A-7A83-4CB4-83D3-794782CAA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890842"/>
            <a:ext cx="9327517" cy="54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6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80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47F2FF-2FCC-4AFE-A5E5-E06A8544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88" y="2319131"/>
            <a:ext cx="10251824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4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2FE270-C65C-4890-8B3A-6B5987D4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96" y="2162270"/>
            <a:ext cx="4276725" cy="1544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3287F-EEF2-44EE-B0C4-7E10F5B6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06286"/>
            <a:ext cx="5943600" cy="15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C7695-1594-47E9-B358-E73CD622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3712C-6F2B-438C-9782-F58384BE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838200"/>
            <a:ext cx="7444224" cy="54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3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6FBEC-8339-48E5-8DC2-12AE150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47596"/>
            <a:ext cx="10325100" cy="29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2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0156E-4EE4-4EA2-8A41-821A9BB9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18" y="336054"/>
            <a:ext cx="7847682" cy="61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283</TotalTime>
  <Words>9</Words>
  <Application>Microsoft Office PowerPoint</Application>
  <PresentationFormat>Widescreen</PresentationFormat>
  <Paragraphs>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Century Gothic</vt:lpstr>
      <vt:lpstr>Century Schoolbook</vt:lpstr>
      <vt:lpstr>Corbel</vt:lpstr>
      <vt:lpstr>Wingdings 3</vt:lpstr>
      <vt:lpstr>Ion Boardroom</vt:lpstr>
      <vt:lpstr>Headlines</vt:lpstr>
      <vt:lpstr>Python Web Scrapper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Jonathan Almawi</dc:creator>
  <cp:lastModifiedBy>Jonathan Almawi</cp:lastModifiedBy>
  <cp:revision>9</cp:revision>
  <dcterms:created xsi:type="dcterms:W3CDTF">2020-02-19T01:03:16Z</dcterms:created>
  <dcterms:modified xsi:type="dcterms:W3CDTF">2020-02-24T16:55:37Z</dcterms:modified>
</cp:coreProperties>
</file>