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9" name="Shape 39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40" name="Shape 40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Real-time Ocean Rendering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Anda Li, Yehua Lyu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Wave Spectrum Generation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BRDF Lighting</a:t>
            </a:r>
          </a:p>
          <a:p>
            <a:pPr rtl="0" lvl="1" indent="-406400" marL="91440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Sun light</a:t>
            </a:r>
          </a:p>
          <a:p>
            <a:pPr rtl="0" lvl="1" indent="-406400" marL="91440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Sky light</a:t>
            </a:r>
          </a:p>
          <a:p>
            <a:pPr rtl="0" lvl="1" indent="-406400" marL="91440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Water light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Ocean White Caps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Performance Analysis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 spectrum each frame using equations from the paper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Perform inverse fourier transform</a:t>
            </a:r>
          </a:p>
          <a:p>
            <a:pPr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Store results in Rendertextures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Wave spectrum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Refracted light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Reflected sun light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Reflected sky light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BRDF Lighting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0949" x="4730250"/>
            <a:ext cy="2206873" cx="441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Choppiness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Jacobian determinant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Displacement on X and Z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Ocean White Caps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8275" x="5533275"/>
            <a:ext cy="2456224" cx="327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Analysis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unified directional spectrum for long and short wind-driven waves” - T. Elfouhaily, B. Chapron, and K. Katsaros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Eric Bruneton, Fabrice Neyret, and Nicolas Holzschuch, (2010) Real-time Realistic Ocean Lighting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Animation and Rendering of Ocean Whitecaps. Jonathan Dupuy ∗. Eric Bruneton †. INRIA Grenoble Rhône-Alpes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