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600" lang="en">
                <a:latin typeface="Trebuchet MS"/>
                <a:ea typeface="Trebuchet MS"/>
                <a:cs typeface="Trebuchet MS"/>
                <a:sym typeface="Trebuchet MS"/>
              </a:rPr>
              <a:t>Real-time Realistic Ocean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Yehua Lyu, Anda Li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Surface generation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Fourier transform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Spectrum generation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Lighting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Normal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Specular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BRDF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Possible Extra Features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Color blending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Subsurface scattering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Interaction with objects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11300" x="573175"/>
            <a:ext cy="2114550" cx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65475" x="3698750"/>
            <a:ext cy="1783075" cx="518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Surface Generation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Spectrum Generation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Low Frequency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High Frequency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Adjustments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en"/>
              <a:t>“A unified directional spectrum for long and short wind-driven waves” - T. Elfouhaily, B. Chapron, and K. Katsaros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Lighting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Real-time Realistic Ocean Lighting using Seamless Transitions from Geometry to BRDF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"/>
              <a:t>Eric Bruneton and Fabrice Neyret and Nicolas Holzschuch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17425" x="4875125"/>
            <a:ext cy="1963474" cx="25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