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2A0E3-366F-4BC6-A8CA-36BED67336A0}" v="54" dt="2021-11-05T04:50:51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42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tamang" userId="00d9675988edf985" providerId="LiveId" clId="{9B82A0E3-366F-4BC6-A8CA-36BED67336A0}"/>
    <pc:docChg chg="undo custSel addSld delSld modSld sldOrd">
      <pc:chgData name="Rajeev tamang" userId="00d9675988edf985" providerId="LiveId" clId="{9B82A0E3-366F-4BC6-A8CA-36BED67336A0}" dt="2021-11-05T04:51:46.762" v="515" actId="255"/>
      <pc:docMkLst>
        <pc:docMk/>
      </pc:docMkLst>
      <pc:sldChg chg="delSp modSp modAnim">
        <pc:chgData name="Rajeev tamang" userId="00d9675988edf985" providerId="LiveId" clId="{9B82A0E3-366F-4BC6-A8CA-36BED67336A0}" dt="2021-11-05T04:49:00.723" v="458" actId="21"/>
        <pc:sldMkLst>
          <pc:docMk/>
          <pc:sldMk cId="3931171323" sldId="256"/>
        </pc:sldMkLst>
        <pc:spChg chg="mod">
          <ac:chgData name="Rajeev tamang" userId="00d9675988edf985" providerId="LiveId" clId="{9B82A0E3-366F-4BC6-A8CA-36BED67336A0}" dt="2021-11-05T04:41:36.030" v="10" actId="20577"/>
          <ac:spMkLst>
            <pc:docMk/>
            <pc:sldMk cId="3931171323" sldId="256"/>
            <ac:spMk id="2" creationId="{7F5F7B01-5638-4FBC-B22C-C63222BBC6C1}"/>
          </ac:spMkLst>
        </pc:spChg>
        <pc:spChg chg="mod">
          <ac:chgData name="Rajeev tamang" userId="00d9675988edf985" providerId="LiveId" clId="{9B82A0E3-366F-4BC6-A8CA-36BED67336A0}" dt="2021-11-05T04:42:08.344" v="49" actId="20577"/>
          <ac:spMkLst>
            <pc:docMk/>
            <pc:sldMk cId="3931171323" sldId="256"/>
            <ac:spMk id="3" creationId="{74696C6B-F8C1-4481-86BD-AB2131281B6B}"/>
          </ac:spMkLst>
        </pc:spChg>
        <pc:picChg chg="del">
          <ac:chgData name="Rajeev tamang" userId="00d9675988edf985" providerId="LiveId" clId="{9B82A0E3-366F-4BC6-A8CA-36BED67336A0}" dt="2021-11-05T04:49:00.723" v="458" actId="21"/>
          <ac:picMkLst>
            <pc:docMk/>
            <pc:sldMk cId="3931171323" sldId="256"/>
            <ac:picMk id="2050" creationId="{9132D830-72A7-4789-B8DB-0B127230C3AA}"/>
          </ac:picMkLst>
        </pc:picChg>
      </pc:sldChg>
      <pc:sldChg chg="addSp delSp modSp mod ord">
        <pc:chgData name="Rajeev tamang" userId="00d9675988edf985" providerId="LiveId" clId="{9B82A0E3-366F-4BC6-A8CA-36BED67336A0}" dt="2021-11-05T04:49:40.576" v="461" actId="26606"/>
        <pc:sldMkLst>
          <pc:docMk/>
          <pc:sldMk cId="3983237337" sldId="257"/>
        </pc:sldMkLst>
        <pc:spChg chg="mod">
          <ac:chgData name="Rajeev tamang" userId="00d9675988edf985" providerId="LiveId" clId="{9B82A0E3-366F-4BC6-A8CA-36BED67336A0}" dt="2021-11-05T04:49:18.661" v="460" actId="26606"/>
          <ac:spMkLst>
            <pc:docMk/>
            <pc:sldMk cId="3983237337" sldId="257"/>
            <ac:spMk id="2" creationId="{59D402E0-AF83-4ED9-B23E-22729C68DA10}"/>
          </ac:spMkLst>
        </pc:spChg>
        <pc:spChg chg="mod">
          <ac:chgData name="Rajeev tamang" userId="00d9675988edf985" providerId="LiveId" clId="{9B82A0E3-366F-4BC6-A8CA-36BED67336A0}" dt="2021-11-05T04:49:18.661" v="460" actId="26606"/>
          <ac:spMkLst>
            <pc:docMk/>
            <pc:sldMk cId="3983237337" sldId="257"/>
            <ac:spMk id="3" creationId="{9E203A8B-617B-4E5D-B826-EBB4CC5D2D1A}"/>
          </ac:spMkLst>
        </pc:spChg>
        <pc:spChg chg="del">
          <ac:chgData name="Rajeev tamang" userId="00d9675988edf985" providerId="LiveId" clId="{9B82A0E3-366F-4BC6-A8CA-36BED67336A0}" dt="2021-11-05T04:49:18.661" v="460" actId="26606"/>
          <ac:spMkLst>
            <pc:docMk/>
            <pc:sldMk cId="3983237337" sldId="257"/>
            <ac:spMk id="79" creationId="{BFB227E1-F100-4CF9-9797-1E2001BBE2AD}"/>
          </ac:spMkLst>
        </pc:spChg>
        <pc:spChg chg="add del">
          <ac:chgData name="Rajeev tamang" userId="00d9675988edf985" providerId="LiveId" clId="{9B82A0E3-366F-4BC6-A8CA-36BED67336A0}" dt="2021-11-05T04:49:40.576" v="461" actId="26606"/>
          <ac:spMkLst>
            <pc:docMk/>
            <pc:sldMk cId="3983237337" sldId="257"/>
            <ac:spMk id="143" creationId="{685B57F6-59DE-4274-A37C-F47FE4E42EEF}"/>
          </ac:spMkLst>
        </pc:spChg>
        <pc:spChg chg="add del">
          <ac:chgData name="Rajeev tamang" userId="00d9675988edf985" providerId="LiveId" clId="{9B82A0E3-366F-4BC6-A8CA-36BED67336A0}" dt="2021-11-05T04:49:40.576" v="461" actId="26606"/>
          <ac:spMkLst>
            <pc:docMk/>
            <pc:sldMk cId="3983237337" sldId="257"/>
            <ac:spMk id="145" creationId="{C8C63406-9171-4282-BAAB-2DDC6831F0E6}"/>
          </ac:spMkLst>
        </pc:spChg>
        <pc:spChg chg="add">
          <ac:chgData name="Rajeev tamang" userId="00d9675988edf985" providerId="LiveId" clId="{9B82A0E3-366F-4BC6-A8CA-36BED67336A0}" dt="2021-11-05T04:49:40.576" v="461" actId="26606"/>
          <ac:spMkLst>
            <pc:docMk/>
            <pc:sldMk cId="3983237337" sldId="257"/>
            <ac:spMk id="192" creationId="{685B57F6-59DE-4274-A37C-F47FE4E42EEF}"/>
          </ac:spMkLst>
        </pc:spChg>
        <pc:spChg chg="add">
          <ac:chgData name="Rajeev tamang" userId="00d9675988edf985" providerId="LiveId" clId="{9B82A0E3-366F-4BC6-A8CA-36BED67336A0}" dt="2021-11-05T04:49:40.576" v="461" actId="26606"/>
          <ac:spMkLst>
            <pc:docMk/>
            <pc:sldMk cId="3983237337" sldId="257"/>
            <ac:spMk id="193" creationId="{C8C63406-9171-4282-BAAB-2DDC6831F0E6}"/>
          </ac:spMkLst>
        </pc:spChg>
        <pc:spChg chg="del">
          <ac:chgData name="Rajeev tamang" userId="00d9675988edf985" providerId="LiveId" clId="{9B82A0E3-366F-4BC6-A8CA-36BED67336A0}" dt="2021-11-05T04:49:18.661" v="460" actId="26606"/>
          <ac:spMkLst>
            <pc:docMk/>
            <pc:sldMk cId="3983237337" sldId="257"/>
            <ac:spMk id="1032" creationId="{20CC10FC-6518-423B-A972-3E4F7A4A82F0}"/>
          </ac:spMkLst>
        </pc:spChg>
        <pc:spChg chg="del">
          <ac:chgData name="Rajeev tamang" userId="00d9675988edf985" providerId="LiveId" clId="{9B82A0E3-366F-4BC6-A8CA-36BED67336A0}" dt="2021-11-05T04:49:18.661" v="460" actId="26606"/>
          <ac:spMkLst>
            <pc:docMk/>
            <pc:sldMk cId="3983237337" sldId="257"/>
            <ac:spMk id="1033" creationId="{95D2D844-708E-4EAC-BF72-D7CE20B99B31}"/>
          </ac:spMkLst>
        </pc:spChg>
        <pc:picChg chg="del">
          <ac:chgData name="Rajeev tamang" userId="00d9675988edf985" providerId="LiveId" clId="{9B82A0E3-366F-4BC6-A8CA-36BED67336A0}" dt="2021-11-05T04:49:05.095" v="459" actId="21"/>
          <ac:picMkLst>
            <pc:docMk/>
            <pc:sldMk cId="3983237337" sldId="257"/>
            <ac:picMk id="1030" creationId="{B400283C-8AC4-45C9-A7E9-BDDD86C7F14D}"/>
          </ac:picMkLst>
        </pc:picChg>
        <pc:picChg chg="add">
          <ac:chgData name="Rajeev tamang" userId="00d9675988edf985" providerId="LiveId" clId="{9B82A0E3-366F-4BC6-A8CA-36BED67336A0}" dt="2021-11-05T04:49:18.661" v="460" actId="26606"/>
          <ac:picMkLst>
            <pc:docMk/>
            <pc:sldMk cId="3983237337" sldId="257"/>
            <ac:picMk id="1035" creationId="{EB4E9ED9-8EF2-4D18-94AB-992E5F8C5AE5}"/>
          </ac:picMkLst>
        </pc:picChg>
        <pc:cxnChg chg="del">
          <ac:chgData name="Rajeev tamang" userId="00d9675988edf985" providerId="LiveId" clId="{9B82A0E3-366F-4BC6-A8CA-36BED67336A0}" dt="2021-11-05T04:49:18.661" v="460" actId="26606"/>
          <ac:cxnSpMkLst>
            <pc:docMk/>
            <pc:sldMk cId="3983237337" sldId="257"/>
            <ac:cxnSpMk id="81" creationId="{A06758A3-C4A6-479A-8755-3BEC63142944}"/>
          </ac:cxnSpMkLst>
        </pc:cxnChg>
      </pc:sldChg>
      <pc:sldChg chg="addSp modSp mod ord setBg">
        <pc:chgData name="Rajeev tamang" userId="00d9675988edf985" providerId="LiveId" clId="{9B82A0E3-366F-4BC6-A8CA-36BED67336A0}" dt="2021-11-05T04:50:09.689" v="464" actId="26606"/>
        <pc:sldMkLst>
          <pc:docMk/>
          <pc:sldMk cId="3702476951" sldId="258"/>
        </pc:sldMkLst>
        <pc:spChg chg="mod">
          <ac:chgData name="Rajeev tamang" userId="00d9675988edf985" providerId="LiveId" clId="{9B82A0E3-366F-4BC6-A8CA-36BED67336A0}" dt="2021-11-05T04:50:09.689" v="464" actId="26606"/>
          <ac:spMkLst>
            <pc:docMk/>
            <pc:sldMk cId="3702476951" sldId="258"/>
            <ac:spMk id="2" creationId="{22672F92-BABC-49C6-BE61-6328FD413B2D}"/>
          </ac:spMkLst>
        </pc:spChg>
        <pc:spChg chg="mod">
          <ac:chgData name="Rajeev tamang" userId="00d9675988edf985" providerId="LiveId" clId="{9B82A0E3-366F-4BC6-A8CA-36BED67336A0}" dt="2021-11-05T04:50:09.689" v="464" actId="26606"/>
          <ac:spMkLst>
            <pc:docMk/>
            <pc:sldMk cId="3702476951" sldId="258"/>
            <ac:spMk id="3" creationId="{88AFCD8F-F871-400D-9324-482E7B8C4AC4}"/>
          </ac:spMkLst>
        </pc:spChg>
        <pc:spChg chg="add">
          <ac:chgData name="Rajeev tamang" userId="00d9675988edf985" providerId="LiveId" clId="{9B82A0E3-366F-4BC6-A8CA-36BED67336A0}" dt="2021-11-05T04:50:09.689" v="464" actId="26606"/>
          <ac:spMkLst>
            <pc:docMk/>
            <pc:sldMk cId="3702476951" sldId="258"/>
            <ac:spMk id="10" creationId="{FA294778-47A8-4EEF-9689-F6964D44D176}"/>
          </ac:spMkLst>
        </pc:spChg>
        <pc:spChg chg="add">
          <ac:chgData name="Rajeev tamang" userId="00d9675988edf985" providerId="LiveId" clId="{9B82A0E3-366F-4BC6-A8CA-36BED67336A0}" dt="2021-11-05T04:50:09.689" v="464" actId="26606"/>
          <ac:spMkLst>
            <pc:docMk/>
            <pc:sldMk cId="3702476951" sldId="258"/>
            <ac:spMk id="12" creationId="{BD2A511A-065F-489D-9CF0-FEF36143ACD1}"/>
          </ac:spMkLst>
        </pc:spChg>
        <pc:spChg chg="add">
          <ac:chgData name="Rajeev tamang" userId="00d9675988edf985" providerId="LiveId" clId="{9B82A0E3-366F-4BC6-A8CA-36BED67336A0}" dt="2021-11-05T04:50:09.689" v="464" actId="26606"/>
          <ac:spMkLst>
            <pc:docMk/>
            <pc:sldMk cId="3702476951" sldId="258"/>
            <ac:spMk id="14" creationId="{6F626582-88CC-4CA0-8BC6-94550FF9E6EF}"/>
          </ac:spMkLst>
        </pc:spChg>
        <pc:picChg chg="add">
          <ac:chgData name="Rajeev tamang" userId="00d9675988edf985" providerId="LiveId" clId="{9B82A0E3-366F-4BC6-A8CA-36BED67336A0}" dt="2021-11-05T04:50:09.689" v="464" actId="26606"/>
          <ac:picMkLst>
            <pc:docMk/>
            <pc:sldMk cId="3702476951" sldId="258"/>
            <ac:picMk id="7" creationId="{36AF87BC-2C55-4E2A-8CF6-1416E7EDBC63}"/>
          </ac:picMkLst>
        </pc:picChg>
      </pc:sldChg>
      <pc:sldChg chg="addSp delSp modSp add mod setBg">
        <pc:chgData name="Rajeev tamang" userId="00d9675988edf985" providerId="LiveId" clId="{9B82A0E3-366F-4BC6-A8CA-36BED67336A0}" dt="2021-11-05T04:50:32.246" v="469" actId="26606"/>
        <pc:sldMkLst>
          <pc:docMk/>
          <pc:sldMk cId="1039012894" sldId="259"/>
        </pc:sldMkLst>
        <pc:spChg chg="mod">
          <ac:chgData name="Rajeev tamang" userId="00d9675988edf985" providerId="LiveId" clId="{9B82A0E3-366F-4BC6-A8CA-36BED67336A0}" dt="2021-11-05T04:50:32.246" v="469" actId="26606"/>
          <ac:spMkLst>
            <pc:docMk/>
            <pc:sldMk cId="1039012894" sldId="259"/>
            <ac:spMk id="2" creationId="{22672F92-BABC-49C6-BE61-6328FD413B2D}"/>
          </ac:spMkLst>
        </pc:spChg>
        <pc:spChg chg="add del mod">
          <ac:chgData name="Rajeev tamang" userId="00d9675988edf985" providerId="LiveId" clId="{9B82A0E3-366F-4BC6-A8CA-36BED67336A0}" dt="2021-11-05T04:50:32.246" v="469" actId="26606"/>
          <ac:spMkLst>
            <pc:docMk/>
            <pc:sldMk cId="1039012894" sldId="259"/>
            <ac:spMk id="3" creationId="{88AFCD8F-F871-400D-9324-482E7B8C4AC4}"/>
          </ac:spMkLst>
        </pc:spChg>
        <pc:spChg chg="add del">
          <ac:chgData name="Rajeev tamang" userId="00d9675988edf985" providerId="LiveId" clId="{9B82A0E3-366F-4BC6-A8CA-36BED67336A0}" dt="2021-11-05T04:50:29.928" v="466" actId="26606"/>
          <ac:spMkLst>
            <pc:docMk/>
            <pc:sldMk cId="1039012894" sldId="259"/>
            <ac:spMk id="9" creationId="{AB20E7A4-EC2C-47C8-BE55-65771E3F2EDA}"/>
          </ac:spMkLst>
        </pc:spChg>
        <pc:spChg chg="add del">
          <ac:chgData name="Rajeev tamang" userId="00d9675988edf985" providerId="LiveId" clId="{9B82A0E3-366F-4BC6-A8CA-36BED67336A0}" dt="2021-11-05T04:50:29.928" v="466" actId="26606"/>
          <ac:spMkLst>
            <pc:docMk/>
            <pc:sldMk cId="1039012894" sldId="259"/>
            <ac:spMk id="11" creationId="{1CF23DDA-0D09-4FE5-AE88-EBBE5E02467C}"/>
          </ac:spMkLst>
        </pc:spChg>
        <pc:spChg chg="add del">
          <ac:chgData name="Rajeev tamang" userId="00d9675988edf985" providerId="LiveId" clId="{9B82A0E3-366F-4BC6-A8CA-36BED67336A0}" dt="2021-11-05T04:50:32.215" v="468" actId="26606"/>
          <ac:spMkLst>
            <pc:docMk/>
            <pc:sldMk cId="1039012894" sldId="259"/>
            <ac:spMk id="15" creationId="{3BEA1A24-9CA1-4513-A409-3AD90DB091F2}"/>
          </ac:spMkLst>
        </pc:spChg>
        <pc:spChg chg="add">
          <ac:chgData name="Rajeev tamang" userId="00d9675988edf985" providerId="LiveId" clId="{9B82A0E3-366F-4BC6-A8CA-36BED67336A0}" dt="2021-11-05T04:50:32.246" v="469" actId="26606"/>
          <ac:spMkLst>
            <pc:docMk/>
            <pc:sldMk cId="1039012894" sldId="259"/>
            <ac:spMk id="19" creationId="{AB20E7A4-EC2C-47C8-BE55-65771E3F2EDA}"/>
          </ac:spMkLst>
        </pc:spChg>
        <pc:spChg chg="add">
          <ac:chgData name="Rajeev tamang" userId="00d9675988edf985" providerId="LiveId" clId="{9B82A0E3-366F-4BC6-A8CA-36BED67336A0}" dt="2021-11-05T04:50:32.246" v="469" actId="26606"/>
          <ac:spMkLst>
            <pc:docMk/>
            <pc:sldMk cId="1039012894" sldId="259"/>
            <ac:spMk id="20" creationId="{1CF23DDA-0D09-4FE5-AE88-EBBE5E02467C}"/>
          </ac:spMkLst>
        </pc:spChg>
        <pc:graphicFrameChg chg="add del">
          <ac:chgData name="Rajeev tamang" userId="00d9675988edf985" providerId="LiveId" clId="{9B82A0E3-366F-4BC6-A8CA-36BED67336A0}" dt="2021-11-05T04:50:29.928" v="466" actId="26606"/>
          <ac:graphicFrameMkLst>
            <pc:docMk/>
            <pc:sldMk cId="1039012894" sldId="259"/>
            <ac:graphicFrameMk id="5" creationId="{8728A988-28C9-4447-AADF-C1C54D785B85}"/>
          </ac:graphicFrameMkLst>
        </pc:graphicFrameChg>
        <pc:graphicFrameChg chg="add del">
          <ac:chgData name="Rajeev tamang" userId="00d9675988edf985" providerId="LiveId" clId="{9B82A0E3-366F-4BC6-A8CA-36BED67336A0}" dt="2021-11-05T04:50:32.215" v="468" actId="26606"/>
          <ac:graphicFrameMkLst>
            <pc:docMk/>
            <pc:sldMk cId="1039012894" sldId="259"/>
            <ac:graphicFrameMk id="17" creationId="{D4F71BFF-C2CD-4DAD-B652-ED4D3912B69E}"/>
          </ac:graphicFrameMkLst>
        </pc:graphicFrameChg>
        <pc:graphicFrameChg chg="add">
          <ac:chgData name="Rajeev tamang" userId="00d9675988edf985" providerId="LiveId" clId="{9B82A0E3-366F-4BC6-A8CA-36BED67336A0}" dt="2021-11-05T04:50:32.246" v="469" actId="26606"/>
          <ac:graphicFrameMkLst>
            <pc:docMk/>
            <pc:sldMk cId="1039012894" sldId="259"/>
            <ac:graphicFrameMk id="22" creationId="{8728A988-28C9-4447-AADF-C1C54D785B85}"/>
          </ac:graphicFrameMkLst>
        </pc:graphicFrameChg>
        <pc:cxnChg chg="add del">
          <ac:chgData name="Rajeev tamang" userId="00d9675988edf985" providerId="LiveId" clId="{9B82A0E3-366F-4BC6-A8CA-36BED67336A0}" dt="2021-11-05T04:50:29.928" v="466" actId="26606"/>
          <ac:cxnSpMkLst>
            <pc:docMk/>
            <pc:sldMk cId="1039012894" sldId="259"/>
            <ac:cxnSpMk id="13" creationId="{1766FD2F-248A-4AA1-8078-E26D6E690BB9}"/>
          </ac:cxnSpMkLst>
        </pc:cxnChg>
        <pc:cxnChg chg="add del">
          <ac:chgData name="Rajeev tamang" userId="00d9675988edf985" providerId="LiveId" clId="{9B82A0E3-366F-4BC6-A8CA-36BED67336A0}" dt="2021-11-05T04:50:32.215" v="468" actId="26606"/>
          <ac:cxnSpMkLst>
            <pc:docMk/>
            <pc:sldMk cId="1039012894" sldId="259"/>
            <ac:cxnSpMk id="16" creationId="{3C0930BD-361E-4C4D-8B08-ED210DFA2D0A}"/>
          </ac:cxnSpMkLst>
        </pc:cxnChg>
        <pc:cxnChg chg="add">
          <ac:chgData name="Rajeev tamang" userId="00d9675988edf985" providerId="LiveId" clId="{9B82A0E3-366F-4BC6-A8CA-36BED67336A0}" dt="2021-11-05T04:50:32.246" v="469" actId="26606"/>
          <ac:cxnSpMkLst>
            <pc:docMk/>
            <pc:sldMk cId="1039012894" sldId="259"/>
            <ac:cxnSpMk id="21" creationId="{1766FD2F-248A-4AA1-8078-E26D6E690BB9}"/>
          </ac:cxnSpMkLst>
        </pc:cxnChg>
      </pc:sldChg>
      <pc:sldChg chg="addSp delSp modSp add mod">
        <pc:chgData name="Rajeev tamang" userId="00d9675988edf985" providerId="LiveId" clId="{9B82A0E3-366F-4BC6-A8CA-36BED67336A0}" dt="2021-11-05T04:50:51.461" v="471"/>
        <pc:sldMkLst>
          <pc:docMk/>
          <pc:sldMk cId="1152230286" sldId="260"/>
        </pc:sldMkLst>
        <pc:spChg chg="mod">
          <ac:chgData name="Rajeev tamang" userId="00d9675988edf985" providerId="LiveId" clId="{9B82A0E3-366F-4BC6-A8CA-36BED67336A0}" dt="2021-11-05T04:46:56.928" v="329" actId="20577"/>
          <ac:spMkLst>
            <pc:docMk/>
            <pc:sldMk cId="1152230286" sldId="260"/>
            <ac:spMk id="2" creationId="{22672F92-BABC-49C6-BE61-6328FD413B2D}"/>
          </ac:spMkLst>
        </pc:spChg>
        <pc:spChg chg="mod">
          <ac:chgData name="Rajeev tamang" userId="00d9675988edf985" providerId="LiveId" clId="{9B82A0E3-366F-4BC6-A8CA-36BED67336A0}" dt="2021-11-05T04:48:03.633" v="457" actId="20577"/>
          <ac:spMkLst>
            <pc:docMk/>
            <pc:sldMk cId="1152230286" sldId="260"/>
            <ac:spMk id="3" creationId="{88AFCD8F-F871-400D-9324-482E7B8C4AC4}"/>
          </ac:spMkLst>
        </pc:spChg>
        <pc:picChg chg="add del mod">
          <ac:chgData name="Rajeev tamang" userId="00d9675988edf985" providerId="LiveId" clId="{9B82A0E3-366F-4BC6-A8CA-36BED67336A0}" dt="2021-11-05T04:49:46.534" v="463"/>
          <ac:picMkLst>
            <pc:docMk/>
            <pc:sldMk cId="1152230286" sldId="260"/>
            <ac:picMk id="4" creationId="{E8BFBCD8-EF30-4D30-AAA7-3A1B7E216C97}"/>
          </ac:picMkLst>
        </pc:picChg>
        <pc:picChg chg="add del mod">
          <ac:chgData name="Rajeev tamang" userId="00d9675988edf985" providerId="LiveId" clId="{9B82A0E3-366F-4BC6-A8CA-36BED67336A0}" dt="2021-11-05T04:50:51.461" v="471"/>
          <ac:picMkLst>
            <pc:docMk/>
            <pc:sldMk cId="1152230286" sldId="260"/>
            <ac:picMk id="5" creationId="{96B19300-84B0-4045-8383-45637987542C}"/>
          </ac:picMkLst>
        </pc:picChg>
      </pc:sldChg>
      <pc:sldChg chg="modSp new mod">
        <pc:chgData name="Rajeev tamang" userId="00d9675988edf985" providerId="LiveId" clId="{9B82A0E3-366F-4BC6-A8CA-36BED67336A0}" dt="2021-11-05T04:51:46.762" v="515" actId="255"/>
        <pc:sldMkLst>
          <pc:docMk/>
          <pc:sldMk cId="2324964776" sldId="261"/>
        </pc:sldMkLst>
        <pc:spChg chg="mod">
          <ac:chgData name="Rajeev tamang" userId="00d9675988edf985" providerId="LiveId" clId="{9B82A0E3-366F-4BC6-A8CA-36BED67336A0}" dt="2021-11-05T04:51:08.706" v="489" actId="20577"/>
          <ac:spMkLst>
            <pc:docMk/>
            <pc:sldMk cId="2324964776" sldId="261"/>
            <ac:spMk id="2" creationId="{3667E59B-78D2-4749-8170-8BD25C8AD81A}"/>
          </ac:spMkLst>
        </pc:spChg>
        <pc:spChg chg="mod">
          <ac:chgData name="Rajeev tamang" userId="00d9675988edf985" providerId="LiveId" clId="{9B82A0E3-366F-4BC6-A8CA-36BED67336A0}" dt="2021-11-05T04:51:46.762" v="515" actId="255"/>
          <ac:spMkLst>
            <pc:docMk/>
            <pc:sldMk cId="2324964776" sldId="261"/>
            <ac:spMk id="3" creationId="{9605766D-9A30-46B4-BD95-7BEE90789E2A}"/>
          </ac:spMkLst>
        </pc:spChg>
      </pc:sldChg>
      <pc:sldChg chg="del">
        <pc:chgData name="Rajeev tamang" userId="00d9675988edf985" providerId="LiveId" clId="{9B82A0E3-366F-4BC6-A8CA-36BED67336A0}" dt="2021-11-05T04:44:34.484" v="156" actId="2696"/>
        <pc:sldMkLst>
          <pc:docMk/>
          <pc:sldMk cId="3340708115" sldId="265"/>
        </pc:sldMkLst>
      </pc:sldChg>
      <pc:sldChg chg="del">
        <pc:chgData name="Rajeev tamang" userId="00d9675988edf985" providerId="LiveId" clId="{9B82A0E3-366F-4BC6-A8CA-36BED67336A0}" dt="2021-11-05T04:44:26.421" v="151" actId="2696"/>
        <pc:sldMkLst>
          <pc:docMk/>
          <pc:sldMk cId="3180506149" sldId="266"/>
        </pc:sldMkLst>
      </pc:sldChg>
      <pc:sldChg chg="del">
        <pc:chgData name="Rajeev tamang" userId="00d9675988edf985" providerId="LiveId" clId="{9B82A0E3-366F-4BC6-A8CA-36BED67336A0}" dt="2021-11-05T04:44:29.733" v="153" actId="2696"/>
        <pc:sldMkLst>
          <pc:docMk/>
          <pc:sldMk cId="1834349113" sldId="267"/>
        </pc:sldMkLst>
      </pc:sldChg>
      <pc:sldChg chg="modSp del mod">
        <pc:chgData name="Rajeev tamang" userId="00d9675988edf985" providerId="LiveId" clId="{9B82A0E3-366F-4BC6-A8CA-36BED67336A0}" dt="2021-11-05T04:44:28.146" v="152" actId="2696"/>
        <pc:sldMkLst>
          <pc:docMk/>
          <pc:sldMk cId="3076946208" sldId="268"/>
        </pc:sldMkLst>
        <pc:spChg chg="mod">
          <ac:chgData name="Rajeev tamang" userId="00d9675988edf985" providerId="LiveId" clId="{9B82A0E3-366F-4BC6-A8CA-36BED67336A0}" dt="2021-10-17T04:16:53.853" v="2" actId="5793"/>
          <ac:spMkLst>
            <pc:docMk/>
            <pc:sldMk cId="3076946208" sldId="268"/>
            <ac:spMk id="66" creationId="{04074487-E34A-4FB1-A40E-951A7B47033C}"/>
          </ac:spMkLst>
        </pc:spChg>
        <pc:spChg chg="mod">
          <ac:chgData name="Rajeev tamang" userId="00d9675988edf985" providerId="LiveId" clId="{9B82A0E3-366F-4BC6-A8CA-36BED67336A0}" dt="2021-10-17T04:17:07.764" v="3" actId="1076"/>
          <ac:spMkLst>
            <pc:docMk/>
            <pc:sldMk cId="3076946208" sldId="268"/>
            <ac:spMk id="69" creationId="{E2031233-28C6-42C0-84F7-7AA1C8824B2D}"/>
          </ac:spMkLst>
        </pc:spChg>
      </pc:sldChg>
      <pc:sldChg chg="del">
        <pc:chgData name="Rajeev tamang" userId="00d9675988edf985" providerId="LiveId" clId="{9B82A0E3-366F-4BC6-A8CA-36BED67336A0}" dt="2021-11-05T04:44:32.951" v="155" actId="2696"/>
        <pc:sldMkLst>
          <pc:docMk/>
          <pc:sldMk cId="3317598715" sldId="269"/>
        </pc:sldMkLst>
      </pc:sldChg>
      <pc:sldChg chg="del">
        <pc:chgData name="Rajeev tamang" userId="00d9675988edf985" providerId="LiveId" clId="{9B82A0E3-366F-4BC6-A8CA-36BED67336A0}" dt="2021-11-05T04:44:31.336" v="154" actId="2696"/>
        <pc:sldMkLst>
          <pc:docMk/>
          <pc:sldMk cId="3808324602" sldId="270"/>
        </pc:sldMkLst>
      </pc:sldChg>
      <pc:sldChg chg="del">
        <pc:chgData name="Rajeev tamang" userId="00d9675988edf985" providerId="LiveId" clId="{9B82A0E3-366F-4BC6-A8CA-36BED67336A0}" dt="2021-11-05T04:44:36.216" v="157" actId="2696"/>
        <pc:sldMkLst>
          <pc:docMk/>
          <pc:sldMk cId="674893952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9B501-AAD9-459C-A1CA-E159483DD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7D8D4A-C881-4C40-98CE-5E95FD9969E5}">
      <dgm:prSet/>
      <dgm:spPr/>
      <dgm:t>
        <a:bodyPr/>
        <a:lstStyle/>
        <a:p>
          <a:r>
            <a:rPr lang="en-US"/>
            <a:t>Index(Registration)</a:t>
          </a:r>
        </a:p>
      </dgm:t>
    </dgm:pt>
    <dgm:pt modelId="{72E29394-7828-4D5A-A8C6-24F8FC8344AB}" type="parTrans" cxnId="{108C8A2B-6EBF-471A-B9B5-AA1D121B9222}">
      <dgm:prSet/>
      <dgm:spPr/>
      <dgm:t>
        <a:bodyPr/>
        <a:lstStyle/>
        <a:p>
          <a:endParaRPr lang="en-US"/>
        </a:p>
      </dgm:t>
    </dgm:pt>
    <dgm:pt modelId="{D68740C1-903A-48FC-A2F0-F73AD3AA46B0}" type="sibTrans" cxnId="{108C8A2B-6EBF-471A-B9B5-AA1D121B9222}">
      <dgm:prSet/>
      <dgm:spPr/>
      <dgm:t>
        <a:bodyPr/>
        <a:lstStyle/>
        <a:p>
          <a:endParaRPr lang="en-US"/>
        </a:p>
      </dgm:t>
    </dgm:pt>
    <dgm:pt modelId="{4144B54E-BD9C-4AB0-9177-8466AA7EAAE6}">
      <dgm:prSet/>
      <dgm:spPr/>
      <dgm:t>
        <a:bodyPr/>
        <a:lstStyle/>
        <a:p>
          <a:r>
            <a:rPr lang="en-US"/>
            <a:t>Home page- level- questions</a:t>
          </a:r>
        </a:p>
      </dgm:t>
    </dgm:pt>
    <dgm:pt modelId="{F4261BA4-46CF-444F-A426-23D9E1278828}" type="parTrans" cxnId="{46B2B904-0BB7-4E76-B760-6554D8CFFD65}">
      <dgm:prSet/>
      <dgm:spPr/>
      <dgm:t>
        <a:bodyPr/>
        <a:lstStyle/>
        <a:p>
          <a:endParaRPr lang="en-US"/>
        </a:p>
      </dgm:t>
    </dgm:pt>
    <dgm:pt modelId="{75D1E532-7F52-4BC1-B67A-D2F0744C0ED9}" type="sibTrans" cxnId="{46B2B904-0BB7-4E76-B760-6554D8CFFD65}">
      <dgm:prSet/>
      <dgm:spPr/>
      <dgm:t>
        <a:bodyPr/>
        <a:lstStyle/>
        <a:p>
          <a:endParaRPr lang="en-US"/>
        </a:p>
      </dgm:t>
    </dgm:pt>
    <dgm:pt modelId="{45652A6D-98B4-4A8C-87DD-7839F7EE2355}">
      <dgm:prSet/>
      <dgm:spPr/>
      <dgm:t>
        <a:bodyPr/>
        <a:lstStyle/>
        <a:p>
          <a:r>
            <a:rPr lang="en-US"/>
            <a:t>-exit</a:t>
          </a:r>
        </a:p>
      </dgm:t>
    </dgm:pt>
    <dgm:pt modelId="{08E8AFE4-B5EE-4FBE-9784-035B498F7E79}" type="parTrans" cxnId="{910A0B59-2385-4FA0-8C29-63796B5C5B44}">
      <dgm:prSet/>
      <dgm:spPr/>
      <dgm:t>
        <a:bodyPr/>
        <a:lstStyle/>
        <a:p>
          <a:endParaRPr lang="en-US"/>
        </a:p>
      </dgm:t>
    </dgm:pt>
    <dgm:pt modelId="{6C1BCE1F-37F2-452C-B354-6D252CDF64C1}" type="sibTrans" cxnId="{910A0B59-2385-4FA0-8C29-63796B5C5B44}">
      <dgm:prSet/>
      <dgm:spPr/>
      <dgm:t>
        <a:bodyPr/>
        <a:lstStyle/>
        <a:p>
          <a:endParaRPr lang="en-US"/>
        </a:p>
      </dgm:t>
    </dgm:pt>
    <dgm:pt modelId="{79EDD738-9AE6-4D2E-8B1C-218BEE76F385}" type="pres">
      <dgm:prSet presAssocID="{1DD9B501-AAD9-459C-A1CA-E159483DD4A9}" presName="linear" presStyleCnt="0">
        <dgm:presLayoutVars>
          <dgm:animLvl val="lvl"/>
          <dgm:resizeHandles val="exact"/>
        </dgm:presLayoutVars>
      </dgm:prSet>
      <dgm:spPr/>
    </dgm:pt>
    <dgm:pt modelId="{B9B02771-3D86-4528-8DB2-A519D9AB6D67}" type="pres">
      <dgm:prSet presAssocID="{277D8D4A-C881-4C40-98CE-5E95FD9969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71C92F-66EF-4E83-A158-4C614D03650D}" type="pres">
      <dgm:prSet presAssocID="{D68740C1-903A-48FC-A2F0-F73AD3AA46B0}" presName="spacer" presStyleCnt="0"/>
      <dgm:spPr/>
    </dgm:pt>
    <dgm:pt modelId="{1B39DAA6-D770-4E9D-BA68-CED9CC25183A}" type="pres">
      <dgm:prSet presAssocID="{4144B54E-BD9C-4AB0-9177-8466AA7EAA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00256D-FB72-4DD6-9593-C89835631EAF}" type="pres">
      <dgm:prSet presAssocID="{75D1E532-7F52-4BC1-B67A-D2F0744C0ED9}" presName="spacer" presStyleCnt="0"/>
      <dgm:spPr/>
    </dgm:pt>
    <dgm:pt modelId="{E2D9A7AA-0592-4A74-B468-AFBEB655578C}" type="pres">
      <dgm:prSet presAssocID="{45652A6D-98B4-4A8C-87DD-7839F7EE23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B2B904-0BB7-4E76-B760-6554D8CFFD65}" srcId="{1DD9B501-AAD9-459C-A1CA-E159483DD4A9}" destId="{4144B54E-BD9C-4AB0-9177-8466AA7EAAE6}" srcOrd="1" destOrd="0" parTransId="{F4261BA4-46CF-444F-A426-23D9E1278828}" sibTransId="{75D1E532-7F52-4BC1-B67A-D2F0744C0ED9}"/>
    <dgm:cxn modelId="{108C8A2B-6EBF-471A-B9B5-AA1D121B9222}" srcId="{1DD9B501-AAD9-459C-A1CA-E159483DD4A9}" destId="{277D8D4A-C881-4C40-98CE-5E95FD9969E5}" srcOrd="0" destOrd="0" parTransId="{72E29394-7828-4D5A-A8C6-24F8FC8344AB}" sibTransId="{D68740C1-903A-48FC-A2F0-F73AD3AA46B0}"/>
    <dgm:cxn modelId="{2269D233-0F5F-4A8C-A938-18715F887798}" type="presOf" srcId="{277D8D4A-C881-4C40-98CE-5E95FD9969E5}" destId="{B9B02771-3D86-4528-8DB2-A519D9AB6D67}" srcOrd="0" destOrd="0" presId="urn:microsoft.com/office/officeart/2005/8/layout/vList2"/>
    <dgm:cxn modelId="{EC72EF4B-1363-4898-923A-2E3063432574}" type="presOf" srcId="{45652A6D-98B4-4A8C-87DD-7839F7EE2355}" destId="{E2D9A7AA-0592-4A74-B468-AFBEB655578C}" srcOrd="0" destOrd="0" presId="urn:microsoft.com/office/officeart/2005/8/layout/vList2"/>
    <dgm:cxn modelId="{910A0B59-2385-4FA0-8C29-63796B5C5B44}" srcId="{1DD9B501-AAD9-459C-A1CA-E159483DD4A9}" destId="{45652A6D-98B4-4A8C-87DD-7839F7EE2355}" srcOrd="2" destOrd="0" parTransId="{08E8AFE4-B5EE-4FBE-9784-035B498F7E79}" sibTransId="{6C1BCE1F-37F2-452C-B354-6D252CDF64C1}"/>
    <dgm:cxn modelId="{6EFA9D59-9D80-46D8-AFC4-F8EFE5DA354E}" type="presOf" srcId="{1DD9B501-AAD9-459C-A1CA-E159483DD4A9}" destId="{79EDD738-9AE6-4D2E-8B1C-218BEE76F385}" srcOrd="0" destOrd="0" presId="urn:microsoft.com/office/officeart/2005/8/layout/vList2"/>
    <dgm:cxn modelId="{911CD5F1-9DD0-4930-85EF-D1D9B786456A}" type="presOf" srcId="{4144B54E-BD9C-4AB0-9177-8466AA7EAAE6}" destId="{1B39DAA6-D770-4E9D-BA68-CED9CC25183A}" srcOrd="0" destOrd="0" presId="urn:microsoft.com/office/officeart/2005/8/layout/vList2"/>
    <dgm:cxn modelId="{A39306B4-6901-4B28-8DE7-F9EB5F19FF2D}" type="presParOf" srcId="{79EDD738-9AE6-4D2E-8B1C-218BEE76F385}" destId="{B9B02771-3D86-4528-8DB2-A519D9AB6D67}" srcOrd="0" destOrd="0" presId="urn:microsoft.com/office/officeart/2005/8/layout/vList2"/>
    <dgm:cxn modelId="{42F549D4-E71F-47B7-9766-A532B3552A67}" type="presParOf" srcId="{79EDD738-9AE6-4D2E-8B1C-218BEE76F385}" destId="{B171C92F-66EF-4E83-A158-4C614D03650D}" srcOrd="1" destOrd="0" presId="urn:microsoft.com/office/officeart/2005/8/layout/vList2"/>
    <dgm:cxn modelId="{B056FAC8-46C5-4FB9-8F91-BD29ABD86950}" type="presParOf" srcId="{79EDD738-9AE6-4D2E-8B1C-218BEE76F385}" destId="{1B39DAA6-D770-4E9D-BA68-CED9CC25183A}" srcOrd="2" destOrd="0" presId="urn:microsoft.com/office/officeart/2005/8/layout/vList2"/>
    <dgm:cxn modelId="{2023C606-49BB-4BAF-880C-0F634BAF5EB2}" type="presParOf" srcId="{79EDD738-9AE6-4D2E-8B1C-218BEE76F385}" destId="{1D00256D-FB72-4DD6-9593-C89835631EAF}" srcOrd="3" destOrd="0" presId="urn:microsoft.com/office/officeart/2005/8/layout/vList2"/>
    <dgm:cxn modelId="{305BE14A-7EC6-4F4D-91AD-DA87F355E414}" type="presParOf" srcId="{79EDD738-9AE6-4D2E-8B1C-218BEE76F385}" destId="{E2D9A7AA-0592-4A74-B468-AFBEB65557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02771-3D86-4528-8DB2-A519D9AB6D67}">
      <dsp:nvSpPr>
        <dsp:cNvPr id="0" name=""/>
        <dsp:cNvSpPr/>
      </dsp:nvSpPr>
      <dsp:spPr>
        <a:xfrm>
          <a:off x="0" y="54919"/>
          <a:ext cx="5102662" cy="14494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Index(Registration)</a:t>
          </a:r>
        </a:p>
      </dsp:txBody>
      <dsp:txXfrm>
        <a:off x="70758" y="125677"/>
        <a:ext cx="4961146" cy="1307967"/>
      </dsp:txXfrm>
    </dsp:sp>
    <dsp:sp modelId="{1B39DAA6-D770-4E9D-BA68-CED9CC25183A}">
      <dsp:nvSpPr>
        <dsp:cNvPr id="0" name=""/>
        <dsp:cNvSpPr/>
      </dsp:nvSpPr>
      <dsp:spPr>
        <a:xfrm>
          <a:off x="0" y="1602323"/>
          <a:ext cx="5102662" cy="1449483"/>
        </a:xfrm>
        <a:prstGeom prst="roundRect">
          <a:avLst/>
        </a:prstGeom>
        <a:solidFill>
          <a:schemeClr val="accent2">
            <a:hueOff val="6253407"/>
            <a:satOff val="2036"/>
            <a:lumOff val="-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Home page- level- questions</a:t>
          </a:r>
        </a:p>
      </dsp:txBody>
      <dsp:txXfrm>
        <a:off x="70758" y="1673081"/>
        <a:ext cx="4961146" cy="1307967"/>
      </dsp:txXfrm>
    </dsp:sp>
    <dsp:sp modelId="{E2D9A7AA-0592-4A74-B468-AFBEB655578C}">
      <dsp:nvSpPr>
        <dsp:cNvPr id="0" name=""/>
        <dsp:cNvSpPr/>
      </dsp:nvSpPr>
      <dsp:spPr>
        <a:xfrm>
          <a:off x="0" y="3149726"/>
          <a:ext cx="5102662" cy="1449483"/>
        </a:xfrm>
        <a:prstGeom prst="round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-exit</a:t>
          </a:r>
        </a:p>
      </dsp:txBody>
      <dsp:txXfrm>
        <a:off x="70758" y="3220484"/>
        <a:ext cx="4961146" cy="1307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40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5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F7B01-5638-4FBC-B22C-C63222BB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Rajeev tamang s322321 HIT 238</a:t>
            </a:r>
            <a:endParaRPr lang="en-AU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96C6B-F8C1-4481-86BD-AB213128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21" y="4686927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quiz app</a:t>
            </a:r>
          </a:p>
          <a:p>
            <a:pPr algn="ctr"/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MORE, LEARN MORE</a:t>
            </a:r>
            <a:endParaRPr lang="en-AU" sz="32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72F92-BABC-49C6-BE61-6328FD41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Audience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CD8F-F871-400D-9324-482E7B8C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8"/>
            <a:ext cx="5115812" cy="3653035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Students</a:t>
            </a:r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36AF87BC-2C55-4E2A-8CF6-1416E7EDB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7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 descr="Writing an appointment on a paper agenda">
            <a:extLst>
              <a:ext uri="{FF2B5EF4-FFF2-40B4-BE49-F238E27FC236}">
                <a16:creationId xmlns:a16="http://schemas.microsoft.com/office/drawing/2014/main" id="{EB4E9ED9-8EF2-4D18-94AB-992E5F8C5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402E0-AF83-4ED9-B23E-22729C68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 Do list</a:t>
            </a:r>
            <a:endParaRPr lang="en-A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3A8B-617B-4E5D-B826-EBB4CC5D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it more responsive 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it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398323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72F92-BABC-49C6-BE61-6328FD41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Application Functions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728A988-28C9-4447-AADF-C1C54D785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313741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01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F92-BABC-49C6-BE61-6328FD4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 of the project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CD8F-F871-400D-9324-482E7B8C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Helps in growing the studying habit.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Helps to revise.</a:t>
            </a:r>
          </a:p>
          <a:p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E59B-78D2-4749-8170-8BD25C8A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SO MUCH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766D-9A30-46B4-BD95-7BEE9078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Rajeev Tamang </a:t>
            </a:r>
          </a:p>
          <a:p>
            <a:r>
              <a:rPr lang="en-US" sz="3600" dirty="0"/>
              <a:t>S322321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2496477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Walbaum Display</vt:lpstr>
      <vt:lpstr>RegattaVTI</vt:lpstr>
      <vt:lpstr>Rajeev tamang s322321 HIT 238</vt:lpstr>
      <vt:lpstr>Audience</vt:lpstr>
      <vt:lpstr>TO Do list</vt:lpstr>
      <vt:lpstr>Application Functions</vt:lpstr>
      <vt:lpstr>Scope of the project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Rajeev tamang s322321 Cuc 100</dc:title>
  <dc:creator>Rajeev tamang</dc:creator>
  <cp:lastModifiedBy>Rajeev tamang</cp:lastModifiedBy>
  <cp:revision>2</cp:revision>
  <dcterms:created xsi:type="dcterms:W3CDTF">2021-10-16T23:59:41Z</dcterms:created>
  <dcterms:modified xsi:type="dcterms:W3CDTF">2021-11-05T04:51:57Z</dcterms:modified>
</cp:coreProperties>
</file>