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12" autoAdjust="0"/>
  </p:normalViewPr>
  <p:slideViewPr>
    <p:cSldViewPr snapToGrid="0">
      <p:cViewPr varScale="1">
        <p:scale>
          <a:sx n="60" d="100"/>
          <a:sy n="60" d="100"/>
        </p:scale>
        <p:origin x="78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0A0FC29-22E3-48C3-9329-61C19FFA71D7}" type="datetimeFigureOut">
              <a:rPr lang="en-SG" smtClean="0"/>
              <a:t>20/2/2021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39C3EB4-61C1-475B-9D98-D77A99E3A6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9137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FC29-22E3-48C3-9329-61C19FFA71D7}" type="datetimeFigureOut">
              <a:rPr lang="en-SG" smtClean="0"/>
              <a:t>20/2/2021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3EB4-61C1-475B-9D98-D77A99E3A6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246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FC29-22E3-48C3-9329-61C19FFA71D7}" type="datetimeFigureOut">
              <a:rPr lang="en-SG" smtClean="0"/>
              <a:t>20/2/2021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3EB4-61C1-475B-9D98-D77A99E3A6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2237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FC29-22E3-48C3-9329-61C19FFA71D7}" type="datetimeFigureOut">
              <a:rPr lang="en-SG" smtClean="0"/>
              <a:t>20/2/2021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3EB4-61C1-475B-9D98-D77A99E3A6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9728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FC29-22E3-48C3-9329-61C19FFA71D7}" type="datetimeFigureOut">
              <a:rPr lang="en-SG" smtClean="0"/>
              <a:t>20/2/2021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3EB4-61C1-475B-9D98-D77A99E3A6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1835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FC29-22E3-48C3-9329-61C19FFA71D7}" type="datetimeFigureOut">
              <a:rPr lang="en-SG" smtClean="0"/>
              <a:t>20/2/2021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3EB4-61C1-475B-9D98-D77A99E3A6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9738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FC29-22E3-48C3-9329-61C19FFA71D7}" type="datetimeFigureOut">
              <a:rPr lang="en-SG" smtClean="0"/>
              <a:t>20/2/2021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3EB4-61C1-475B-9D98-D77A99E3A6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2251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FC29-22E3-48C3-9329-61C19FFA71D7}" type="datetimeFigureOut">
              <a:rPr lang="en-SG" smtClean="0"/>
              <a:t>20/2/2021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3EB4-61C1-475B-9D98-D77A99E3A625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449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FC29-22E3-48C3-9329-61C19FFA71D7}" type="datetimeFigureOut">
              <a:rPr lang="en-SG" smtClean="0"/>
              <a:t>20/2/2021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3EB4-61C1-475B-9D98-D77A99E3A6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273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FC29-22E3-48C3-9329-61C19FFA71D7}" type="datetimeFigureOut">
              <a:rPr lang="en-SG" smtClean="0"/>
              <a:t>20/2/2021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3EB4-61C1-475B-9D98-D77A99E3A6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6184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FC29-22E3-48C3-9329-61C19FFA71D7}" type="datetimeFigureOut">
              <a:rPr lang="en-SG" smtClean="0"/>
              <a:t>20/2/2021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3EB4-61C1-475B-9D98-D77A99E3A6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650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FC29-22E3-48C3-9329-61C19FFA71D7}" type="datetimeFigureOut">
              <a:rPr lang="en-SG" smtClean="0"/>
              <a:t>20/2/2021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3EB4-61C1-475B-9D98-D77A99E3A6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458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FC29-22E3-48C3-9329-61C19FFA71D7}" type="datetimeFigureOut">
              <a:rPr lang="en-SG" smtClean="0"/>
              <a:t>20/2/2021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3EB4-61C1-475B-9D98-D77A99E3A6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5191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FC29-22E3-48C3-9329-61C19FFA71D7}" type="datetimeFigureOut">
              <a:rPr lang="en-SG" smtClean="0"/>
              <a:t>20/2/2021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3EB4-61C1-475B-9D98-D77A99E3A6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918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FC29-22E3-48C3-9329-61C19FFA71D7}" type="datetimeFigureOut">
              <a:rPr lang="en-SG" smtClean="0"/>
              <a:t>20/2/2021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3EB4-61C1-475B-9D98-D77A99E3A6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962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FC29-22E3-48C3-9329-61C19FFA71D7}" type="datetimeFigureOut">
              <a:rPr lang="en-SG" smtClean="0"/>
              <a:t>20/2/2021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3EB4-61C1-475B-9D98-D77A99E3A6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4045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FC29-22E3-48C3-9329-61C19FFA71D7}" type="datetimeFigureOut">
              <a:rPr lang="en-SG" smtClean="0"/>
              <a:t>20/2/2021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3EB4-61C1-475B-9D98-D77A99E3A6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92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A0FC29-22E3-48C3-9329-61C19FFA71D7}" type="datetimeFigureOut">
              <a:rPr lang="en-SG" smtClean="0"/>
              <a:t>20/2/2021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39C3EB4-61C1-475B-9D98-D77A99E3A62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30303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Cybot123/DA_hammerit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err="1" smtClean="0"/>
              <a:t>Hammerites</a:t>
            </a: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>PI2004k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Member 1 06_Hairulsham</a:t>
            </a:r>
          </a:p>
          <a:p>
            <a:r>
              <a:rPr lang="en-SG" dirty="0" smtClean="0"/>
              <a:t>Member 2 05_Mohd_afif</a:t>
            </a:r>
            <a:endParaRPr lang="en-SG" dirty="0" smtClean="0"/>
          </a:p>
          <a:p>
            <a:r>
              <a:rPr lang="en-SG" dirty="0" smtClean="0"/>
              <a:t>Member </a:t>
            </a:r>
            <a:r>
              <a:rPr lang="en-SG" dirty="0"/>
              <a:t>3</a:t>
            </a:r>
            <a:r>
              <a:rPr lang="en-SG" dirty="0" smtClean="0"/>
              <a:t> 20_Alvin_quek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3785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830" y="560009"/>
            <a:ext cx="2637971" cy="1030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800" b="1" dirty="0" smtClean="0"/>
              <a:t>Task: VCS</a:t>
            </a:r>
            <a:endParaRPr lang="en-SG" sz="28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06830" y="-386591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dirty="0"/>
              <a:t>06 </a:t>
            </a:r>
            <a:r>
              <a:rPr lang="en-SG" dirty="0" err="1"/>
              <a:t>HAirulsham</a:t>
            </a:r>
            <a:r>
              <a:rPr lang="en-SG" dirty="0"/>
              <a:t> 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830" y="1608203"/>
            <a:ext cx="62665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The feature of VCS it provide web address to access project:  </a:t>
            </a:r>
            <a:r>
              <a:rPr lang="en-SG" dirty="0">
                <a:hlinkClick r:id="rId2"/>
              </a:rPr>
              <a:t>https://</a:t>
            </a:r>
            <a:r>
              <a:rPr lang="en-SG" dirty="0" smtClean="0">
                <a:hlinkClick r:id="rId2"/>
              </a:rPr>
              <a:t>github.com/Cybot123/DA_hammerites</a:t>
            </a:r>
            <a:endParaRPr lang="en-S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There is no problem with the VCS.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625" y="347133"/>
            <a:ext cx="3976914" cy="313246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06830" y="3352387"/>
            <a:ext cx="6121399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800" b="1" dirty="0" smtClean="0"/>
              <a:t>For Image </a:t>
            </a:r>
            <a:r>
              <a:rPr lang="en-SG" sz="2800" b="1" dirty="0"/>
              <a:t>location </a:t>
            </a:r>
            <a:r>
              <a:rPr lang="en-SG" sz="2800" b="1" dirty="0" smtClean="0"/>
              <a:t>scrapping : </a:t>
            </a:r>
            <a:endParaRPr lang="en-SG" b="1" dirty="0" smtClean="0"/>
          </a:p>
          <a:p>
            <a:endParaRPr lang="en-S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The feature is Scrap </a:t>
            </a:r>
            <a:r>
              <a:rPr lang="en-SG" dirty="0"/>
              <a:t>image link and store in </a:t>
            </a:r>
            <a:r>
              <a:rPr lang="en-SG" dirty="0" err="1"/>
              <a:t>json</a:t>
            </a:r>
            <a:r>
              <a:rPr lang="en-SG" dirty="0"/>
              <a:t> </a:t>
            </a:r>
            <a:r>
              <a:rPr lang="en-SG" dirty="0" smtClean="0"/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The problem we encountered is </a:t>
            </a:r>
            <a:r>
              <a:rPr lang="en-SG" dirty="0" err="1" smtClean="0"/>
              <a:t>Scrapy</a:t>
            </a:r>
            <a:r>
              <a:rPr lang="en-SG" dirty="0" smtClean="0"/>
              <a:t> </a:t>
            </a:r>
            <a:r>
              <a:rPr lang="en-SG" dirty="0"/>
              <a:t>windows cannot use window 10 command prompt </a:t>
            </a:r>
            <a:r>
              <a:rPr lang="en-SG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The solution we did is we installed Anaconda to make it work.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 smtClean="0"/>
          </a:p>
          <a:p>
            <a:endParaRPr lang="en-SG" sz="2800" b="1" dirty="0"/>
          </a:p>
          <a:p>
            <a:endParaRPr lang="en-SG" sz="2800" b="1" dirty="0"/>
          </a:p>
        </p:txBody>
      </p:sp>
      <p:pic>
        <p:nvPicPr>
          <p:cNvPr id="13" name="Picture 2" descr="https://cdn.discordapp.com/attachments/697255293117005834/812601598521769995/unkno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25" y="3916527"/>
            <a:ext cx="3566876" cy="23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92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1972" y="-395514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dirty="0"/>
              <a:t>06 </a:t>
            </a:r>
            <a:r>
              <a:rPr lang="en-SG" dirty="0" err="1"/>
              <a:t>HAirulsham</a:t>
            </a:r>
            <a:r>
              <a:rPr lang="en-SG" dirty="0"/>
              <a:t> Log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972" y="1351038"/>
            <a:ext cx="469899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dirty="0"/>
              <a:t>Additional </a:t>
            </a:r>
            <a:r>
              <a:rPr lang="en-SG" sz="2800" b="1" dirty="0" smtClean="0"/>
              <a:t>scraping</a:t>
            </a:r>
          </a:p>
          <a:p>
            <a:endParaRPr lang="en-SG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dirty="0" smtClean="0"/>
              <a:t>Feature is Scrap </a:t>
            </a:r>
            <a:r>
              <a:rPr lang="en-SG" dirty="0"/>
              <a:t>text and store in text folder</a:t>
            </a:r>
            <a:r>
              <a:rPr lang="en-SG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SG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dirty="0" smtClean="0"/>
              <a:t>There is no issue on this topic.</a:t>
            </a:r>
            <a:endParaRPr lang="en-SG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908" y="740229"/>
            <a:ext cx="6028531" cy="585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26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575" y="0"/>
            <a:ext cx="10131425" cy="1456267"/>
          </a:xfrm>
        </p:spPr>
        <p:txBody>
          <a:bodyPr/>
          <a:lstStyle/>
          <a:p>
            <a:r>
              <a:rPr lang="en-SG" dirty="0"/>
              <a:t>05 Mohd Afif </a:t>
            </a:r>
            <a:r>
              <a:rPr lang="en-SG" dirty="0" smtClean="0"/>
              <a:t>Log</a:t>
            </a:r>
            <a:br>
              <a:rPr lang="en-SG" dirty="0" smtClean="0"/>
            </a:br>
            <a:r>
              <a:rPr lang="en-SG" dirty="0" smtClean="0"/>
              <a:t>20 Alvin </a:t>
            </a:r>
            <a:r>
              <a:rPr lang="en-SG" dirty="0" err="1" smtClean="0"/>
              <a:t>quek</a:t>
            </a:r>
            <a:r>
              <a:rPr lang="en-SG" dirty="0" smtClean="0"/>
              <a:t> LOG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409576" y="1284817"/>
            <a:ext cx="31933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800" b="1" dirty="0" smtClean="0"/>
              <a:t>Task server Lab10 A </a:t>
            </a:r>
            <a:endParaRPr lang="en-SG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09575" y="1861310"/>
            <a:ext cx="841358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dirty="0" smtClean="0"/>
              <a:t>Http service:</a:t>
            </a:r>
            <a:endParaRPr lang="en-SG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The feature is to create a http service in python and display a output in the http server and pictures.</a:t>
            </a:r>
          </a:p>
          <a:p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There is no problem doing this.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SG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09575" y="3712903"/>
            <a:ext cx="984132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dirty="0" smtClean="0"/>
              <a:t> Port 8080 :</a:t>
            </a:r>
            <a:endParaRPr lang="en-SG" sz="28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SG" dirty="0" smtClean="0"/>
              <a:t>The feature  </a:t>
            </a:r>
            <a:r>
              <a:rPr lang="en-US" dirty="0" smtClean="0"/>
              <a:t>is to listen to the and response with http.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There is no problem doing this.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SG" sz="28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650" y="3111543"/>
            <a:ext cx="4495888" cy="3242178"/>
          </a:xfrm>
          <a:prstGeom prst="rect">
            <a:avLst/>
          </a:prstGeom>
        </p:spPr>
      </p:pic>
      <p:pic>
        <p:nvPicPr>
          <p:cNvPr id="2050" name="Picture 2" descr="Hammerites photo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407" y="835812"/>
            <a:ext cx="2607567" cy="195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bows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41000" y="1949534"/>
            <a:ext cx="678340" cy="862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luigi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7044" y="2185718"/>
            <a:ext cx="727719" cy="62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didi ko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783" y="2066359"/>
            <a:ext cx="588659" cy="720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85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80" y="176463"/>
            <a:ext cx="10131425" cy="1456267"/>
          </a:xfrm>
        </p:spPr>
        <p:txBody>
          <a:bodyPr/>
          <a:lstStyle/>
          <a:p>
            <a:r>
              <a:rPr lang="en-SG" dirty="0"/>
              <a:t>05 Mohd Afif Log</a:t>
            </a:r>
            <a:br>
              <a:rPr lang="en-SG" dirty="0"/>
            </a:br>
            <a:r>
              <a:rPr lang="en-SG" dirty="0"/>
              <a:t>20 Alvin </a:t>
            </a:r>
            <a:r>
              <a:rPr lang="en-SG" dirty="0" err="1"/>
              <a:t>quek</a:t>
            </a:r>
            <a:r>
              <a:rPr lang="en-SG" dirty="0"/>
              <a:t> 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525380" y="1632730"/>
            <a:ext cx="30955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800" b="1" dirty="0" smtClean="0"/>
              <a:t>Task server Lab10 B</a:t>
            </a:r>
            <a:endParaRPr lang="en-SG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25380" y="2057945"/>
            <a:ext cx="841358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dirty="0" smtClean="0"/>
              <a:t> Browser.py :</a:t>
            </a:r>
            <a:endParaRPr lang="en-SG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The feature is to connect to webserver using the browser script.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There is no problem doing this.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SG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25380" y="3612217"/>
            <a:ext cx="841358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dirty="0" smtClean="0"/>
              <a:t> </a:t>
            </a:r>
          </a:p>
          <a:p>
            <a:r>
              <a:rPr lang="en-SG" sz="2800" b="1" dirty="0" smtClean="0"/>
              <a:t>Request get :</a:t>
            </a:r>
            <a:endParaRPr lang="en-SG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Is to request for the </a:t>
            </a:r>
            <a:r>
              <a:rPr lang="en-SG" dirty="0" err="1" smtClean="0"/>
              <a:t>url</a:t>
            </a:r>
            <a:r>
              <a:rPr lang="en-SG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There is no problem doing this.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SG" sz="2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962" y="2082154"/>
            <a:ext cx="2152950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3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10131425" cy="1456267"/>
          </a:xfrm>
        </p:spPr>
        <p:txBody>
          <a:bodyPr/>
          <a:lstStyle/>
          <a:p>
            <a:r>
              <a:rPr lang="en-SG" dirty="0"/>
              <a:t>05 Mohd Afif Log</a:t>
            </a:r>
            <a:br>
              <a:rPr lang="en-SG" dirty="0"/>
            </a:br>
            <a:r>
              <a:rPr lang="en-SG" dirty="0"/>
              <a:t>20 Alvin </a:t>
            </a:r>
            <a:r>
              <a:rPr lang="en-SG" dirty="0" err="1"/>
              <a:t>quek</a:t>
            </a:r>
            <a:r>
              <a:rPr lang="en-SG" dirty="0"/>
              <a:t> 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562271" y="1456267"/>
            <a:ext cx="88426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800" b="1" dirty="0" smtClean="0"/>
              <a:t>Task </a:t>
            </a:r>
            <a:r>
              <a:rPr lang="en-SG" sz="2800" b="1" dirty="0" err="1" smtClean="0"/>
              <a:t>Scrapy</a:t>
            </a:r>
            <a:r>
              <a:rPr lang="en-SG" sz="2800" b="1" dirty="0" smtClean="0"/>
              <a:t> to get image location and additional scraping. </a:t>
            </a:r>
            <a:endParaRPr lang="en-SG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62271" y="2004593"/>
            <a:ext cx="84135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dirty="0" smtClean="0"/>
              <a:t>the </a:t>
            </a:r>
            <a:r>
              <a:rPr lang="en-SG" sz="2800" b="1" dirty="0"/>
              <a:t>scripts created in the extra file has codes that resembles a web crawler board that only searches for keywords , in this case its the author name and few words that are link to the sentence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0881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228</TotalTime>
  <Words>266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Hammerites PI2004k</vt:lpstr>
      <vt:lpstr>PowerPoint Presentation</vt:lpstr>
      <vt:lpstr>PowerPoint Presentation</vt:lpstr>
      <vt:lpstr>05 Mohd Afif Log 20 Alvin quek LOG</vt:lpstr>
      <vt:lpstr>05 Mohd Afif Log 20 Alvin quek LOG</vt:lpstr>
      <vt:lpstr>05 Mohd Afif Log 20 Alvin quek LOG</vt:lpstr>
    </vt:vector>
  </TitlesOfParts>
  <Company>ITE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&lt;Group Name&gt; &lt;class&gt;</dc:title>
  <dc:creator>Andrew S K NG (ITE)</dc:creator>
  <cp:lastModifiedBy>Mohd Afif</cp:lastModifiedBy>
  <cp:revision>31</cp:revision>
  <dcterms:created xsi:type="dcterms:W3CDTF">2021-01-29T02:02:00Z</dcterms:created>
  <dcterms:modified xsi:type="dcterms:W3CDTF">2021-02-20T10:29:18Z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7ce832c-fd95-4339-84d0-00952058857c_Enabled">
    <vt:lpwstr>True</vt:lpwstr>
  </property>
  <property fmtid="{D5CDD505-2E9C-101B-9397-08002B2CF9AE}" pid="3" name="MSIP_Label_47ce832c-fd95-4339-84d0-00952058857c_SiteId">
    <vt:lpwstr>13b42c8c-cbcf-4e3d-9d20-f55b7b5ee3c1</vt:lpwstr>
  </property>
  <property fmtid="{D5CDD505-2E9C-101B-9397-08002B2CF9AE}" pid="4" name="MSIP_Label_47ce832c-fd95-4339-84d0-00952058857c_Owner">
    <vt:lpwstr>Andrew_ng@ite.edu.sg</vt:lpwstr>
  </property>
  <property fmtid="{D5CDD505-2E9C-101B-9397-08002B2CF9AE}" pid="5" name="MSIP_Label_47ce832c-fd95-4339-84d0-00952058857c_SetDate">
    <vt:lpwstr>2021-01-29T02:06:32.7274385Z</vt:lpwstr>
  </property>
  <property fmtid="{D5CDD505-2E9C-101B-9397-08002B2CF9AE}" pid="6" name="MSIP_Label_47ce832c-fd95-4339-84d0-00952058857c_Name">
    <vt:lpwstr>Official (Closed)</vt:lpwstr>
  </property>
  <property fmtid="{D5CDD505-2E9C-101B-9397-08002B2CF9AE}" pid="7" name="MSIP_Label_47ce832c-fd95-4339-84d0-00952058857c_Application">
    <vt:lpwstr>Microsoft Azure Information Protection</vt:lpwstr>
  </property>
  <property fmtid="{D5CDD505-2E9C-101B-9397-08002B2CF9AE}" pid="8" name="MSIP_Label_47ce832c-fd95-4339-84d0-00952058857c_ActionId">
    <vt:lpwstr>4fb16077-f9f3-432e-b37b-d1fc7e7d730f</vt:lpwstr>
  </property>
  <property fmtid="{D5CDD505-2E9C-101B-9397-08002B2CF9AE}" pid="9" name="MSIP_Label_47ce832c-fd95-4339-84d0-00952058857c_Extended_MSFT_Method">
    <vt:lpwstr>Automatic</vt:lpwstr>
  </property>
  <property fmtid="{D5CDD505-2E9C-101B-9397-08002B2CF9AE}" pid="10" name="MSIP_Label_0dcf3bf5-ad0e-4c8c-aa2d-c5b4b510dcc6_Enabled">
    <vt:lpwstr>True</vt:lpwstr>
  </property>
  <property fmtid="{D5CDD505-2E9C-101B-9397-08002B2CF9AE}" pid="11" name="MSIP_Label_0dcf3bf5-ad0e-4c8c-aa2d-c5b4b510dcc6_SiteId">
    <vt:lpwstr>13b42c8c-cbcf-4e3d-9d20-f55b7b5ee3c1</vt:lpwstr>
  </property>
  <property fmtid="{D5CDD505-2E9C-101B-9397-08002B2CF9AE}" pid="12" name="MSIP_Label_0dcf3bf5-ad0e-4c8c-aa2d-c5b4b510dcc6_Owner">
    <vt:lpwstr>Andrew_ng@ite.edu.sg</vt:lpwstr>
  </property>
  <property fmtid="{D5CDD505-2E9C-101B-9397-08002B2CF9AE}" pid="13" name="MSIP_Label_0dcf3bf5-ad0e-4c8c-aa2d-c5b4b510dcc6_SetDate">
    <vt:lpwstr>2021-01-29T02:06:32.7274385Z</vt:lpwstr>
  </property>
  <property fmtid="{D5CDD505-2E9C-101B-9397-08002B2CF9AE}" pid="14" name="MSIP_Label_0dcf3bf5-ad0e-4c8c-aa2d-c5b4b510dcc6_Name">
    <vt:lpwstr>Non Sensitive</vt:lpwstr>
  </property>
  <property fmtid="{D5CDD505-2E9C-101B-9397-08002B2CF9AE}" pid="15" name="MSIP_Label_0dcf3bf5-ad0e-4c8c-aa2d-c5b4b510dcc6_Application">
    <vt:lpwstr>Microsoft Azure Information Protection</vt:lpwstr>
  </property>
  <property fmtid="{D5CDD505-2E9C-101B-9397-08002B2CF9AE}" pid="16" name="MSIP_Label_0dcf3bf5-ad0e-4c8c-aa2d-c5b4b510dcc6_ActionId">
    <vt:lpwstr>4fb16077-f9f3-432e-b37b-d1fc7e7d730f</vt:lpwstr>
  </property>
  <property fmtid="{D5CDD505-2E9C-101B-9397-08002B2CF9AE}" pid="17" name="MSIP_Label_0dcf3bf5-ad0e-4c8c-aa2d-c5b4b510dcc6_Parent">
    <vt:lpwstr>47ce832c-fd95-4339-84d0-00952058857c</vt:lpwstr>
  </property>
  <property fmtid="{D5CDD505-2E9C-101B-9397-08002B2CF9AE}" pid="18" name="MSIP_Label_0dcf3bf5-ad0e-4c8c-aa2d-c5b4b510dcc6_Extended_MSFT_Method">
    <vt:lpwstr>Automatic</vt:lpwstr>
  </property>
  <property fmtid="{D5CDD505-2E9C-101B-9397-08002B2CF9AE}" pid="19" name="Sensitivity">
    <vt:lpwstr>Official (Closed) Non Sensitive</vt:lpwstr>
  </property>
</Properties>
</file>