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9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7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D52-0733-4062-BE99-765DCBE37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FE92A-B5E9-4702-B411-805F92A05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ro-RO" dirty="0"/>
              <a:t>Stăncilă Ionuț-Marian, grupa 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47BF-1AC8-4998-AAC6-6FFF797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800" dirty="0"/>
              <a:t>In acest powerpoint o sa compar 5 algoritmi scrisi de mine si IntroSort(algoritm de sortare pentru c++) in functie de complexitatea de timp si memoria folosita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485-4F21-4374-9C62-2901F51C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00960" cy="4351337"/>
          </a:xfrm>
        </p:spPr>
        <p:txBody>
          <a:bodyPr>
            <a:normAutofit/>
          </a:bodyPr>
          <a:lstStyle/>
          <a:p>
            <a:r>
              <a:rPr lang="ro-RO" sz="1200" dirty="0"/>
              <a:t>Radix Sort 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 * k)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la </a:t>
            </a:r>
            <a:r>
              <a:rPr lang="en-US" sz="1200" dirty="0" err="1"/>
              <a:t>limită</a:t>
            </a:r>
            <a:r>
              <a:rPr lang="en-US" sz="1200" dirty="0"/>
              <a:t>: O(N *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memorie</a:t>
            </a:r>
            <a:r>
              <a:rPr lang="en-US" sz="1200" dirty="0"/>
              <a:t>: O(N +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Stabil: DA</a:t>
            </a:r>
            <a:br>
              <a:rPr lang="en-US" sz="1200" dirty="0"/>
            </a:br>
            <a:r>
              <a:rPr lang="en-US" sz="1200" dirty="0"/>
              <a:t>	k = </a:t>
            </a:r>
            <a:r>
              <a:rPr lang="en-US" sz="1200" dirty="0" err="1"/>
              <a:t>lungimea</a:t>
            </a:r>
            <a:r>
              <a:rPr lang="en-US" sz="1200" dirty="0"/>
              <a:t> </a:t>
            </a:r>
            <a:r>
              <a:rPr lang="en-US" sz="1200" dirty="0" err="1"/>
              <a:t>cuvântului</a:t>
            </a:r>
            <a:r>
              <a:rPr lang="en-US" sz="1200" dirty="0"/>
              <a:t>/</a:t>
            </a:r>
            <a:r>
              <a:rPr lang="en-US" sz="1200" dirty="0" err="1"/>
              <a:t>cheii</a:t>
            </a:r>
            <a:r>
              <a:rPr lang="en-US" sz="1200" dirty="0"/>
              <a:t>(word size)</a:t>
            </a:r>
            <a:endParaRPr lang="pt-BR" sz="1200" dirty="0"/>
          </a:p>
          <a:p>
            <a:r>
              <a:rPr lang="pt-BR" sz="1200" dirty="0"/>
              <a:t>Shell Sort: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mediu : O(N *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la limită : O(N * log</a:t>
            </a:r>
            <a:r>
              <a:rPr lang="pt-BR" sz="1200" baseline="30000" dirty="0"/>
              <a:t>2</a:t>
            </a:r>
            <a:r>
              <a:rPr lang="pt-BR" sz="1200" dirty="0"/>
              <a:t> N)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memorie : O(1)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Stabil : NU</a:t>
            </a:r>
          </a:p>
          <a:p>
            <a:pPr fontAlgn="base"/>
            <a:r>
              <a:rPr lang="en-US" sz="1200" dirty="0"/>
              <a:t>Count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coplexitate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: O(N+K)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>
                <a:sym typeface="Wingdings" panose="05000000000000000000" pitchFamily="2" charset="2"/>
              </a:rPr>
              <a:t>complexitate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spatiu</a:t>
            </a:r>
            <a:r>
              <a:rPr lang="en-US" sz="1200" dirty="0"/>
              <a:t>: O(K)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rau</a:t>
            </a:r>
            <a:r>
              <a:rPr lang="en-US" sz="1200" dirty="0"/>
              <a:t>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sunt 	</a:t>
            </a:r>
            <a:r>
              <a:rPr lang="en-US" sz="1200" dirty="0" err="1"/>
              <a:t>denaturate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intervalul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mare,</a:t>
            </a:r>
            <a:br>
              <a:rPr lang="en-US" sz="1200" dirty="0"/>
            </a:br>
            <a:r>
              <a:rPr lang="en-US" sz="1200" dirty="0"/>
              <a:t>	nr&gt;1 mil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bun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cand</a:t>
            </a:r>
            <a:r>
              <a:rPr lang="en-US" sz="1200" dirty="0"/>
              <a:t>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elementele</a:t>
            </a:r>
            <a:r>
              <a:rPr lang="en-US" sz="1200" dirty="0"/>
              <a:t> 	sunt la </a:t>
            </a:r>
            <a:r>
              <a:rPr lang="en-US" sz="1200" dirty="0" err="1"/>
              <a:t>fel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caz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O(N+K) </a:t>
            </a:r>
            <a:br>
              <a:rPr lang="en-US" sz="1200" dirty="0"/>
            </a:br>
            <a:r>
              <a:rPr lang="en-US" sz="1200" dirty="0"/>
              <a:t>	N </a:t>
            </a:r>
            <a:r>
              <a:rPr lang="en-US" sz="1200" dirty="0" err="1"/>
              <a:t>numar</a:t>
            </a:r>
            <a:r>
              <a:rPr lang="en-US" sz="1200" dirty="0"/>
              <a:t> de </a:t>
            </a:r>
            <a:r>
              <a:rPr lang="en-US" sz="1200" dirty="0" err="1"/>
              <a:t>elemente</a:t>
            </a:r>
            <a:br>
              <a:rPr lang="en-US" sz="1200" dirty="0"/>
            </a:br>
            <a:r>
              <a:rPr lang="en-US" sz="1200" dirty="0"/>
              <a:t>	K 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nr din vector-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89363-9373-491C-B9CB-55FEBC8051AB}"/>
              </a:ext>
            </a:extLst>
          </p:cNvPr>
          <p:cNvSpPr/>
          <p:nvPr/>
        </p:nvSpPr>
        <p:spPr>
          <a:xfrm>
            <a:off x="5362832" y="1828800"/>
            <a:ext cx="467909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Merge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timp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mediu</a:t>
            </a:r>
            <a:r>
              <a:rPr lang="en-US" sz="1200" dirty="0">
                <a:sym typeface="Wingdings" panose="05000000000000000000" pitchFamily="2" charset="2"/>
              </a:rPr>
              <a:t>: 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 memorie: O(2*N)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Insertion sort: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 mediu: O(N^2)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memorie: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Intro Sort: (combinatie intre QuickSort, HeapSort si InsertionSort)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timp:O(N*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 in toate cazurile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memorie: Poate folosi O(</a:t>
            </a:r>
            <a:r>
              <a:rPr lang="pt-BR" sz="1200" dirty="0"/>
              <a:t>log</a:t>
            </a:r>
            <a:r>
              <a:rPr lang="pt-BR" sz="1200" baseline="30000" dirty="0"/>
              <a:t>2</a:t>
            </a:r>
            <a:r>
              <a:rPr lang="pt-BR" sz="1200" dirty="0"/>
              <a:t> N) memorie extra pe stiva</a:t>
            </a:r>
            <a:endParaRPr lang="en-US" sz="12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16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5C1B-0ECF-48AE-8BA3-A6F867E6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393" y="621132"/>
            <a:ext cx="8619250" cy="62278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Test 1: Length =</a:t>
            </a:r>
            <a:r>
              <a:rPr lang="en-US" sz="40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40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 = 10 ^ 3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E91062-14C8-4028-9BB5-0026ACA7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71314"/>
              </p:ext>
            </p:extLst>
          </p:nvPr>
        </p:nvGraphicFramePr>
        <p:xfrm>
          <a:off x="2703685" y="1869989"/>
          <a:ext cx="5729816" cy="391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49525034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3215275677"/>
                    </a:ext>
                  </a:extLst>
                </a:gridCol>
              </a:tblGrid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6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7853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33818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35045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 118 ; B16: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142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53344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11C-38E5-4868-AE05-9EF15925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1492"/>
            <a:ext cx="8681198" cy="66983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Test 2: Length =</a:t>
            </a:r>
            <a:r>
              <a:rPr lang="en-US" sz="36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36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 = 2^31-1</a:t>
            </a:r>
            <a:endParaRPr lang="en-US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4A0D0A-3AA9-4379-B329-33A5A3F34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03362"/>
              </p:ext>
            </p:extLst>
          </p:nvPr>
        </p:nvGraphicFramePr>
        <p:xfrm>
          <a:off x="2810776" y="2100648"/>
          <a:ext cx="5729816" cy="41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30045081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208806913"/>
                    </a:ext>
                  </a:extLst>
                </a:gridCol>
              </a:tblGrid>
              <a:tr h="587240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03147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99948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 </a:t>
                      </a:r>
                      <a:r>
                        <a:rPr lang="en-US" dirty="0" err="1"/>
                        <a:t>prea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seg 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35907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16593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B10:287 ; B16: 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69659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9931"/>
                  </a:ext>
                </a:extLst>
              </a:tr>
              <a:tr h="58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6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BB4E-8D45-49EA-859B-D23EA775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37968"/>
            <a:ext cx="8689436" cy="65335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Test 2: Length =</a:t>
            </a:r>
            <a:r>
              <a:rPr lang="en-US" sz="36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36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3600" b="1" dirty="0">
                <a:latin typeface="Liberation Sans" pitchFamily="18"/>
                <a:ea typeface="Microsoft YaHei" pitchFamily="2"/>
                <a:cs typeface="Mangal" pitchFamily="2"/>
              </a:rPr>
              <a:t> = 2^31-1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0AC1-19A2-4BD5-BDC7-59C04125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49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</TotalTime>
  <Words>438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Microsoft YaHei</vt:lpstr>
      <vt:lpstr>Arial</vt:lpstr>
      <vt:lpstr>Century Schoolbook</vt:lpstr>
      <vt:lpstr>Liberation Sans</vt:lpstr>
      <vt:lpstr>Mangal</vt:lpstr>
      <vt:lpstr>Wingdings</vt:lpstr>
      <vt:lpstr>Wingdings 2</vt:lpstr>
      <vt:lpstr>View</vt:lpstr>
      <vt:lpstr>Algoritmi de sortare</vt:lpstr>
      <vt:lpstr>In acest powerpoint o sa compar 5 algoritmi scrisi de mine si IntroSort(algoritm de sortare pentru c++) in functie de complexitatea de timp si memoria folosita</vt:lpstr>
      <vt:lpstr>Test 1: Length = 10 ^ 3, Max_nr = 10 ^ 3</vt:lpstr>
      <vt:lpstr>Test 2: Length = 10 ^ 3, Max_nr = 2^31-1</vt:lpstr>
      <vt:lpstr>Test 2: Length = 10 ^ 3, Max_nr = 2^31-1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IONUT MARIAN STANCILA</dc:creator>
  <cp:lastModifiedBy>IONUT MARIAN STANCILA</cp:lastModifiedBy>
  <cp:revision>10</cp:revision>
  <dcterms:created xsi:type="dcterms:W3CDTF">2023-03-18T17:12:02Z</dcterms:created>
  <dcterms:modified xsi:type="dcterms:W3CDTF">2023-03-18T19:33:09Z</dcterms:modified>
</cp:coreProperties>
</file>