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FBC5AFB-CD8D-46D7-933C-45BB594A6E04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F3EE803-47B2-42F4-9520-B6E5BEF287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89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5AFB-CD8D-46D7-933C-45BB594A6E04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E803-47B2-42F4-9520-B6E5BEF2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2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5AFB-CD8D-46D7-933C-45BB594A6E04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E803-47B2-42F4-9520-B6E5BEF2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6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5AFB-CD8D-46D7-933C-45BB594A6E04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E803-47B2-42F4-9520-B6E5BEF2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5AFB-CD8D-46D7-933C-45BB594A6E04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E803-47B2-42F4-9520-B6E5BEF287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870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5AFB-CD8D-46D7-933C-45BB594A6E04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E803-47B2-42F4-9520-B6E5BEF2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9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5AFB-CD8D-46D7-933C-45BB594A6E04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E803-47B2-42F4-9520-B6E5BEF2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7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5AFB-CD8D-46D7-933C-45BB594A6E04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E803-47B2-42F4-9520-B6E5BEF2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6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5AFB-CD8D-46D7-933C-45BB594A6E04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E803-47B2-42F4-9520-B6E5BEF2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4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5AFB-CD8D-46D7-933C-45BB594A6E04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E803-47B2-42F4-9520-B6E5BEF2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2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5AFB-CD8D-46D7-933C-45BB594A6E04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E803-47B2-42F4-9520-B6E5BEF2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9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FBC5AFB-CD8D-46D7-933C-45BB594A6E04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F3EE803-47B2-42F4-9520-B6E5BEF2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6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9D52-0733-4062-BE99-765DCBE37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de </a:t>
            </a:r>
            <a:r>
              <a:rPr lang="en-US" dirty="0" err="1"/>
              <a:t>sortare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FE92A-B5E9-4702-B411-805F92A05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Realizat</a:t>
            </a:r>
            <a:r>
              <a:rPr lang="en-US" dirty="0"/>
              <a:t> de </a:t>
            </a:r>
            <a:r>
              <a:rPr lang="ro-RO" dirty="0"/>
              <a:t>Stăncilă Ionuț-Marian, grupa 134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4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D47BF-1AC8-4998-AAC6-6FFF797B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2800" dirty="0"/>
              <a:t>In acest powerpoint o sa compar 5 algoritmi scrisi de mine si IntroSort(algoritm de sortare pentru c++) in functie de complexitatea de timp si memoria folosita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F485-4F21-4374-9C62-2901F51CB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100960" cy="4351337"/>
          </a:xfrm>
        </p:spPr>
        <p:txBody>
          <a:bodyPr>
            <a:normAutofit/>
          </a:bodyPr>
          <a:lstStyle/>
          <a:p>
            <a:r>
              <a:rPr lang="ro-RO" sz="1200" dirty="0"/>
              <a:t>Radix Sort 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 err="1"/>
              <a:t>timp</a:t>
            </a:r>
            <a:r>
              <a:rPr lang="en-US" sz="1200" dirty="0"/>
              <a:t> </a:t>
            </a:r>
            <a:r>
              <a:rPr lang="en-US" sz="1200" dirty="0" err="1"/>
              <a:t>mediu</a:t>
            </a:r>
            <a:r>
              <a:rPr lang="en-US" sz="1200" dirty="0"/>
              <a:t>: O(N * k) 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 err="1"/>
              <a:t>timp</a:t>
            </a:r>
            <a:r>
              <a:rPr lang="en-US" sz="1200" dirty="0"/>
              <a:t> la </a:t>
            </a:r>
            <a:r>
              <a:rPr lang="en-US" sz="1200" dirty="0" err="1"/>
              <a:t>limită</a:t>
            </a:r>
            <a:r>
              <a:rPr lang="en-US" sz="1200" dirty="0"/>
              <a:t>: O(N * k)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 err="1"/>
              <a:t>memorie</a:t>
            </a:r>
            <a:r>
              <a:rPr lang="en-US" sz="1200" dirty="0"/>
              <a:t>: O(N + k)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/>
              <a:t>Stabil: DA</a:t>
            </a:r>
            <a:br>
              <a:rPr lang="en-US" sz="1200" dirty="0"/>
            </a:br>
            <a:r>
              <a:rPr lang="en-US" sz="1200" dirty="0"/>
              <a:t>	k = </a:t>
            </a:r>
            <a:r>
              <a:rPr lang="en-US" sz="1200" dirty="0" err="1"/>
              <a:t>lungimea</a:t>
            </a:r>
            <a:r>
              <a:rPr lang="en-US" sz="1200" dirty="0"/>
              <a:t> </a:t>
            </a:r>
            <a:r>
              <a:rPr lang="en-US" sz="1200" dirty="0" err="1"/>
              <a:t>cuvântului</a:t>
            </a:r>
            <a:r>
              <a:rPr lang="en-US" sz="1200" dirty="0"/>
              <a:t>/</a:t>
            </a:r>
            <a:r>
              <a:rPr lang="en-US" sz="1200" dirty="0" err="1"/>
              <a:t>cheii</a:t>
            </a:r>
            <a:r>
              <a:rPr lang="en-US" sz="1200" dirty="0"/>
              <a:t>(word size)</a:t>
            </a:r>
            <a:endParaRPr lang="pt-BR" sz="1200" dirty="0"/>
          </a:p>
          <a:p>
            <a:r>
              <a:rPr lang="pt-BR" sz="1200" dirty="0"/>
              <a:t>Shell Sort:</a:t>
            </a:r>
            <a:br>
              <a:rPr lang="pt-BR" sz="1200" dirty="0"/>
            </a:br>
            <a:r>
              <a:rPr lang="pt-BR" sz="1200" dirty="0"/>
              <a:t>	</a:t>
            </a:r>
            <a:r>
              <a:rPr lang="pt-BR" sz="1200" dirty="0">
                <a:sym typeface="Wingdings" panose="05000000000000000000" pitchFamily="2" charset="2"/>
              </a:rPr>
              <a:t></a:t>
            </a:r>
            <a:r>
              <a:rPr lang="pt-BR" sz="1200" dirty="0"/>
              <a:t>timp mediu : O(N * log</a:t>
            </a:r>
            <a:r>
              <a:rPr lang="pt-BR" sz="1200" baseline="30000" dirty="0"/>
              <a:t>2</a:t>
            </a:r>
            <a:r>
              <a:rPr lang="pt-BR" sz="1200" dirty="0"/>
              <a:t> N)</a:t>
            </a:r>
            <a:br>
              <a:rPr lang="pt-BR" sz="1200" dirty="0"/>
            </a:br>
            <a:r>
              <a:rPr lang="pt-BR" sz="1200" dirty="0"/>
              <a:t>	</a:t>
            </a:r>
            <a:r>
              <a:rPr lang="pt-BR" sz="1200" dirty="0">
                <a:sym typeface="Wingdings" panose="05000000000000000000" pitchFamily="2" charset="2"/>
              </a:rPr>
              <a:t></a:t>
            </a:r>
            <a:r>
              <a:rPr lang="pt-BR" sz="1200" dirty="0"/>
              <a:t>timp la limită : O(N * log</a:t>
            </a:r>
            <a:r>
              <a:rPr lang="pt-BR" sz="1200" baseline="30000" dirty="0"/>
              <a:t>2</a:t>
            </a:r>
            <a:r>
              <a:rPr lang="pt-BR" sz="1200" dirty="0"/>
              <a:t> N) </a:t>
            </a:r>
            <a:br>
              <a:rPr lang="pt-BR" sz="1200" dirty="0"/>
            </a:br>
            <a:r>
              <a:rPr lang="pt-BR" sz="1200" dirty="0"/>
              <a:t>	</a:t>
            </a:r>
            <a:r>
              <a:rPr lang="pt-BR" sz="1200" dirty="0">
                <a:sym typeface="Wingdings" panose="05000000000000000000" pitchFamily="2" charset="2"/>
              </a:rPr>
              <a:t></a:t>
            </a:r>
            <a:r>
              <a:rPr lang="pt-BR" sz="1200" dirty="0"/>
              <a:t>memorie : O(1) </a:t>
            </a:r>
            <a:br>
              <a:rPr lang="pt-BR" sz="1200" dirty="0"/>
            </a:br>
            <a:r>
              <a:rPr lang="pt-BR" sz="1200" dirty="0"/>
              <a:t>	</a:t>
            </a:r>
            <a:r>
              <a:rPr lang="pt-BR" sz="1200" dirty="0">
                <a:sym typeface="Wingdings" panose="05000000000000000000" pitchFamily="2" charset="2"/>
              </a:rPr>
              <a:t></a:t>
            </a:r>
            <a:r>
              <a:rPr lang="pt-BR" sz="1200" dirty="0"/>
              <a:t>Stabil : NU</a:t>
            </a:r>
          </a:p>
          <a:p>
            <a:pPr fontAlgn="base"/>
            <a:r>
              <a:rPr lang="en-US" sz="1200" dirty="0"/>
              <a:t>Count Sort: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 err="1"/>
              <a:t>coplexitate</a:t>
            </a:r>
            <a:r>
              <a:rPr lang="en-US" sz="1200" dirty="0"/>
              <a:t> </a:t>
            </a:r>
            <a:r>
              <a:rPr lang="en-US" sz="1200" dirty="0" err="1"/>
              <a:t>timp</a:t>
            </a:r>
            <a:r>
              <a:rPr lang="en-US" sz="1200" dirty="0"/>
              <a:t>: O(N+K)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 err="1">
                <a:sym typeface="Wingdings" panose="05000000000000000000" pitchFamily="2" charset="2"/>
              </a:rPr>
              <a:t>complexitate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spatiu</a:t>
            </a:r>
            <a:r>
              <a:rPr lang="en-US" sz="1200" dirty="0"/>
              <a:t>: O(K)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 err="1"/>
              <a:t>cel</a:t>
            </a:r>
            <a:r>
              <a:rPr lang="en-US" sz="1200" dirty="0"/>
              <a:t> </a:t>
            </a:r>
            <a:r>
              <a:rPr lang="en-US" sz="1200" dirty="0" err="1"/>
              <a:t>mai</a:t>
            </a:r>
            <a:r>
              <a:rPr lang="en-US" sz="1200" dirty="0"/>
              <a:t> </a:t>
            </a:r>
            <a:r>
              <a:rPr lang="en-US" sz="1200" dirty="0" err="1"/>
              <a:t>rau</a:t>
            </a:r>
            <a:r>
              <a:rPr lang="en-US" sz="1200" dirty="0"/>
              <a:t> </a:t>
            </a:r>
            <a:r>
              <a:rPr lang="en-US" sz="1200" dirty="0" err="1"/>
              <a:t>caz</a:t>
            </a:r>
            <a:r>
              <a:rPr lang="en-US" sz="1200" dirty="0"/>
              <a:t>: </a:t>
            </a:r>
            <a:r>
              <a:rPr lang="en-US" sz="1200" dirty="0" err="1"/>
              <a:t>când</a:t>
            </a:r>
            <a:r>
              <a:rPr lang="en-US" sz="1200" dirty="0"/>
              <a:t> </a:t>
            </a:r>
            <a:r>
              <a:rPr lang="en-US" sz="1200" dirty="0" err="1"/>
              <a:t>datele</a:t>
            </a:r>
            <a:r>
              <a:rPr lang="en-US" sz="1200" dirty="0"/>
              <a:t> sunt 	</a:t>
            </a:r>
            <a:r>
              <a:rPr lang="en-US" sz="1200" dirty="0" err="1"/>
              <a:t>denaturate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intervalul</a:t>
            </a:r>
            <a:r>
              <a:rPr lang="en-US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mare,</a:t>
            </a:r>
            <a:br>
              <a:rPr lang="en-US" sz="1200" dirty="0"/>
            </a:br>
            <a:r>
              <a:rPr lang="en-US" sz="1200" dirty="0"/>
              <a:t>	nr&gt;1 mil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 err="1"/>
              <a:t>cel</a:t>
            </a:r>
            <a:r>
              <a:rPr lang="en-US" sz="1200" dirty="0"/>
              <a:t> </a:t>
            </a:r>
            <a:r>
              <a:rPr lang="en-US" sz="1200" dirty="0" err="1"/>
              <a:t>mai</a:t>
            </a:r>
            <a:r>
              <a:rPr lang="en-US" sz="1200" dirty="0"/>
              <a:t> bun </a:t>
            </a:r>
            <a:r>
              <a:rPr lang="en-US" sz="1200" dirty="0" err="1"/>
              <a:t>caz</a:t>
            </a:r>
            <a:r>
              <a:rPr lang="en-US" sz="1200" dirty="0"/>
              <a:t>: </a:t>
            </a:r>
            <a:r>
              <a:rPr lang="en-US" sz="1200" dirty="0" err="1"/>
              <a:t>cand</a:t>
            </a:r>
            <a:r>
              <a:rPr lang="en-US" sz="1200" dirty="0"/>
              <a:t> </a:t>
            </a:r>
            <a:r>
              <a:rPr lang="en-US" sz="1200" dirty="0" err="1"/>
              <a:t>toate</a:t>
            </a:r>
            <a:r>
              <a:rPr lang="en-US" sz="1200" dirty="0"/>
              <a:t> </a:t>
            </a:r>
            <a:r>
              <a:rPr lang="en-US" sz="1200" dirty="0" err="1"/>
              <a:t>elementele</a:t>
            </a:r>
            <a:r>
              <a:rPr lang="en-US" sz="1200" dirty="0"/>
              <a:t> 	sunt la </a:t>
            </a:r>
            <a:r>
              <a:rPr lang="en-US" sz="1200" dirty="0" err="1"/>
              <a:t>fel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 err="1"/>
              <a:t>caz</a:t>
            </a:r>
            <a:r>
              <a:rPr lang="en-US" sz="1200" dirty="0"/>
              <a:t> </a:t>
            </a:r>
            <a:r>
              <a:rPr lang="en-US" sz="1200" dirty="0" err="1"/>
              <a:t>mediu</a:t>
            </a:r>
            <a:r>
              <a:rPr lang="en-US" sz="1200" dirty="0"/>
              <a:t>: O(N+K) </a:t>
            </a:r>
            <a:br>
              <a:rPr lang="en-US" sz="1200" dirty="0"/>
            </a:br>
            <a:r>
              <a:rPr lang="en-US" sz="1200" dirty="0"/>
              <a:t>	N </a:t>
            </a:r>
            <a:r>
              <a:rPr lang="en-US" sz="1200" dirty="0" err="1"/>
              <a:t>numar</a:t>
            </a:r>
            <a:r>
              <a:rPr lang="en-US" sz="1200" dirty="0"/>
              <a:t> de </a:t>
            </a:r>
            <a:r>
              <a:rPr lang="en-US" sz="1200" dirty="0" err="1"/>
              <a:t>elemente</a:t>
            </a:r>
            <a:br>
              <a:rPr lang="en-US" sz="1200" dirty="0"/>
            </a:br>
            <a:r>
              <a:rPr lang="en-US" sz="1200" dirty="0"/>
              <a:t>	K </a:t>
            </a:r>
            <a:r>
              <a:rPr lang="en-US" sz="1200" dirty="0" err="1"/>
              <a:t>cel</a:t>
            </a:r>
            <a:r>
              <a:rPr lang="en-US" sz="1200" dirty="0"/>
              <a:t> </a:t>
            </a:r>
            <a:r>
              <a:rPr lang="en-US" sz="1200" dirty="0" err="1"/>
              <a:t>mai</a:t>
            </a:r>
            <a:r>
              <a:rPr lang="en-US" sz="1200" dirty="0"/>
              <a:t> mare nr din vector-</a:t>
            </a:r>
            <a:r>
              <a:rPr lang="en-US" sz="1200" dirty="0" err="1"/>
              <a:t>cel</a:t>
            </a:r>
            <a:r>
              <a:rPr lang="en-US" sz="1200" dirty="0"/>
              <a:t> </a:t>
            </a:r>
            <a:r>
              <a:rPr lang="en-US" sz="1200" dirty="0" err="1"/>
              <a:t>mai</a:t>
            </a:r>
            <a:r>
              <a:rPr lang="en-US" sz="1200" dirty="0"/>
              <a:t> mic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A89363-9373-491C-B9CB-55FEBC8051AB}"/>
              </a:ext>
            </a:extLst>
          </p:cNvPr>
          <p:cNvSpPr/>
          <p:nvPr/>
        </p:nvSpPr>
        <p:spPr>
          <a:xfrm>
            <a:off x="5362832" y="1828800"/>
            <a:ext cx="467909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Merge Sort: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 err="1">
                <a:sym typeface="Wingdings" panose="05000000000000000000" pitchFamily="2" charset="2"/>
              </a:rPr>
              <a:t>timp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mediu</a:t>
            </a:r>
            <a:r>
              <a:rPr lang="en-US" sz="1200" dirty="0">
                <a:sym typeface="Wingdings" panose="05000000000000000000" pitchFamily="2" charset="2"/>
              </a:rPr>
              <a:t>: O(N*</a:t>
            </a:r>
            <a:r>
              <a:rPr lang="pt-BR" sz="1200" dirty="0"/>
              <a:t> log</a:t>
            </a:r>
            <a:r>
              <a:rPr lang="pt-BR" sz="1200" baseline="30000" dirty="0"/>
              <a:t>2</a:t>
            </a:r>
            <a:r>
              <a:rPr lang="pt-BR" sz="1200" dirty="0"/>
              <a:t> N)</a:t>
            </a:r>
            <a:br>
              <a:rPr lang="pt-BR" sz="1200" dirty="0"/>
            </a:br>
            <a:r>
              <a:rPr lang="pt-BR" sz="1200" dirty="0"/>
              <a:t>	</a:t>
            </a:r>
            <a:r>
              <a:rPr lang="pt-BR" sz="1200" dirty="0">
                <a:sym typeface="Wingdings" panose="05000000000000000000" pitchFamily="2" charset="2"/>
              </a:rPr>
              <a:t> memorie: O(2*N)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ym typeface="Wingdings" panose="05000000000000000000" pitchFamily="2" charset="2"/>
              </a:rPr>
              <a:t>Insertion sort:</a:t>
            </a:r>
            <a:br>
              <a:rPr lang="pt-BR" sz="1200" dirty="0">
                <a:sym typeface="Wingdings" panose="05000000000000000000" pitchFamily="2" charset="2"/>
              </a:rPr>
            </a:br>
            <a:r>
              <a:rPr lang="pt-BR" sz="1200" dirty="0">
                <a:sym typeface="Wingdings" panose="05000000000000000000" pitchFamily="2" charset="2"/>
              </a:rPr>
              <a:t>	timp mediu: O(N^2)</a:t>
            </a:r>
            <a:br>
              <a:rPr lang="pt-BR" sz="1200" dirty="0">
                <a:sym typeface="Wingdings" panose="05000000000000000000" pitchFamily="2" charset="2"/>
              </a:rPr>
            </a:br>
            <a:r>
              <a:rPr lang="pt-BR" sz="1200" dirty="0">
                <a:sym typeface="Wingdings" panose="05000000000000000000" pitchFamily="2" charset="2"/>
              </a:rPr>
              <a:t>	memorie: O(N)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ym typeface="Wingdings" panose="05000000000000000000" pitchFamily="2" charset="2"/>
              </a:rPr>
              <a:t>Intro Sort: (combinatie intre QuickSort, HeapSort si InsertionSort)</a:t>
            </a:r>
            <a:br>
              <a:rPr lang="pt-BR" sz="1200" dirty="0">
                <a:sym typeface="Wingdings" panose="05000000000000000000" pitchFamily="2" charset="2"/>
              </a:rPr>
            </a:br>
            <a:r>
              <a:rPr lang="pt-BR" sz="1200" dirty="0">
                <a:sym typeface="Wingdings" panose="05000000000000000000" pitchFamily="2" charset="2"/>
              </a:rPr>
              <a:t>	timp:O(N*</a:t>
            </a:r>
            <a:r>
              <a:rPr lang="pt-BR" sz="1200" dirty="0"/>
              <a:t> log</a:t>
            </a:r>
            <a:r>
              <a:rPr lang="pt-BR" sz="1200" baseline="30000" dirty="0"/>
              <a:t>2</a:t>
            </a:r>
            <a:r>
              <a:rPr lang="pt-BR" sz="1200" dirty="0"/>
              <a:t> N) in toate cazurile</a:t>
            </a:r>
            <a:br>
              <a:rPr lang="pt-BR" sz="1200" dirty="0"/>
            </a:br>
            <a:r>
              <a:rPr lang="pt-BR" sz="1200" dirty="0"/>
              <a:t>	</a:t>
            </a:r>
            <a:r>
              <a:rPr lang="pt-BR" sz="1200" dirty="0">
                <a:sym typeface="Wingdings" panose="05000000000000000000" pitchFamily="2" charset="2"/>
              </a:rPr>
              <a:t>memorie: Poate folosi O(</a:t>
            </a:r>
            <a:r>
              <a:rPr lang="pt-BR" sz="1200" dirty="0"/>
              <a:t>log</a:t>
            </a:r>
            <a:r>
              <a:rPr lang="pt-BR" sz="1200" baseline="30000" dirty="0"/>
              <a:t>2</a:t>
            </a:r>
            <a:r>
              <a:rPr lang="pt-BR" sz="1200" dirty="0"/>
              <a:t> N) memorie extra pe stiva</a:t>
            </a:r>
            <a:endParaRPr lang="en-US" sz="1200" dirty="0"/>
          </a:p>
          <a:p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4116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45C1B-0ECF-48AE-8BA3-A6F867E60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22781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Liberation Sans" pitchFamily="18"/>
                <a:ea typeface="Microsoft YaHei" pitchFamily="2"/>
                <a:cs typeface="Mangal" pitchFamily="2"/>
              </a:rPr>
              <a:t>Test 1: Length =</a:t>
            </a:r>
            <a:r>
              <a:rPr lang="en-US" sz="4000" dirty="0">
                <a:latin typeface="Liberation Sans" pitchFamily="18"/>
                <a:ea typeface="Microsoft YaHei" pitchFamily="2"/>
                <a:cs typeface="Mangal" pitchFamily="2"/>
              </a:rPr>
              <a:t> </a:t>
            </a:r>
            <a:r>
              <a:rPr lang="en-US" sz="4000" b="1" dirty="0">
                <a:latin typeface="Liberation Sans" pitchFamily="18"/>
                <a:ea typeface="Microsoft YaHei" pitchFamily="2"/>
                <a:cs typeface="Mangal" pitchFamily="2"/>
              </a:rPr>
              <a:t>10 ^ 3, </a:t>
            </a:r>
            <a:r>
              <a:rPr lang="en-US" sz="4000" b="1" dirty="0" err="1">
                <a:latin typeface="Liberation Sans" pitchFamily="18"/>
                <a:ea typeface="Microsoft YaHei" pitchFamily="2"/>
                <a:cs typeface="Mangal" pitchFamily="2"/>
              </a:rPr>
              <a:t>Max_nr</a:t>
            </a:r>
            <a:r>
              <a:rPr lang="en-US" sz="4000" b="1" dirty="0">
                <a:latin typeface="Liberation Sans" pitchFamily="18"/>
                <a:ea typeface="Microsoft YaHei" pitchFamily="2"/>
                <a:cs typeface="Mangal" pitchFamily="2"/>
              </a:rPr>
              <a:t> = 10 ^ 3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E91062-14C8-4028-9BB5-0026ACA7EE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452269"/>
              </p:ext>
            </p:extLst>
          </p:nvPr>
        </p:nvGraphicFramePr>
        <p:xfrm>
          <a:off x="1262063" y="1828800"/>
          <a:ext cx="8594724" cy="3914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4908">
                  <a:extLst>
                    <a:ext uri="{9D8B030D-6E8A-4147-A177-3AD203B41FA5}">
                      <a16:colId xmlns:a16="http://schemas.microsoft.com/office/drawing/2014/main" val="495250348"/>
                    </a:ext>
                  </a:extLst>
                </a:gridCol>
                <a:gridCol w="2864908">
                  <a:extLst>
                    <a:ext uri="{9D8B030D-6E8A-4147-A177-3AD203B41FA5}">
                      <a16:colId xmlns:a16="http://schemas.microsoft.com/office/drawing/2014/main" val="3215275677"/>
                    </a:ext>
                  </a:extLst>
                </a:gridCol>
                <a:gridCol w="2864908">
                  <a:extLst>
                    <a:ext uri="{9D8B030D-6E8A-4147-A177-3AD203B41FA5}">
                      <a16:colId xmlns:a16="http://schemas.microsoft.com/office/drawing/2014/main" val="2672112072"/>
                    </a:ext>
                  </a:extLst>
                </a:gridCol>
              </a:tblGrid>
              <a:tr h="559143">
                <a:tc>
                  <a:txBody>
                    <a:bodyPr/>
                    <a:lstStyle/>
                    <a:p>
                      <a:r>
                        <a:rPr lang="en-US" dirty="0" err="1"/>
                        <a:t>Sortare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Timp</a:t>
                      </a:r>
                      <a:r>
                        <a:rPr lang="en-US" dirty="0"/>
                        <a:t> (micro </a:t>
                      </a:r>
                      <a:r>
                        <a:rPr lang="en-US" dirty="0" err="1"/>
                        <a:t>secunde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Spatiu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931762"/>
                  </a:ext>
                </a:extLst>
              </a:tr>
              <a:tr h="559143">
                <a:tc>
                  <a:txBody>
                    <a:bodyPr/>
                    <a:lstStyle/>
                    <a:p>
                      <a:r>
                        <a:rPr lang="en-US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347853"/>
                  </a:ext>
                </a:extLst>
              </a:tr>
              <a:tr h="559143">
                <a:tc>
                  <a:txBody>
                    <a:bodyPr/>
                    <a:lstStyle/>
                    <a:p>
                      <a:r>
                        <a:rPr lang="en-US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233818"/>
                  </a:ext>
                </a:extLst>
              </a:tr>
              <a:tr h="559143">
                <a:tc>
                  <a:txBody>
                    <a:bodyPr/>
                    <a:lstStyle/>
                    <a:p>
                      <a:r>
                        <a:rPr lang="en-US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235045"/>
                  </a:ext>
                </a:extLst>
              </a:tr>
              <a:tr h="559143">
                <a:tc>
                  <a:txBody>
                    <a:bodyPr/>
                    <a:lstStyle/>
                    <a:p>
                      <a:r>
                        <a:rPr lang="en-US" dirty="0"/>
                        <a:t>Radix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821422"/>
                  </a:ext>
                </a:extLst>
              </a:tr>
              <a:tr h="559143">
                <a:tc>
                  <a:txBody>
                    <a:bodyPr/>
                    <a:lstStyle/>
                    <a:p>
                      <a:r>
                        <a:rPr lang="en-US" dirty="0"/>
                        <a:t>Shell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753344"/>
                  </a:ext>
                </a:extLst>
              </a:tr>
              <a:tr h="559143">
                <a:tc>
                  <a:txBody>
                    <a:bodyPr/>
                    <a:lstStyle/>
                    <a:p>
                      <a:r>
                        <a:rPr lang="en-US" dirty="0" err="1"/>
                        <a:t>IntroSort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80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58247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48</TotalTime>
  <Words>367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Microsoft YaHei</vt:lpstr>
      <vt:lpstr>Arial</vt:lpstr>
      <vt:lpstr>Century Schoolbook</vt:lpstr>
      <vt:lpstr>Liberation Sans</vt:lpstr>
      <vt:lpstr>Mangal</vt:lpstr>
      <vt:lpstr>Wingdings</vt:lpstr>
      <vt:lpstr>Wingdings 2</vt:lpstr>
      <vt:lpstr>View</vt:lpstr>
      <vt:lpstr>Algoritmi de sortare</vt:lpstr>
      <vt:lpstr>In acest powerpoint o sa compar 5 algoritmi scrisi de mine si IntroSort(algoritm de sortare pentru c++) in functie de complexitatea de timp si memoria folosita</vt:lpstr>
      <vt:lpstr>Test 1: Length = 10 ^ 3, Max_nr = 10 ^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de sortare</dc:title>
  <dc:creator>IONUT MARIAN STANCILA</dc:creator>
  <cp:lastModifiedBy>IONUT MARIAN STANCILA</cp:lastModifiedBy>
  <cp:revision>7</cp:revision>
  <dcterms:created xsi:type="dcterms:W3CDTF">2023-03-18T17:12:02Z</dcterms:created>
  <dcterms:modified xsi:type="dcterms:W3CDTF">2023-03-18T18:00:52Z</dcterms:modified>
</cp:coreProperties>
</file>