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4.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257" r:id="rId2"/>
    <p:sldId id="299" r:id="rId3"/>
    <p:sldId id="258" r:id="rId4"/>
    <p:sldId id="259" r:id="rId5"/>
    <p:sldId id="298" r:id="rId6"/>
    <p:sldId id="301" r:id="rId7"/>
    <p:sldId id="260" r:id="rId8"/>
    <p:sldId id="300" r:id="rId9"/>
    <p:sldId id="325" r:id="rId10"/>
    <p:sldId id="303" r:id="rId11"/>
    <p:sldId id="302" r:id="rId12"/>
    <p:sldId id="305" r:id="rId13"/>
    <p:sldId id="306" r:id="rId14"/>
    <p:sldId id="307" r:id="rId15"/>
    <p:sldId id="312" r:id="rId16"/>
    <p:sldId id="310" r:id="rId17"/>
    <p:sldId id="311" r:id="rId18"/>
    <p:sldId id="309" r:id="rId19"/>
    <p:sldId id="313" r:id="rId20"/>
    <p:sldId id="308" r:id="rId21"/>
    <p:sldId id="314" r:id="rId22"/>
    <p:sldId id="315" r:id="rId23"/>
    <p:sldId id="316" r:id="rId24"/>
    <p:sldId id="317" r:id="rId25"/>
    <p:sldId id="318" r:id="rId26"/>
    <p:sldId id="319" r:id="rId27"/>
    <p:sldId id="320" r:id="rId28"/>
    <p:sldId id="321" r:id="rId29"/>
    <p:sldId id="322" r:id="rId30"/>
    <p:sldId id="323" r:id="rId31"/>
    <p:sldId id="326" r:id="rId32"/>
    <p:sldId id="324" r:id="rId33"/>
    <p:sldId id="327" r:id="rId34"/>
    <p:sldId id="328" r:id="rId35"/>
    <p:sldId id="329" r:id="rId36"/>
    <p:sldId id="330" r:id="rId37"/>
    <p:sldId id="331" r:id="rId38"/>
    <p:sldId id="332" r:id="rId39"/>
    <p:sldId id="333" r:id="rId40"/>
    <p:sldId id="334" r:id="rId41"/>
    <p:sldId id="336" r:id="rId42"/>
    <p:sldId id="342" r:id="rId43"/>
    <p:sldId id="335" r:id="rId44"/>
    <p:sldId id="337" r:id="rId45"/>
    <p:sldId id="338" r:id="rId46"/>
    <p:sldId id="339" r:id="rId47"/>
    <p:sldId id="343" r:id="rId48"/>
    <p:sldId id="340" r:id="rId49"/>
    <p:sldId id="341" r:id="rId50"/>
    <p:sldId id="344" r:id="rId51"/>
    <p:sldId id="345" r:id="rId52"/>
    <p:sldId id="347" r:id="rId53"/>
    <p:sldId id="348" r:id="rId54"/>
    <p:sldId id="349" r:id="rId55"/>
    <p:sldId id="350" r:id="rId56"/>
    <p:sldId id="351" r:id="rId57"/>
    <p:sldId id="352" r:id="rId58"/>
    <p:sldId id="354" r:id="rId59"/>
    <p:sldId id="355" r:id="rId60"/>
    <p:sldId id="353" r:id="rId61"/>
    <p:sldId id="292" r:id="rId6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BB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0" autoAdjust="0"/>
    <p:restoredTop sz="94660"/>
  </p:normalViewPr>
  <p:slideViewPr>
    <p:cSldViewPr>
      <p:cViewPr varScale="1">
        <p:scale>
          <a:sx n="65" d="100"/>
          <a:sy n="65" d="100"/>
        </p:scale>
        <p:origin x="-144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CD2574-A1C9-4001-8D70-8CE2615CEE9D}" type="doc">
      <dgm:prSet loTypeId="urn:microsoft.com/office/officeart/2005/8/layout/bProcess3" loCatId="process" qsTypeId="urn:microsoft.com/office/officeart/2005/8/quickstyle/simple2" qsCatId="simple" csTypeId="urn:microsoft.com/office/officeart/2005/8/colors/colorful3" csCatId="colorful" phldr="1"/>
      <dgm:spPr/>
      <dgm:t>
        <a:bodyPr/>
        <a:lstStyle/>
        <a:p>
          <a:endParaRPr lang="ru-RU"/>
        </a:p>
      </dgm:t>
    </dgm:pt>
    <dgm:pt modelId="{A774946C-57B3-4B6B-8A84-5DF2B6970A14}">
      <dgm:prSet phldrT="[Текст]" custT="1"/>
      <dgm:spPr/>
      <dgm:t>
        <a:bodyPr/>
        <a:lstStyle/>
        <a:p>
          <a:r>
            <a:rPr lang="ru-RU" sz="1600" b="1" dirty="0" smtClean="0">
              <a:latin typeface="Calibri" panose="020F0502020204030204" pitchFamily="34" charset="0"/>
              <a:cs typeface="Calibri" panose="020F0502020204030204" pitchFamily="34" charset="0"/>
            </a:rPr>
            <a:t>Модуль 1. </a:t>
          </a:r>
        </a:p>
        <a:p>
          <a:r>
            <a:rPr lang="ru-RU" sz="1600" b="1" dirty="0" smtClean="0">
              <a:latin typeface="Calibri" panose="020F0502020204030204" pitchFamily="34" charset="0"/>
              <a:cs typeface="Calibri" panose="020F0502020204030204" pitchFamily="34" charset="0"/>
            </a:rPr>
            <a:t>Введение в теорию баз данных</a:t>
          </a:r>
        </a:p>
        <a:p>
          <a:r>
            <a:rPr lang="ru-RU" sz="1600" b="1" dirty="0" smtClean="0">
              <a:latin typeface="Calibri" panose="020F0502020204030204" pitchFamily="34" charset="0"/>
              <a:cs typeface="Calibri" panose="020F0502020204030204" pitchFamily="34" charset="0"/>
            </a:rPr>
            <a:t>(2 пары)</a:t>
          </a:r>
          <a:endParaRPr lang="ru-RU" sz="1600" b="1" dirty="0">
            <a:latin typeface="Calibri" panose="020F0502020204030204" pitchFamily="34" charset="0"/>
            <a:cs typeface="Calibri" panose="020F0502020204030204" pitchFamily="34" charset="0"/>
          </a:endParaRPr>
        </a:p>
      </dgm:t>
    </dgm:pt>
    <dgm:pt modelId="{78665621-5D61-412C-B6E2-79EC4B6EE65E}" type="parTrans" cxnId="{0940AEDC-A606-4F21-A181-A16BFF8A59BB}">
      <dgm:prSet/>
      <dgm:spPr/>
      <dgm:t>
        <a:bodyPr/>
        <a:lstStyle/>
        <a:p>
          <a:endParaRPr lang="ru-RU" sz="1600" b="1">
            <a:latin typeface="Calibri" panose="020F0502020204030204" pitchFamily="34" charset="0"/>
            <a:cs typeface="Calibri" panose="020F0502020204030204" pitchFamily="34" charset="0"/>
          </a:endParaRPr>
        </a:p>
      </dgm:t>
    </dgm:pt>
    <dgm:pt modelId="{D70C3F7A-1F42-4FAE-B8F0-91DF63C889C6}" type="sibTrans" cxnId="{0940AEDC-A606-4F21-A181-A16BFF8A59BB}">
      <dgm:prSet custT="1"/>
      <dgm:spPr/>
      <dgm:t>
        <a:bodyPr/>
        <a:lstStyle/>
        <a:p>
          <a:endParaRPr lang="ru-RU" sz="1600" b="1">
            <a:latin typeface="Calibri" panose="020F0502020204030204" pitchFamily="34" charset="0"/>
            <a:cs typeface="Calibri" panose="020F0502020204030204" pitchFamily="34" charset="0"/>
          </a:endParaRPr>
        </a:p>
      </dgm:t>
    </dgm:pt>
    <dgm:pt modelId="{FA3CE1C2-CB2E-446D-9A8A-5EF210A1890D}">
      <dgm:prSet phldrT="[Текст]" custT="1"/>
      <dgm:spPr/>
      <dgm:t>
        <a:bodyPr/>
        <a:lstStyle/>
        <a:p>
          <a:r>
            <a:rPr lang="ru-RU" sz="1600" b="1" dirty="0" smtClean="0">
              <a:latin typeface="Calibri" panose="020F0502020204030204" pitchFamily="34" charset="0"/>
              <a:cs typeface="Calibri" panose="020F0502020204030204" pitchFamily="34" charset="0"/>
            </a:rPr>
            <a:t>Модуль</a:t>
          </a:r>
          <a:r>
            <a:rPr lang="en-US" sz="1600" b="1" dirty="0" smtClean="0">
              <a:latin typeface="Calibri" panose="020F0502020204030204" pitchFamily="34" charset="0"/>
              <a:cs typeface="Calibri" panose="020F0502020204030204" pitchFamily="34" charset="0"/>
            </a:rPr>
            <a:t> 2. </a:t>
          </a:r>
          <a:endParaRPr lang="ru-RU" sz="1600" b="1" dirty="0" smtClean="0">
            <a:latin typeface="Calibri" panose="020F0502020204030204" pitchFamily="34" charset="0"/>
            <a:cs typeface="Calibri" panose="020F0502020204030204" pitchFamily="34" charset="0"/>
          </a:endParaRPr>
        </a:p>
        <a:p>
          <a:r>
            <a:rPr lang="ru-RU" sz="1600" b="1" dirty="0" smtClean="0">
              <a:latin typeface="Calibri" panose="020F0502020204030204" pitchFamily="34" charset="0"/>
              <a:cs typeface="Calibri" panose="020F0502020204030204" pitchFamily="34" charset="0"/>
            </a:rPr>
            <a:t>Основы взаимодействия с </a:t>
          </a:r>
          <a:r>
            <a:rPr lang="en-US" sz="1600" b="1" dirty="0" smtClean="0">
              <a:latin typeface="Calibri" panose="020F0502020204030204" pitchFamily="34" charset="0"/>
              <a:cs typeface="Calibri" panose="020F0502020204030204" pitchFamily="34" charset="0"/>
            </a:rPr>
            <a:t>MS SQL Server</a:t>
          </a:r>
          <a:endParaRPr lang="ru-RU" sz="1600" b="1" dirty="0" smtClean="0">
            <a:latin typeface="Calibri" panose="020F0502020204030204" pitchFamily="34" charset="0"/>
            <a:cs typeface="Calibri" panose="020F0502020204030204" pitchFamily="34" charset="0"/>
          </a:endParaRPr>
        </a:p>
        <a:p>
          <a:r>
            <a:rPr lang="ru-RU" sz="1600" b="1" dirty="0" smtClean="0">
              <a:latin typeface="Calibri" panose="020F0502020204030204" pitchFamily="34" charset="0"/>
              <a:cs typeface="Calibri" panose="020F0502020204030204" pitchFamily="34" charset="0"/>
            </a:rPr>
            <a:t>(2 пары)</a:t>
          </a:r>
          <a:endParaRPr lang="ru-RU" sz="1600" b="1" dirty="0">
            <a:latin typeface="Calibri" panose="020F0502020204030204" pitchFamily="34" charset="0"/>
            <a:cs typeface="Calibri" panose="020F0502020204030204" pitchFamily="34" charset="0"/>
          </a:endParaRPr>
        </a:p>
      </dgm:t>
    </dgm:pt>
    <dgm:pt modelId="{8F5E69E9-4CF2-4CB7-96C1-3691CA9CB77C}" type="parTrans" cxnId="{618A8B89-2061-49C0-8C2B-0670865BE81D}">
      <dgm:prSet/>
      <dgm:spPr/>
      <dgm:t>
        <a:bodyPr/>
        <a:lstStyle/>
        <a:p>
          <a:endParaRPr lang="ru-RU" sz="1600" b="1">
            <a:latin typeface="Calibri" panose="020F0502020204030204" pitchFamily="34" charset="0"/>
            <a:cs typeface="Calibri" panose="020F0502020204030204" pitchFamily="34" charset="0"/>
          </a:endParaRPr>
        </a:p>
      </dgm:t>
    </dgm:pt>
    <dgm:pt modelId="{CF3F77CB-77DC-45BF-BECB-972A95C257D0}" type="sibTrans" cxnId="{618A8B89-2061-49C0-8C2B-0670865BE81D}">
      <dgm:prSet custT="1"/>
      <dgm:spPr/>
      <dgm:t>
        <a:bodyPr/>
        <a:lstStyle/>
        <a:p>
          <a:endParaRPr lang="ru-RU" sz="1600" b="1">
            <a:latin typeface="Calibri" panose="020F0502020204030204" pitchFamily="34" charset="0"/>
            <a:cs typeface="Calibri" panose="020F0502020204030204" pitchFamily="34" charset="0"/>
          </a:endParaRPr>
        </a:p>
      </dgm:t>
    </dgm:pt>
    <dgm:pt modelId="{C70B426B-6B83-403E-B582-3A54000A3359}">
      <dgm:prSet phldrT="[Текст]" custT="1"/>
      <dgm:spPr/>
      <dgm:t>
        <a:bodyPr/>
        <a:lstStyle/>
        <a:p>
          <a:r>
            <a:rPr lang="ru-RU" sz="1600" b="1" dirty="0" smtClean="0">
              <a:latin typeface="Calibri" panose="020F0502020204030204" pitchFamily="34" charset="0"/>
              <a:cs typeface="Calibri" panose="020F0502020204030204" pitchFamily="34" charset="0"/>
            </a:rPr>
            <a:t>Модуль 4. </a:t>
          </a:r>
        </a:p>
        <a:p>
          <a:r>
            <a:rPr lang="ru-RU" sz="1600" b="1" dirty="0" smtClean="0">
              <a:latin typeface="Calibri" panose="020F0502020204030204" pitchFamily="34" charset="0"/>
              <a:cs typeface="Calibri" panose="020F0502020204030204" pitchFamily="34" charset="0"/>
            </a:rPr>
            <a:t>Многотабличные базы данных </a:t>
          </a:r>
        </a:p>
        <a:p>
          <a:r>
            <a:rPr lang="ru-RU" sz="1600" b="1" dirty="0" smtClean="0">
              <a:latin typeface="Calibri" panose="020F0502020204030204" pitchFamily="34" charset="0"/>
              <a:cs typeface="Calibri" panose="020F0502020204030204" pitchFamily="34" charset="0"/>
            </a:rPr>
            <a:t>(3 пары)</a:t>
          </a:r>
          <a:endParaRPr lang="ru-RU" sz="1600" b="1" dirty="0">
            <a:latin typeface="Calibri" panose="020F0502020204030204" pitchFamily="34" charset="0"/>
            <a:cs typeface="Calibri" panose="020F0502020204030204" pitchFamily="34" charset="0"/>
          </a:endParaRPr>
        </a:p>
      </dgm:t>
    </dgm:pt>
    <dgm:pt modelId="{65A31A7E-2069-4083-A689-FFA2A7B060E1}" type="parTrans" cxnId="{002A995F-35EC-4243-8E11-A2D705931050}">
      <dgm:prSet/>
      <dgm:spPr/>
      <dgm:t>
        <a:bodyPr/>
        <a:lstStyle/>
        <a:p>
          <a:endParaRPr lang="ru-RU" sz="1600" b="1">
            <a:latin typeface="Calibri" panose="020F0502020204030204" pitchFamily="34" charset="0"/>
            <a:cs typeface="Calibri" panose="020F0502020204030204" pitchFamily="34" charset="0"/>
          </a:endParaRPr>
        </a:p>
      </dgm:t>
    </dgm:pt>
    <dgm:pt modelId="{894A564D-6ACD-433C-BA8B-0E811D1110CD}" type="sibTrans" cxnId="{002A995F-35EC-4243-8E11-A2D705931050}">
      <dgm:prSet custT="1"/>
      <dgm:spPr/>
      <dgm:t>
        <a:bodyPr/>
        <a:lstStyle/>
        <a:p>
          <a:endParaRPr lang="ru-RU" sz="1600" b="1">
            <a:latin typeface="Calibri" panose="020F0502020204030204" pitchFamily="34" charset="0"/>
            <a:cs typeface="Calibri" panose="020F0502020204030204" pitchFamily="34" charset="0"/>
          </a:endParaRPr>
        </a:p>
      </dgm:t>
    </dgm:pt>
    <dgm:pt modelId="{A63169C0-18E4-40EE-8F19-BB29BC621B97}">
      <dgm:prSet phldrT="[Текст]" custT="1"/>
      <dgm:spPr/>
      <dgm:t>
        <a:bodyPr/>
        <a:lstStyle/>
        <a:p>
          <a:r>
            <a:rPr lang="ru-RU" sz="1600" b="1" dirty="0" smtClean="0">
              <a:latin typeface="Calibri" panose="020F0502020204030204" pitchFamily="34" charset="0"/>
              <a:cs typeface="Calibri" panose="020F0502020204030204" pitchFamily="34" charset="0"/>
            </a:rPr>
            <a:t>Модуль 5. </a:t>
          </a:r>
        </a:p>
        <a:p>
          <a:r>
            <a:rPr lang="ru-RU" sz="1600" b="1" dirty="0" smtClean="0">
              <a:latin typeface="Calibri" panose="020F0502020204030204" pitchFamily="34" charset="0"/>
              <a:cs typeface="Calibri" panose="020F0502020204030204" pitchFamily="34" charset="0"/>
            </a:rPr>
            <a:t>Функции агрегирования</a:t>
          </a:r>
        </a:p>
        <a:p>
          <a:r>
            <a:rPr lang="ru-RU" sz="1600" b="1" dirty="0" smtClean="0">
              <a:latin typeface="Calibri" panose="020F0502020204030204" pitchFamily="34" charset="0"/>
              <a:cs typeface="Calibri" panose="020F0502020204030204" pitchFamily="34" charset="0"/>
            </a:rPr>
            <a:t> (3 пары)</a:t>
          </a:r>
          <a:endParaRPr lang="ru-RU" sz="1600" b="1" dirty="0">
            <a:latin typeface="Calibri" panose="020F0502020204030204" pitchFamily="34" charset="0"/>
            <a:cs typeface="Calibri" panose="020F0502020204030204" pitchFamily="34" charset="0"/>
          </a:endParaRPr>
        </a:p>
      </dgm:t>
    </dgm:pt>
    <dgm:pt modelId="{0DD89967-9586-4BA6-92A5-9C1A1DD81325}" type="parTrans" cxnId="{153A31A3-5AAA-4836-A655-1D9BC3E1192A}">
      <dgm:prSet/>
      <dgm:spPr/>
      <dgm:t>
        <a:bodyPr/>
        <a:lstStyle/>
        <a:p>
          <a:endParaRPr lang="ru-RU" sz="1600" b="1">
            <a:latin typeface="Calibri" panose="020F0502020204030204" pitchFamily="34" charset="0"/>
            <a:cs typeface="Calibri" panose="020F0502020204030204" pitchFamily="34" charset="0"/>
          </a:endParaRPr>
        </a:p>
      </dgm:t>
    </dgm:pt>
    <dgm:pt modelId="{912E6FB3-961A-43EA-889B-1672E0363550}" type="sibTrans" cxnId="{153A31A3-5AAA-4836-A655-1D9BC3E1192A}">
      <dgm:prSet custT="1"/>
      <dgm:spPr/>
      <dgm:t>
        <a:bodyPr/>
        <a:lstStyle/>
        <a:p>
          <a:endParaRPr lang="ru-RU" sz="1600" b="1">
            <a:latin typeface="Calibri" panose="020F0502020204030204" pitchFamily="34" charset="0"/>
            <a:cs typeface="Calibri" panose="020F0502020204030204" pitchFamily="34" charset="0"/>
          </a:endParaRPr>
        </a:p>
      </dgm:t>
    </dgm:pt>
    <dgm:pt modelId="{F80E1200-C99E-4355-BB19-25092840CB0B}">
      <dgm:prSet phldrT="[Текст]" custT="1"/>
      <dgm:spPr/>
      <dgm:t>
        <a:bodyPr/>
        <a:lstStyle/>
        <a:p>
          <a:r>
            <a:rPr lang="ru-RU" sz="1600" b="1" dirty="0" smtClean="0">
              <a:latin typeface="Calibri" panose="020F0502020204030204" pitchFamily="34" charset="0"/>
              <a:cs typeface="Calibri" panose="020F0502020204030204" pitchFamily="34" charset="0"/>
            </a:rPr>
            <a:t>Модуль 6. </a:t>
          </a:r>
        </a:p>
        <a:p>
          <a:r>
            <a:rPr lang="ru-RU" sz="1600" b="1" dirty="0" smtClean="0">
              <a:latin typeface="Calibri" panose="020F0502020204030204" pitchFamily="34" charset="0"/>
              <a:cs typeface="Calibri" panose="020F0502020204030204" pitchFamily="34" charset="0"/>
            </a:rPr>
            <a:t>Объединения </a:t>
          </a:r>
        </a:p>
        <a:p>
          <a:r>
            <a:rPr lang="ru-RU" sz="1600" b="1" dirty="0" smtClean="0">
              <a:latin typeface="Calibri" panose="020F0502020204030204" pitchFamily="34" charset="0"/>
              <a:cs typeface="Calibri" panose="020F0502020204030204" pitchFamily="34" charset="0"/>
            </a:rPr>
            <a:t>(2 пары)</a:t>
          </a:r>
          <a:endParaRPr lang="ru-RU" sz="1600" b="1" dirty="0">
            <a:latin typeface="Calibri" panose="020F0502020204030204" pitchFamily="34" charset="0"/>
            <a:cs typeface="Calibri" panose="020F0502020204030204" pitchFamily="34" charset="0"/>
          </a:endParaRPr>
        </a:p>
      </dgm:t>
    </dgm:pt>
    <dgm:pt modelId="{7AB060CB-A7D0-4F38-9A08-DCFE0B800763}" type="parTrans" cxnId="{AE359124-F1AE-48A5-B3E2-8489BDA3134B}">
      <dgm:prSet/>
      <dgm:spPr/>
      <dgm:t>
        <a:bodyPr/>
        <a:lstStyle/>
        <a:p>
          <a:endParaRPr lang="ru-RU" sz="1600" b="1">
            <a:latin typeface="Calibri" panose="020F0502020204030204" pitchFamily="34" charset="0"/>
            <a:cs typeface="Calibri" panose="020F0502020204030204" pitchFamily="34" charset="0"/>
          </a:endParaRPr>
        </a:p>
      </dgm:t>
    </dgm:pt>
    <dgm:pt modelId="{14E542E1-3439-4F23-BD61-7F85B3E0753D}" type="sibTrans" cxnId="{AE359124-F1AE-48A5-B3E2-8489BDA3134B}">
      <dgm:prSet custT="1"/>
      <dgm:spPr/>
      <dgm:t>
        <a:bodyPr/>
        <a:lstStyle/>
        <a:p>
          <a:endParaRPr lang="ru-RU" sz="1600" b="1">
            <a:latin typeface="Calibri" panose="020F0502020204030204" pitchFamily="34" charset="0"/>
            <a:cs typeface="Calibri" panose="020F0502020204030204" pitchFamily="34" charset="0"/>
          </a:endParaRPr>
        </a:p>
      </dgm:t>
    </dgm:pt>
    <dgm:pt modelId="{1D54AD24-5467-4464-8FEC-93C2DF4598B8}">
      <dgm:prSet phldrT="[Текст]" custT="1"/>
      <dgm:spPr/>
      <dgm:t>
        <a:bodyPr/>
        <a:lstStyle/>
        <a:p>
          <a:r>
            <a:rPr lang="ru-RU" sz="1600" b="1" dirty="0" smtClean="0">
              <a:latin typeface="Calibri" panose="020F0502020204030204" pitchFamily="34" charset="0"/>
              <a:cs typeface="Calibri" panose="020F0502020204030204" pitchFamily="34" charset="0"/>
            </a:rPr>
            <a:t>Модуль 3. </a:t>
          </a:r>
        </a:p>
        <a:p>
          <a:r>
            <a:rPr lang="ru-RU" sz="1600" b="1" dirty="0" smtClean="0">
              <a:latin typeface="Calibri" panose="020F0502020204030204" pitchFamily="34" charset="0"/>
              <a:cs typeface="Calibri" panose="020F0502020204030204" pitchFamily="34" charset="0"/>
            </a:rPr>
            <a:t>Запросы</a:t>
          </a:r>
          <a:r>
            <a:rPr lang="en-US" sz="1600" b="1" dirty="0" smtClean="0">
              <a:latin typeface="Calibri" panose="020F0502020204030204" pitchFamily="34" charset="0"/>
              <a:cs typeface="Calibri" panose="020F0502020204030204" pitchFamily="34" charset="0"/>
            </a:rPr>
            <a:t> SELECT, INSERT, UPDATE, DELETE</a:t>
          </a:r>
          <a:r>
            <a:rPr lang="ru-RU" sz="1600" b="1" dirty="0" smtClean="0">
              <a:latin typeface="Calibri" panose="020F0502020204030204" pitchFamily="34" charset="0"/>
              <a:cs typeface="Calibri" panose="020F0502020204030204" pitchFamily="34" charset="0"/>
            </a:rPr>
            <a:t> </a:t>
          </a:r>
        </a:p>
        <a:p>
          <a:r>
            <a:rPr lang="ru-RU" sz="1600" b="1" dirty="0" smtClean="0">
              <a:latin typeface="Calibri" panose="020F0502020204030204" pitchFamily="34" charset="0"/>
              <a:cs typeface="Calibri" panose="020F0502020204030204" pitchFamily="34" charset="0"/>
            </a:rPr>
            <a:t>(2 пары)</a:t>
          </a:r>
          <a:endParaRPr lang="ru-RU" sz="1600" b="1" dirty="0">
            <a:latin typeface="Calibri" panose="020F0502020204030204" pitchFamily="34" charset="0"/>
            <a:cs typeface="Calibri" panose="020F0502020204030204" pitchFamily="34" charset="0"/>
          </a:endParaRPr>
        </a:p>
      </dgm:t>
    </dgm:pt>
    <dgm:pt modelId="{17BF1675-3AB5-4450-820F-55885D3B62F9}" type="parTrans" cxnId="{9EEF2A8D-A1D6-4644-BB40-290F5FD1C4D0}">
      <dgm:prSet/>
      <dgm:spPr/>
      <dgm:t>
        <a:bodyPr/>
        <a:lstStyle/>
        <a:p>
          <a:endParaRPr lang="ru-RU" sz="1600" b="1">
            <a:latin typeface="Calibri" panose="020F0502020204030204" pitchFamily="34" charset="0"/>
            <a:cs typeface="Calibri" panose="020F0502020204030204" pitchFamily="34" charset="0"/>
          </a:endParaRPr>
        </a:p>
      </dgm:t>
    </dgm:pt>
    <dgm:pt modelId="{1A88BB4C-1C66-4365-89BD-A035455F972D}" type="sibTrans" cxnId="{9EEF2A8D-A1D6-4644-BB40-290F5FD1C4D0}">
      <dgm:prSet custT="1"/>
      <dgm:spPr/>
      <dgm:t>
        <a:bodyPr/>
        <a:lstStyle/>
        <a:p>
          <a:endParaRPr lang="ru-RU" sz="1600" b="1">
            <a:latin typeface="Calibri" panose="020F0502020204030204" pitchFamily="34" charset="0"/>
            <a:cs typeface="Calibri" panose="020F0502020204030204" pitchFamily="34" charset="0"/>
          </a:endParaRPr>
        </a:p>
      </dgm:t>
    </dgm:pt>
    <dgm:pt modelId="{0038238A-0602-439E-9C50-AA8F97292E88}">
      <dgm:prSet phldrT="[Текст]" custT="1"/>
      <dgm:spPr/>
      <dgm:t>
        <a:bodyPr/>
        <a:lstStyle/>
        <a:p>
          <a:r>
            <a:rPr lang="ru-RU" sz="1600" b="1" dirty="0" smtClean="0">
              <a:latin typeface="Calibri" panose="020F0502020204030204" pitchFamily="34" charset="0"/>
              <a:cs typeface="Calibri" panose="020F0502020204030204" pitchFamily="34" charset="0"/>
            </a:rPr>
            <a:t>Модуль 7. </a:t>
          </a:r>
        </a:p>
        <a:p>
          <a:r>
            <a:rPr lang="ru-RU" sz="1600" b="1" dirty="0" smtClean="0">
              <a:latin typeface="Calibri" panose="020F0502020204030204" pitchFamily="34" charset="0"/>
              <a:cs typeface="Calibri" panose="020F0502020204030204" pitchFamily="34" charset="0"/>
            </a:rPr>
            <a:t>Экзамен </a:t>
          </a:r>
        </a:p>
        <a:p>
          <a:r>
            <a:rPr lang="ru-RU" sz="1600" b="1" dirty="0" smtClean="0">
              <a:latin typeface="Calibri" panose="020F0502020204030204" pitchFamily="34" charset="0"/>
              <a:cs typeface="Calibri" panose="020F0502020204030204" pitchFamily="34" charset="0"/>
            </a:rPr>
            <a:t>(2 пары)</a:t>
          </a:r>
          <a:endParaRPr lang="ru-RU" sz="1600" b="1" dirty="0">
            <a:latin typeface="Calibri" panose="020F0502020204030204" pitchFamily="34" charset="0"/>
            <a:cs typeface="Calibri" panose="020F0502020204030204" pitchFamily="34" charset="0"/>
          </a:endParaRPr>
        </a:p>
      </dgm:t>
    </dgm:pt>
    <dgm:pt modelId="{A7176ACE-4BFE-4BC5-B1D2-D896BBDB5D90}" type="parTrans" cxnId="{6D6740D2-1FB2-44E2-B044-6F783D1DAF00}">
      <dgm:prSet/>
      <dgm:spPr/>
      <dgm:t>
        <a:bodyPr/>
        <a:lstStyle/>
        <a:p>
          <a:endParaRPr lang="ru-RU" sz="1600" b="1">
            <a:latin typeface="Calibri" panose="020F0502020204030204" pitchFamily="34" charset="0"/>
            <a:cs typeface="Calibri" panose="020F0502020204030204" pitchFamily="34" charset="0"/>
          </a:endParaRPr>
        </a:p>
      </dgm:t>
    </dgm:pt>
    <dgm:pt modelId="{CB31825E-0ADD-441F-BC8D-D75C9048FFDF}" type="sibTrans" cxnId="{6D6740D2-1FB2-44E2-B044-6F783D1DAF00}">
      <dgm:prSet/>
      <dgm:spPr/>
      <dgm:t>
        <a:bodyPr/>
        <a:lstStyle/>
        <a:p>
          <a:endParaRPr lang="ru-RU" sz="1600" b="1">
            <a:latin typeface="Calibri" panose="020F0502020204030204" pitchFamily="34" charset="0"/>
            <a:cs typeface="Calibri" panose="020F0502020204030204" pitchFamily="34" charset="0"/>
          </a:endParaRPr>
        </a:p>
      </dgm:t>
    </dgm:pt>
    <dgm:pt modelId="{ACDD4C6E-4B4B-453A-B18A-AB34E75F5899}" type="pres">
      <dgm:prSet presAssocID="{05CD2574-A1C9-4001-8D70-8CE2615CEE9D}" presName="Name0" presStyleCnt="0">
        <dgm:presLayoutVars>
          <dgm:dir/>
          <dgm:resizeHandles val="exact"/>
        </dgm:presLayoutVars>
      </dgm:prSet>
      <dgm:spPr/>
    </dgm:pt>
    <dgm:pt modelId="{79D93464-A0F5-4475-B225-C074B4D306D7}" type="pres">
      <dgm:prSet presAssocID="{A774946C-57B3-4B6B-8A84-5DF2B6970A14}" presName="node" presStyleLbl="node1" presStyleIdx="0" presStyleCnt="7">
        <dgm:presLayoutVars>
          <dgm:bulletEnabled val="1"/>
        </dgm:presLayoutVars>
      </dgm:prSet>
      <dgm:spPr/>
    </dgm:pt>
    <dgm:pt modelId="{36D17434-8EDB-48DB-B3FE-8EBA7BD468CE}" type="pres">
      <dgm:prSet presAssocID="{D70C3F7A-1F42-4FAE-B8F0-91DF63C889C6}" presName="sibTrans" presStyleLbl="sibTrans1D1" presStyleIdx="0" presStyleCnt="6"/>
      <dgm:spPr/>
    </dgm:pt>
    <dgm:pt modelId="{8772C046-4A22-4116-8A63-B2508D400940}" type="pres">
      <dgm:prSet presAssocID="{D70C3F7A-1F42-4FAE-B8F0-91DF63C889C6}" presName="connectorText" presStyleLbl="sibTrans1D1" presStyleIdx="0" presStyleCnt="6"/>
      <dgm:spPr/>
    </dgm:pt>
    <dgm:pt modelId="{E4578E88-F05C-4E15-874E-063F2705595B}" type="pres">
      <dgm:prSet presAssocID="{FA3CE1C2-CB2E-446D-9A8A-5EF210A1890D}" presName="node" presStyleLbl="node1" presStyleIdx="1" presStyleCnt="7">
        <dgm:presLayoutVars>
          <dgm:bulletEnabled val="1"/>
        </dgm:presLayoutVars>
      </dgm:prSet>
      <dgm:spPr/>
    </dgm:pt>
    <dgm:pt modelId="{659FE265-DE84-4947-B536-520443E74F9A}" type="pres">
      <dgm:prSet presAssocID="{CF3F77CB-77DC-45BF-BECB-972A95C257D0}" presName="sibTrans" presStyleLbl="sibTrans1D1" presStyleIdx="1" presStyleCnt="6"/>
      <dgm:spPr/>
    </dgm:pt>
    <dgm:pt modelId="{B6776F80-12DA-4A98-A5A2-F5A1B140E44A}" type="pres">
      <dgm:prSet presAssocID="{CF3F77CB-77DC-45BF-BECB-972A95C257D0}" presName="connectorText" presStyleLbl="sibTrans1D1" presStyleIdx="1" presStyleCnt="6"/>
      <dgm:spPr/>
    </dgm:pt>
    <dgm:pt modelId="{436D7558-14D9-40D9-AA86-3C082DE60D8C}" type="pres">
      <dgm:prSet presAssocID="{1D54AD24-5467-4464-8FEC-93C2DF4598B8}" presName="node" presStyleLbl="node1" presStyleIdx="2" presStyleCnt="7">
        <dgm:presLayoutVars>
          <dgm:bulletEnabled val="1"/>
        </dgm:presLayoutVars>
      </dgm:prSet>
      <dgm:spPr/>
    </dgm:pt>
    <dgm:pt modelId="{1AAD654A-C768-4EEA-BF4D-EF58196C7410}" type="pres">
      <dgm:prSet presAssocID="{1A88BB4C-1C66-4365-89BD-A035455F972D}" presName="sibTrans" presStyleLbl="sibTrans1D1" presStyleIdx="2" presStyleCnt="6"/>
      <dgm:spPr/>
    </dgm:pt>
    <dgm:pt modelId="{E06A2CD2-436D-4C2D-8628-C5AE92E8388B}" type="pres">
      <dgm:prSet presAssocID="{1A88BB4C-1C66-4365-89BD-A035455F972D}" presName="connectorText" presStyleLbl="sibTrans1D1" presStyleIdx="2" presStyleCnt="6"/>
      <dgm:spPr/>
    </dgm:pt>
    <dgm:pt modelId="{9EF0EA3B-975E-4CF8-8564-57B3FA66F321}" type="pres">
      <dgm:prSet presAssocID="{C70B426B-6B83-403E-B582-3A54000A3359}" presName="node" presStyleLbl="node1" presStyleIdx="3" presStyleCnt="7">
        <dgm:presLayoutVars>
          <dgm:bulletEnabled val="1"/>
        </dgm:presLayoutVars>
      </dgm:prSet>
      <dgm:spPr/>
    </dgm:pt>
    <dgm:pt modelId="{0A4442E9-1231-4BAE-B699-5CAD4F27B145}" type="pres">
      <dgm:prSet presAssocID="{894A564D-6ACD-433C-BA8B-0E811D1110CD}" presName="sibTrans" presStyleLbl="sibTrans1D1" presStyleIdx="3" presStyleCnt="6"/>
      <dgm:spPr/>
    </dgm:pt>
    <dgm:pt modelId="{E3A0E900-3B4F-46F0-A187-38F1380DB3AB}" type="pres">
      <dgm:prSet presAssocID="{894A564D-6ACD-433C-BA8B-0E811D1110CD}" presName="connectorText" presStyleLbl="sibTrans1D1" presStyleIdx="3" presStyleCnt="6"/>
      <dgm:spPr/>
    </dgm:pt>
    <dgm:pt modelId="{63B7A3A4-99AC-4E8E-929E-D4E5DFC8DCBC}" type="pres">
      <dgm:prSet presAssocID="{A63169C0-18E4-40EE-8F19-BB29BC621B97}" presName="node" presStyleLbl="node1" presStyleIdx="4" presStyleCnt="7">
        <dgm:presLayoutVars>
          <dgm:bulletEnabled val="1"/>
        </dgm:presLayoutVars>
      </dgm:prSet>
      <dgm:spPr/>
    </dgm:pt>
    <dgm:pt modelId="{A89283BB-BD4D-4F80-B0D3-E7713E2E4925}" type="pres">
      <dgm:prSet presAssocID="{912E6FB3-961A-43EA-889B-1672E0363550}" presName="sibTrans" presStyleLbl="sibTrans1D1" presStyleIdx="4" presStyleCnt="6"/>
      <dgm:spPr/>
    </dgm:pt>
    <dgm:pt modelId="{19EAE516-C1F5-4FFE-A2CA-502962A43C34}" type="pres">
      <dgm:prSet presAssocID="{912E6FB3-961A-43EA-889B-1672E0363550}" presName="connectorText" presStyleLbl="sibTrans1D1" presStyleIdx="4" presStyleCnt="6"/>
      <dgm:spPr/>
    </dgm:pt>
    <dgm:pt modelId="{90134AE4-5F7A-41DF-AC04-D1812857F690}" type="pres">
      <dgm:prSet presAssocID="{F80E1200-C99E-4355-BB19-25092840CB0B}" presName="node" presStyleLbl="node1" presStyleIdx="5" presStyleCnt="7">
        <dgm:presLayoutVars>
          <dgm:bulletEnabled val="1"/>
        </dgm:presLayoutVars>
      </dgm:prSet>
      <dgm:spPr/>
    </dgm:pt>
    <dgm:pt modelId="{9A30B923-1ED9-490D-AE66-0BF75C085EFF}" type="pres">
      <dgm:prSet presAssocID="{14E542E1-3439-4F23-BD61-7F85B3E0753D}" presName="sibTrans" presStyleLbl="sibTrans1D1" presStyleIdx="5" presStyleCnt="6"/>
      <dgm:spPr/>
    </dgm:pt>
    <dgm:pt modelId="{7B20B5C9-C083-4AAA-ABCE-50A21DDF81CB}" type="pres">
      <dgm:prSet presAssocID="{14E542E1-3439-4F23-BD61-7F85B3E0753D}" presName="connectorText" presStyleLbl="sibTrans1D1" presStyleIdx="5" presStyleCnt="6"/>
      <dgm:spPr/>
    </dgm:pt>
    <dgm:pt modelId="{6B922E60-00D3-4F1A-B0C1-7381C0A3A6ED}" type="pres">
      <dgm:prSet presAssocID="{0038238A-0602-439E-9C50-AA8F97292E88}" presName="node" presStyleLbl="node1" presStyleIdx="6" presStyleCnt="7">
        <dgm:presLayoutVars>
          <dgm:bulletEnabled val="1"/>
        </dgm:presLayoutVars>
      </dgm:prSet>
      <dgm:spPr/>
    </dgm:pt>
  </dgm:ptLst>
  <dgm:cxnLst>
    <dgm:cxn modelId="{002A995F-35EC-4243-8E11-A2D705931050}" srcId="{05CD2574-A1C9-4001-8D70-8CE2615CEE9D}" destId="{C70B426B-6B83-403E-B582-3A54000A3359}" srcOrd="3" destOrd="0" parTransId="{65A31A7E-2069-4083-A689-FFA2A7B060E1}" sibTransId="{894A564D-6ACD-433C-BA8B-0E811D1110CD}"/>
    <dgm:cxn modelId="{A3194FB3-0271-4B1A-BE9C-51FE321C8A71}" type="presOf" srcId="{1A88BB4C-1C66-4365-89BD-A035455F972D}" destId="{E06A2CD2-436D-4C2D-8628-C5AE92E8388B}" srcOrd="1" destOrd="0" presId="urn:microsoft.com/office/officeart/2005/8/layout/bProcess3"/>
    <dgm:cxn modelId="{9493392F-7AD2-43CE-9C1E-BBBBF680F90A}" type="presOf" srcId="{A774946C-57B3-4B6B-8A84-5DF2B6970A14}" destId="{79D93464-A0F5-4475-B225-C074B4D306D7}" srcOrd="0" destOrd="0" presId="urn:microsoft.com/office/officeart/2005/8/layout/bProcess3"/>
    <dgm:cxn modelId="{542D4551-BA8D-462A-BA75-488E8DBD082D}" type="presOf" srcId="{F80E1200-C99E-4355-BB19-25092840CB0B}" destId="{90134AE4-5F7A-41DF-AC04-D1812857F690}" srcOrd="0" destOrd="0" presId="urn:microsoft.com/office/officeart/2005/8/layout/bProcess3"/>
    <dgm:cxn modelId="{1013CBC6-D2BC-4041-BE04-7735F2B43EBC}" type="presOf" srcId="{0038238A-0602-439E-9C50-AA8F97292E88}" destId="{6B922E60-00D3-4F1A-B0C1-7381C0A3A6ED}" srcOrd="0" destOrd="0" presId="urn:microsoft.com/office/officeart/2005/8/layout/bProcess3"/>
    <dgm:cxn modelId="{6D6740D2-1FB2-44E2-B044-6F783D1DAF00}" srcId="{05CD2574-A1C9-4001-8D70-8CE2615CEE9D}" destId="{0038238A-0602-439E-9C50-AA8F97292E88}" srcOrd="6" destOrd="0" parTransId="{A7176ACE-4BFE-4BC5-B1D2-D896BBDB5D90}" sibTransId="{CB31825E-0ADD-441F-BC8D-D75C9048FFDF}"/>
    <dgm:cxn modelId="{601EF026-1584-4922-A026-10E1016E9419}" type="presOf" srcId="{A63169C0-18E4-40EE-8F19-BB29BC621B97}" destId="{63B7A3A4-99AC-4E8E-929E-D4E5DFC8DCBC}" srcOrd="0" destOrd="0" presId="urn:microsoft.com/office/officeart/2005/8/layout/bProcess3"/>
    <dgm:cxn modelId="{7BE148BD-337A-4633-BEB0-8B5EF1BE3F53}" type="presOf" srcId="{C70B426B-6B83-403E-B582-3A54000A3359}" destId="{9EF0EA3B-975E-4CF8-8564-57B3FA66F321}" srcOrd="0" destOrd="0" presId="urn:microsoft.com/office/officeart/2005/8/layout/bProcess3"/>
    <dgm:cxn modelId="{9B7CBBF9-C215-4013-AC28-B20EC8060824}" type="presOf" srcId="{D70C3F7A-1F42-4FAE-B8F0-91DF63C889C6}" destId="{8772C046-4A22-4116-8A63-B2508D400940}" srcOrd="1" destOrd="0" presId="urn:microsoft.com/office/officeart/2005/8/layout/bProcess3"/>
    <dgm:cxn modelId="{DC8FEBD0-36FD-471F-8FFE-B392EE500D42}" type="presOf" srcId="{912E6FB3-961A-43EA-889B-1672E0363550}" destId="{A89283BB-BD4D-4F80-B0D3-E7713E2E4925}" srcOrd="0" destOrd="0" presId="urn:microsoft.com/office/officeart/2005/8/layout/bProcess3"/>
    <dgm:cxn modelId="{9EEF2A8D-A1D6-4644-BB40-290F5FD1C4D0}" srcId="{05CD2574-A1C9-4001-8D70-8CE2615CEE9D}" destId="{1D54AD24-5467-4464-8FEC-93C2DF4598B8}" srcOrd="2" destOrd="0" parTransId="{17BF1675-3AB5-4450-820F-55885D3B62F9}" sibTransId="{1A88BB4C-1C66-4365-89BD-A035455F972D}"/>
    <dgm:cxn modelId="{68ED3172-4757-4566-8AA7-73602F1FF87E}" type="presOf" srcId="{14E542E1-3439-4F23-BD61-7F85B3E0753D}" destId="{7B20B5C9-C083-4AAA-ABCE-50A21DDF81CB}" srcOrd="1" destOrd="0" presId="urn:microsoft.com/office/officeart/2005/8/layout/bProcess3"/>
    <dgm:cxn modelId="{153A31A3-5AAA-4836-A655-1D9BC3E1192A}" srcId="{05CD2574-A1C9-4001-8D70-8CE2615CEE9D}" destId="{A63169C0-18E4-40EE-8F19-BB29BC621B97}" srcOrd="4" destOrd="0" parTransId="{0DD89967-9586-4BA6-92A5-9C1A1DD81325}" sibTransId="{912E6FB3-961A-43EA-889B-1672E0363550}"/>
    <dgm:cxn modelId="{A253F766-3DEF-41C9-B1BC-F833C400DB3D}" type="presOf" srcId="{FA3CE1C2-CB2E-446D-9A8A-5EF210A1890D}" destId="{E4578E88-F05C-4E15-874E-063F2705595B}" srcOrd="0" destOrd="0" presId="urn:microsoft.com/office/officeart/2005/8/layout/bProcess3"/>
    <dgm:cxn modelId="{3F3D889E-CF5F-425E-A664-0F4057426A2F}" type="presOf" srcId="{894A564D-6ACD-433C-BA8B-0E811D1110CD}" destId="{0A4442E9-1231-4BAE-B699-5CAD4F27B145}" srcOrd="0" destOrd="0" presId="urn:microsoft.com/office/officeart/2005/8/layout/bProcess3"/>
    <dgm:cxn modelId="{005C14B4-50B9-4440-BE5E-2D1A465C0374}" type="presOf" srcId="{CF3F77CB-77DC-45BF-BECB-972A95C257D0}" destId="{B6776F80-12DA-4A98-A5A2-F5A1B140E44A}" srcOrd="1" destOrd="0" presId="urn:microsoft.com/office/officeart/2005/8/layout/bProcess3"/>
    <dgm:cxn modelId="{0940AEDC-A606-4F21-A181-A16BFF8A59BB}" srcId="{05CD2574-A1C9-4001-8D70-8CE2615CEE9D}" destId="{A774946C-57B3-4B6B-8A84-5DF2B6970A14}" srcOrd="0" destOrd="0" parTransId="{78665621-5D61-412C-B6E2-79EC4B6EE65E}" sibTransId="{D70C3F7A-1F42-4FAE-B8F0-91DF63C889C6}"/>
    <dgm:cxn modelId="{AA7A82BE-2C8A-4257-A514-DC44AAA00180}" type="presOf" srcId="{1A88BB4C-1C66-4365-89BD-A035455F972D}" destId="{1AAD654A-C768-4EEA-BF4D-EF58196C7410}" srcOrd="0" destOrd="0" presId="urn:microsoft.com/office/officeart/2005/8/layout/bProcess3"/>
    <dgm:cxn modelId="{618A8B89-2061-49C0-8C2B-0670865BE81D}" srcId="{05CD2574-A1C9-4001-8D70-8CE2615CEE9D}" destId="{FA3CE1C2-CB2E-446D-9A8A-5EF210A1890D}" srcOrd="1" destOrd="0" parTransId="{8F5E69E9-4CF2-4CB7-96C1-3691CA9CB77C}" sibTransId="{CF3F77CB-77DC-45BF-BECB-972A95C257D0}"/>
    <dgm:cxn modelId="{AE359124-F1AE-48A5-B3E2-8489BDA3134B}" srcId="{05CD2574-A1C9-4001-8D70-8CE2615CEE9D}" destId="{F80E1200-C99E-4355-BB19-25092840CB0B}" srcOrd="5" destOrd="0" parTransId="{7AB060CB-A7D0-4F38-9A08-DCFE0B800763}" sibTransId="{14E542E1-3439-4F23-BD61-7F85B3E0753D}"/>
    <dgm:cxn modelId="{110DBA46-1642-4223-A3BA-385969900846}" type="presOf" srcId="{912E6FB3-961A-43EA-889B-1672E0363550}" destId="{19EAE516-C1F5-4FFE-A2CA-502962A43C34}" srcOrd="1" destOrd="0" presId="urn:microsoft.com/office/officeart/2005/8/layout/bProcess3"/>
    <dgm:cxn modelId="{7A07C736-405C-4896-AB22-F4F8604C279A}" type="presOf" srcId="{CF3F77CB-77DC-45BF-BECB-972A95C257D0}" destId="{659FE265-DE84-4947-B536-520443E74F9A}" srcOrd="0" destOrd="0" presId="urn:microsoft.com/office/officeart/2005/8/layout/bProcess3"/>
    <dgm:cxn modelId="{CD013503-7FAE-47F0-B03B-DA1642F4AEF6}" type="presOf" srcId="{14E542E1-3439-4F23-BD61-7F85B3E0753D}" destId="{9A30B923-1ED9-490D-AE66-0BF75C085EFF}" srcOrd="0" destOrd="0" presId="urn:microsoft.com/office/officeart/2005/8/layout/bProcess3"/>
    <dgm:cxn modelId="{88573029-806E-43CE-AEC6-F5E7B3A807A1}" type="presOf" srcId="{1D54AD24-5467-4464-8FEC-93C2DF4598B8}" destId="{436D7558-14D9-40D9-AA86-3C082DE60D8C}" srcOrd="0" destOrd="0" presId="urn:microsoft.com/office/officeart/2005/8/layout/bProcess3"/>
    <dgm:cxn modelId="{A48183FF-1AEA-4ED1-B0A5-EE36E3C6DBAA}" type="presOf" srcId="{05CD2574-A1C9-4001-8D70-8CE2615CEE9D}" destId="{ACDD4C6E-4B4B-453A-B18A-AB34E75F5899}" srcOrd="0" destOrd="0" presId="urn:microsoft.com/office/officeart/2005/8/layout/bProcess3"/>
    <dgm:cxn modelId="{E65134BE-F9AF-493B-9E24-D52770EC8E63}" type="presOf" srcId="{894A564D-6ACD-433C-BA8B-0E811D1110CD}" destId="{E3A0E900-3B4F-46F0-A187-38F1380DB3AB}" srcOrd="1" destOrd="0" presId="urn:microsoft.com/office/officeart/2005/8/layout/bProcess3"/>
    <dgm:cxn modelId="{3B521454-D05D-49BC-A292-43CDB2FF313B}" type="presOf" srcId="{D70C3F7A-1F42-4FAE-B8F0-91DF63C889C6}" destId="{36D17434-8EDB-48DB-B3FE-8EBA7BD468CE}" srcOrd="0" destOrd="0" presId="urn:microsoft.com/office/officeart/2005/8/layout/bProcess3"/>
    <dgm:cxn modelId="{8842A4A3-28D2-457D-93E6-C51AB1B0FF0D}" type="presParOf" srcId="{ACDD4C6E-4B4B-453A-B18A-AB34E75F5899}" destId="{79D93464-A0F5-4475-B225-C074B4D306D7}" srcOrd="0" destOrd="0" presId="urn:microsoft.com/office/officeart/2005/8/layout/bProcess3"/>
    <dgm:cxn modelId="{2A132EC5-5A5E-4BEE-A56D-8F54463411A3}" type="presParOf" srcId="{ACDD4C6E-4B4B-453A-B18A-AB34E75F5899}" destId="{36D17434-8EDB-48DB-B3FE-8EBA7BD468CE}" srcOrd="1" destOrd="0" presId="urn:microsoft.com/office/officeart/2005/8/layout/bProcess3"/>
    <dgm:cxn modelId="{757BF597-33B3-4B91-85C5-FF7AC7F1D40C}" type="presParOf" srcId="{36D17434-8EDB-48DB-B3FE-8EBA7BD468CE}" destId="{8772C046-4A22-4116-8A63-B2508D400940}" srcOrd="0" destOrd="0" presId="urn:microsoft.com/office/officeart/2005/8/layout/bProcess3"/>
    <dgm:cxn modelId="{D3839D8E-552E-4A3F-953C-ADD2B3429479}" type="presParOf" srcId="{ACDD4C6E-4B4B-453A-B18A-AB34E75F5899}" destId="{E4578E88-F05C-4E15-874E-063F2705595B}" srcOrd="2" destOrd="0" presId="urn:microsoft.com/office/officeart/2005/8/layout/bProcess3"/>
    <dgm:cxn modelId="{1569E923-251C-4B3C-A58D-EAACF500EE8E}" type="presParOf" srcId="{ACDD4C6E-4B4B-453A-B18A-AB34E75F5899}" destId="{659FE265-DE84-4947-B536-520443E74F9A}" srcOrd="3" destOrd="0" presId="urn:microsoft.com/office/officeart/2005/8/layout/bProcess3"/>
    <dgm:cxn modelId="{BB6349C4-F563-4649-A0E3-358A5B64076B}" type="presParOf" srcId="{659FE265-DE84-4947-B536-520443E74F9A}" destId="{B6776F80-12DA-4A98-A5A2-F5A1B140E44A}" srcOrd="0" destOrd="0" presId="urn:microsoft.com/office/officeart/2005/8/layout/bProcess3"/>
    <dgm:cxn modelId="{81E84CAE-C20B-4E69-90CD-518DEBBD3FC0}" type="presParOf" srcId="{ACDD4C6E-4B4B-453A-B18A-AB34E75F5899}" destId="{436D7558-14D9-40D9-AA86-3C082DE60D8C}" srcOrd="4" destOrd="0" presId="urn:microsoft.com/office/officeart/2005/8/layout/bProcess3"/>
    <dgm:cxn modelId="{AA0CEF12-4B5A-4ECF-B9EC-055056DB8492}" type="presParOf" srcId="{ACDD4C6E-4B4B-453A-B18A-AB34E75F5899}" destId="{1AAD654A-C768-4EEA-BF4D-EF58196C7410}" srcOrd="5" destOrd="0" presId="urn:microsoft.com/office/officeart/2005/8/layout/bProcess3"/>
    <dgm:cxn modelId="{53620665-99D5-4ED0-90AE-06343639D2D2}" type="presParOf" srcId="{1AAD654A-C768-4EEA-BF4D-EF58196C7410}" destId="{E06A2CD2-436D-4C2D-8628-C5AE92E8388B}" srcOrd="0" destOrd="0" presId="urn:microsoft.com/office/officeart/2005/8/layout/bProcess3"/>
    <dgm:cxn modelId="{9392666D-96EB-4C32-B21D-44C6B4D06193}" type="presParOf" srcId="{ACDD4C6E-4B4B-453A-B18A-AB34E75F5899}" destId="{9EF0EA3B-975E-4CF8-8564-57B3FA66F321}" srcOrd="6" destOrd="0" presId="urn:microsoft.com/office/officeart/2005/8/layout/bProcess3"/>
    <dgm:cxn modelId="{A3D9B176-81F5-42D6-8F93-79CE39A56737}" type="presParOf" srcId="{ACDD4C6E-4B4B-453A-B18A-AB34E75F5899}" destId="{0A4442E9-1231-4BAE-B699-5CAD4F27B145}" srcOrd="7" destOrd="0" presId="urn:microsoft.com/office/officeart/2005/8/layout/bProcess3"/>
    <dgm:cxn modelId="{67A727E3-2D80-43FD-9F86-2568DE5D3DE2}" type="presParOf" srcId="{0A4442E9-1231-4BAE-B699-5CAD4F27B145}" destId="{E3A0E900-3B4F-46F0-A187-38F1380DB3AB}" srcOrd="0" destOrd="0" presId="urn:microsoft.com/office/officeart/2005/8/layout/bProcess3"/>
    <dgm:cxn modelId="{2E2085DE-8348-4BC4-A8C8-7C7141CEEB5A}" type="presParOf" srcId="{ACDD4C6E-4B4B-453A-B18A-AB34E75F5899}" destId="{63B7A3A4-99AC-4E8E-929E-D4E5DFC8DCBC}" srcOrd="8" destOrd="0" presId="urn:microsoft.com/office/officeart/2005/8/layout/bProcess3"/>
    <dgm:cxn modelId="{4E7E6E47-9E29-495E-B949-0697D7EEAA41}" type="presParOf" srcId="{ACDD4C6E-4B4B-453A-B18A-AB34E75F5899}" destId="{A89283BB-BD4D-4F80-B0D3-E7713E2E4925}" srcOrd="9" destOrd="0" presId="urn:microsoft.com/office/officeart/2005/8/layout/bProcess3"/>
    <dgm:cxn modelId="{C38DD907-2526-4512-9894-F6FDE61682DB}" type="presParOf" srcId="{A89283BB-BD4D-4F80-B0D3-E7713E2E4925}" destId="{19EAE516-C1F5-4FFE-A2CA-502962A43C34}" srcOrd="0" destOrd="0" presId="urn:microsoft.com/office/officeart/2005/8/layout/bProcess3"/>
    <dgm:cxn modelId="{B40BA4B3-ED67-4008-8000-08E2242DC774}" type="presParOf" srcId="{ACDD4C6E-4B4B-453A-B18A-AB34E75F5899}" destId="{90134AE4-5F7A-41DF-AC04-D1812857F690}" srcOrd="10" destOrd="0" presId="urn:microsoft.com/office/officeart/2005/8/layout/bProcess3"/>
    <dgm:cxn modelId="{D1F389BF-FFCC-40E7-A079-133C42156462}" type="presParOf" srcId="{ACDD4C6E-4B4B-453A-B18A-AB34E75F5899}" destId="{9A30B923-1ED9-490D-AE66-0BF75C085EFF}" srcOrd="11" destOrd="0" presId="urn:microsoft.com/office/officeart/2005/8/layout/bProcess3"/>
    <dgm:cxn modelId="{810E560F-F709-45F1-A1DA-76842E6634C0}" type="presParOf" srcId="{9A30B923-1ED9-490D-AE66-0BF75C085EFF}" destId="{7B20B5C9-C083-4AAA-ABCE-50A21DDF81CB}" srcOrd="0" destOrd="0" presId="urn:microsoft.com/office/officeart/2005/8/layout/bProcess3"/>
    <dgm:cxn modelId="{ABC88B50-CFD4-45B9-8A1A-3C80EED22C58}" type="presParOf" srcId="{ACDD4C6E-4B4B-453A-B18A-AB34E75F5899}" destId="{6B922E60-00D3-4F1A-B0C1-7381C0A3A6ED}" srcOrd="12"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88ACB17-F978-4BD4-B0BC-0B7F1D6A8C13}" type="doc">
      <dgm:prSet loTypeId="urn:microsoft.com/office/officeart/2005/8/layout/hierarchy4" loCatId="list" qsTypeId="urn:microsoft.com/office/officeart/2005/8/quickstyle/simple5" qsCatId="simple" csTypeId="urn:microsoft.com/office/officeart/2005/8/colors/colorful1" csCatId="colorful" phldr="1"/>
      <dgm:spPr/>
      <dgm:t>
        <a:bodyPr/>
        <a:lstStyle/>
        <a:p>
          <a:endParaRPr lang="ru-RU"/>
        </a:p>
      </dgm:t>
    </dgm:pt>
    <dgm:pt modelId="{8F28142D-78A9-4022-9E59-76892BE108C6}">
      <dgm:prSet/>
      <dgm:spPr/>
      <dgm:t>
        <a:bodyPr/>
        <a:lstStyle/>
        <a:p>
          <a:r>
            <a:rPr lang="ru-RU" dirty="0" smtClean="0">
              <a:latin typeface="Calibri" panose="020F0502020204030204" pitchFamily="34" charset="0"/>
              <a:cs typeface="Calibri" panose="020F0502020204030204" pitchFamily="34" charset="0"/>
            </a:rPr>
            <a:t>Понятие </a:t>
          </a:r>
          <a:r>
            <a:rPr lang="ru-RU" b="1" dirty="0" smtClean="0">
              <a:latin typeface="Calibri" panose="020F0502020204030204" pitchFamily="34" charset="0"/>
              <a:cs typeface="Calibri" panose="020F0502020204030204" pitchFamily="34" charset="0"/>
            </a:rPr>
            <a:t>«данные»</a:t>
          </a:r>
          <a:r>
            <a:rPr lang="ru-RU" dirty="0" smtClean="0">
              <a:latin typeface="Calibri" panose="020F0502020204030204" pitchFamily="34" charset="0"/>
              <a:cs typeface="Calibri" panose="020F0502020204030204" pitchFamily="34" charset="0"/>
            </a:rPr>
            <a:t> в концепции баз данных — это набор конкретных значений, параметров, характеризующих объект, условие, ситуацию или любые другие факторы. </a:t>
          </a:r>
          <a:endParaRPr lang="ru-RU" dirty="0">
            <a:latin typeface="Calibri" panose="020F0502020204030204" pitchFamily="34" charset="0"/>
            <a:cs typeface="Calibri" panose="020F0502020204030204" pitchFamily="34" charset="0"/>
          </a:endParaRPr>
        </a:p>
      </dgm:t>
    </dgm:pt>
    <dgm:pt modelId="{B9954855-73A5-4707-AC2A-1F739B7EC414}" type="parTrans" cxnId="{7C1CAC3B-6E89-449A-A426-105FA36A69C0}">
      <dgm:prSet/>
      <dgm:spPr/>
      <dgm:t>
        <a:bodyPr/>
        <a:lstStyle/>
        <a:p>
          <a:endParaRPr lang="ru-RU">
            <a:latin typeface="Calibri" panose="020F0502020204030204" pitchFamily="34" charset="0"/>
            <a:cs typeface="Calibri" panose="020F0502020204030204" pitchFamily="34" charset="0"/>
          </a:endParaRPr>
        </a:p>
      </dgm:t>
    </dgm:pt>
    <dgm:pt modelId="{1526804C-025C-40EE-84E8-9C05080D1BA8}" type="sibTrans" cxnId="{7C1CAC3B-6E89-449A-A426-105FA36A69C0}">
      <dgm:prSet/>
      <dgm:spPr/>
      <dgm:t>
        <a:bodyPr/>
        <a:lstStyle/>
        <a:p>
          <a:endParaRPr lang="ru-RU">
            <a:latin typeface="Calibri" panose="020F0502020204030204" pitchFamily="34" charset="0"/>
            <a:cs typeface="Calibri" panose="020F0502020204030204" pitchFamily="34" charset="0"/>
          </a:endParaRPr>
        </a:p>
      </dgm:t>
    </dgm:pt>
    <dgm:pt modelId="{BDBED691-DCDC-464C-A107-0A5A10CFE8E4}">
      <dgm:prSet/>
      <dgm:spPr/>
      <dgm:t>
        <a:bodyPr/>
        <a:lstStyle/>
        <a:p>
          <a:r>
            <a:rPr lang="ru-RU" b="1" smtClean="0">
              <a:latin typeface="Calibri" panose="020F0502020204030204" pitchFamily="34" charset="0"/>
              <a:cs typeface="Calibri" panose="020F0502020204030204" pitchFamily="34" charset="0"/>
            </a:rPr>
            <a:t>Модель данных</a:t>
          </a:r>
          <a:r>
            <a:rPr lang="ru-RU" smtClean="0">
              <a:latin typeface="Calibri" panose="020F0502020204030204" pitchFamily="34" charset="0"/>
              <a:cs typeface="Calibri" panose="020F0502020204030204" pitchFamily="34" charset="0"/>
            </a:rPr>
            <a:t> - это совокупность структур данных и операций их обработки.</a:t>
          </a:r>
          <a:endParaRPr lang="ru-RU" dirty="0">
            <a:latin typeface="Calibri" panose="020F0502020204030204" pitchFamily="34" charset="0"/>
            <a:cs typeface="Calibri" panose="020F0502020204030204" pitchFamily="34" charset="0"/>
          </a:endParaRPr>
        </a:p>
      </dgm:t>
    </dgm:pt>
    <dgm:pt modelId="{4D36D998-0227-4474-8F85-720DEC2C6C42}" type="parTrans" cxnId="{AFAFE331-38A8-48ED-9422-35322C86394D}">
      <dgm:prSet/>
      <dgm:spPr/>
      <dgm:t>
        <a:bodyPr/>
        <a:lstStyle/>
        <a:p>
          <a:endParaRPr lang="ru-RU">
            <a:latin typeface="Calibri" panose="020F0502020204030204" pitchFamily="34" charset="0"/>
            <a:cs typeface="Calibri" panose="020F0502020204030204" pitchFamily="34" charset="0"/>
          </a:endParaRPr>
        </a:p>
      </dgm:t>
    </dgm:pt>
    <dgm:pt modelId="{15117F1E-4640-4976-A629-4AD2A4958F38}" type="sibTrans" cxnId="{AFAFE331-38A8-48ED-9422-35322C86394D}">
      <dgm:prSet/>
      <dgm:spPr/>
      <dgm:t>
        <a:bodyPr/>
        <a:lstStyle/>
        <a:p>
          <a:endParaRPr lang="ru-RU">
            <a:latin typeface="Calibri" panose="020F0502020204030204" pitchFamily="34" charset="0"/>
            <a:cs typeface="Calibri" panose="020F0502020204030204" pitchFamily="34" charset="0"/>
          </a:endParaRPr>
        </a:p>
      </dgm:t>
    </dgm:pt>
    <dgm:pt modelId="{9E84543F-3816-4247-A4AD-6A060FF25FEB}" type="pres">
      <dgm:prSet presAssocID="{788ACB17-F978-4BD4-B0BC-0B7F1D6A8C13}" presName="Name0" presStyleCnt="0">
        <dgm:presLayoutVars>
          <dgm:chPref val="1"/>
          <dgm:dir/>
          <dgm:animOne val="branch"/>
          <dgm:animLvl val="lvl"/>
          <dgm:resizeHandles/>
        </dgm:presLayoutVars>
      </dgm:prSet>
      <dgm:spPr/>
    </dgm:pt>
    <dgm:pt modelId="{7644D357-B845-4C8B-85D3-78FAB3E512D6}" type="pres">
      <dgm:prSet presAssocID="{8F28142D-78A9-4022-9E59-76892BE108C6}" presName="vertOne" presStyleCnt="0"/>
      <dgm:spPr/>
    </dgm:pt>
    <dgm:pt modelId="{8D81DED3-CA27-41B8-A7BF-FFC66C00918F}" type="pres">
      <dgm:prSet presAssocID="{8F28142D-78A9-4022-9E59-76892BE108C6}" presName="txOne" presStyleLbl="node0" presStyleIdx="0" presStyleCnt="2">
        <dgm:presLayoutVars>
          <dgm:chPref val="3"/>
        </dgm:presLayoutVars>
      </dgm:prSet>
      <dgm:spPr/>
    </dgm:pt>
    <dgm:pt modelId="{BD42D646-BD3D-4368-91A7-960A281CBAAA}" type="pres">
      <dgm:prSet presAssocID="{8F28142D-78A9-4022-9E59-76892BE108C6}" presName="horzOne" presStyleCnt="0"/>
      <dgm:spPr/>
    </dgm:pt>
    <dgm:pt modelId="{D4344E44-2E37-486E-B837-F1DC328D00D9}" type="pres">
      <dgm:prSet presAssocID="{1526804C-025C-40EE-84E8-9C05080D1BA8}" presName="sibSpaceOne" presStyleCnt="0"/>
      <dgm:spPr/>
    </dgm:pt>
    <dgm:pt modelId="{0AAF0F77-8A2A-4E48-BAB4-A4FB1E40BE9E}" type="pres">
      <dgm:prSet presAssocID="{BDBED691-DCDC-464C-A107-0A5A10CFE8E4}" presName="vertOne" presStyleCnt="0"/>
      <dgm:spPr/>
    </dgm:pt>
    <dgm:pt modelId="{EF8BBF6D-E8E0-41CC-AA5D-A2CF4169E550}" type="pres">
      <dgm:prSet presAssocID="{BDBED691-DCDC-464C-A107-0A5A10CFE8E4}" presName="txOne" presStyleLbl="node0" presStyleIdx="1" presStyleCnt="2">
        <dgm:presLayoutVars>
          <dgm:chPref val="3"/>
        </dgm:presLayoutVars>
      </dgm:prSet>
      <dgm:spPr/>
    </dgm:pt>
    <dgm:pt modelId="{1FCC91EA-9B1B-42A2-97F5-5D9F6D30DC5D}" type="pres">
      <dgm:prSet presAssocID="{BDBED691-DCDC-464C-A107-0A5A10CFE8E4}" presName="horzOne" presStyleCnt="0"/>
      <dgm:spPr/>
    </dgm:pt>
  </dgm:ptLst>
  <dgm:cxnLst>
    <dgm:cxn modelId="{AFAFE331-38A8-48ED-9422-35322C86394D}" srcId="{788ACB17-F978-4BD4-B0BC-0B7F1D6A8C13}" destId="{BDBED691-DCDC-464C-A107-0A5A10CFE8E4}" srcOrd="1" destOrd="0" parTransId="{4D36D998-0227-4474-8F85-720DEC2C6C42}" sibTransId="{15117F1E-4640-4976-A629-4AD2A4958F38}"/>
    <dgm:cxn modelId="{5F918F7D-CD18-4E6F-A988-44107944C412}" type="presOf" srcId="{8F28142D-78A9-4022-9E59-76892BE108C6}" destId="{8D81DED3-CA27-41B8-A7BF-FFC66C00918F}" srcOrd="0" destOrd="0" presId="urn:microsoft.com/office/officeart/2005/8/layout/hierarchy4"/>
    <dgm:cxn modelId="{7C1CAC3B-6E89-449A-A426-105FA36A69C0}" srcId="{788ACB17-F978-4BD4-B0BC-0B7F1D6A8C13}" destId="{8F28142D-78A9-4022-9E59-76892BE108C6}" srcOrd="0" destOrd="0" parTransId="{B9954855-73A5-4707-AC2A-1F739B7EC414}" sibTransId="{1526804C-025C-40EE-84E8-9C05080D1BA8}"/>
    <dgm:cxn modelId="{E0BB3294-7107-425F-B8DE-DDE1FDAE8D83}" type="presOf" srcId="{BDBED691-DCDC-464C-A107-0A5A10CFE8E4}" destId="{EF8BBF6D-E8E0-41CC-AA5D-A2CF4169E550}" srcOrd="0" destOrd="0" presId="urn:microsoft.com/office/officeart/2005/8/layout/hierarchy4"/>
    <dgm:cxn modelId="{BB114959-B2D7-41B7-A1EC-B841817E560A}" type="presOf" srcId="{788ACB17-F978-4BD4-B0BC-0B7F1D6A8C13}" destId="{9E84543F-3816-4247-A4AD-6A060FF25FEB}" srcOrd="0" destOrd="0" presId="urn:microsoft.com/office/officeart/2005/8/layout/hierarchy4"/>
    <dgm:cxn modelId="{E2B912B3-965D-412E-832F-5CD90D57AC70}" type="presParOf" srcId="{9E84543F-3816-4247-A4AD-6A060FF25FEB}" destId="{7644D357-B845-4C8B-85D3-78FAB3E512D6}" srcOrd="0" destOrd="0" presId="urn:microsoft.com/office/officeart/2005/8/layout/hierarchy4"/>
    <dgm:cxn modelId="{96CEAE09-93D4-406D-8139-1DC35084FD4A}" type="presParOf" srcId="{7644D357-B845-4C8B-85D3-78FAB3E512D6}" destId="{8D81DED3-CA27-41B8-A7BF-FFC66C00918F}" srcOrd="0" destOrd="0" presId="urn:microsoft.com/office/officeart/2005/8/layout/hierarchy4"/>
    <dgm:cxn modelId="{DD2C55DD-4A42-449A-994A-AF2FB8037AAA}" type="presParOf" srcId="{7644D357-B845-4C8B-85D3-78FAB3E512D6}" destId="{BD42D646-BD3D-4368-91A7-960A281CBAAA}" srcOrd="1" destOrd="0" presId="urn:microsoft.com/office/officeart/2005/8/layout/hierarchy4"/>
    <dgm:cxn modelId="{1C7BBA25-3AA9-4033-B8E5-EAFE670F5558}" type="presParOf" srcId="{9E84543F-3816-4247-A4AD-6A060FF25FEB}" destId="{D4344E44-2E37-486E-B837-F1DC328D00D9}" srcOrd="1" destOrd="0" presId="urn:microsoft.com/office/officeart/2005/8/layout/hierarchy4"/>
    <dgm:cxn modelId="{ECC37108-25F4-480C-B9B9-02FB76F8A0D2}" type="presParOf" srcId="{9E84543F-3816-4247-A4AD-6A060FF25FEB}" destId="{0AAF0F77-8A2A-4E48-BAB4-A4FB1E40BE9E}" srcOrd="2" destOrd="0" presId="urn:microsoft.com/office/officeart/2005/8/layout/hierarchy4"/>
    <dgm:cxn modelId="{E2E62A6A-2510-4D8E-872C-17A771C15353}" type="presParOf" srcId="{0AAF0F77-8A2A-4E48-BAB4-A4FB1E40BE9E}" destId="{EF8BBF6D-E8E0-41CC-AA5D-A2CF4169E550}" srcOrd="0" destOrd="0" presId="urn:microsoft.com/office/officeart/2005/8/layout/hierarchy4"/>
    <dgm:cxn modelId="{FA49E90D-0157-4015-84E5-420FA3F671FC}" type="presParOf" srcId="{0AAF0F77-8A2A-4E48-BAB4-A4FB1E40BE9E}" destId="{1FCC91EA-9B1B-42A2-97F5-5D9F6D30DC5D}" srcOrd="1" destOrd="0" presId="urn:microsoft.com/office/officeart/2005/8/layout/hierarchy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88ACB17-F978-4BD4-B0BC-0B7F1D6A8C13}" type="doc">
      <dgm:prSet loTypeId="urn:microsoft.com/office/officeart/2005/8/layout/cycle6" loCatId="cycle" qsTypeId="urn:microsoft.com/office/officeart/2005/8/quickstyle/simple5" qsCatId="simple" csTypeId="urn:microsoft.com/office/officeart/2005/8/colors/colorful1" csCatId="colorful" phldr="1"/>
      <dgm:spPr/>
      <dgm:t>
        <a:bodyPr/>
        <a:lstStyle/>
        <a:p>
          <a:endParaRPr lang="ru-RU"/>
        </a:p>
      </dgm:t>
    </dgm:pt>
    <dgm:pt modelId="{8F28142D-78A9-4022-9E59-76892BE108C6}">
      <dgm:prSet custT="1"/>
      <dgm:spPr/>
      <dgm:t>
        <a:bodyPr/>
        <a:lstStyle/>
        <a:p>
          <a:r>
            <a:rPr lang="ru-RU" sz="1600" b="1" dirty="0" smtClean="0">
              <a:latin typeface="Calibri" panose="020F0502020204030204" pitchFamily="34" charset="0"/>
              <a:cs typeface="Calibri" panose="020F0502020204030204" pitchFamily="34" charset="0"/>
            </a:rPr>
            <a:t>Файловая модель</a:t>
          </a:r>
          <a:endParaRPr lang="ru-RU" sz="1600" b="1" dirty="0">
            <a:latin typeface="Calibri" panose="020F0502020204030204" pitchFamily="34" charset="0"/>
            <a:cs typeface="Calibri" panose="020F0502020204030204" pitchFamily="34" charset="0"/>
          </a:endParaRPr>
        </a:p>
      </dgm:t>
    </dgm:pt>
    <dgm:pt modelId="{B9954855-73A5-4707-AC2A-1F739B7EC414}" type="parTrans" cxnId="{7C1CAC3B-6E89-449A-A426-105FA36A69C0}">
      <dgm:prSet/>
      <dgm:spPr/>
      <dgm:t>
        <a:bodyPr/>
        <a:lstStyle/>
        <a:p>
          <a:endParaRPr lang="ru-RU" sz="1600" b="1">
            <a:latin typeface="Calibri" panose="020F0502020204030204" pitchFamily="34" charset="0"/>
            <a:cs typeface="Calibri" panose="020F0502020204030204" pitchFamily="34" charset="0"/>
          </a:endParaRPr>
        </a:p>
      </dgm:t>
    </dgm:pt>
    <dgm:pt modelId="{1526804C-025C-40EE-84E8-9C05080D1BA8}" type="sibTrans" cxnId="{7C1CAC3B-6E89-449A-A426-105FA36A69C0}">
      <dgm:prSet/>
      <dgm:spPr/>
      <dgm:t>
        <a:bodyPr/>
        <a:lstStyle/>
        <a:p>
          <a:endParaRPr lang="ru-RU" sz="1600" b="1">
            <a:latin typeface="Calibri" panose="020F0502020204030204" pitchFamily="34" charset="0"/>
            <a:cs typeface="Calibri" panose="020F0502020204030204" pitchFamily="34" charset="0"/>
          </a:endParaRPr>
        </a:p>
      </dgm:t>
    </dgm:pt>
    <dgm:pt modelId="{A3807C69-92E2-47B6-B57E-13D64CA3A44A}">
      <dgm:prSet custT="1"/>
      <dgm:spPr/>
      <dgm:t>
        <a:bodyPr/>
        <a:lstStyle/>
        <a:p>
          <a:r>
            <a:rPr lang="ru-RU" sz="1600" b="1" dirty="0" smtClean="0">
              <a:latin typeface="Calibri" panose="020F0502020204030204" pitchFamily="34" charset="0"/>
              <a:cs typeface="Calibri" panose="020F0502020204030204" pitchFamily="34" charset="0"/>
            </a:rPr>
            <a:t>Сетевая модель</a:t>
          </a:r>
          <a:endParaRPr lang="ru-RU" sz="1600" b="1" dirty="0">
            <a:latin typeface="Calibri" panose="020F0502020204030204" pitchFamily="34" charset="0"/>
            <a:cs typeface="Calibri" panose="020F0502020204030204" pitchFamily="34" charset="0"/>
          </a:endParaRPr>
        </a:p>
      </dgm:t>
    </dgm:pt>
    <dgm:pt modelId="{C1D4004F-DC4E-49FD-AF62-9E7D4F2E2713}" type="parTrans" cxnId="{5B3D41DE-367A-425C-829A-DB8EC158BAE7}">
      <dgm:prSet/>
      <dgm:spPr/>
      <dgm:t>
        <a:bodyPr/>
        <a:lstStyle/>
        <a:p>
          <a:endParaRPr lang="ru-RU" sz="1600" b="1"/>
        </a:p>
      </dgm:t>
    </dgm:pt>
    <dgm:pt modelId="{F86919E1-48B7-4A7E-B71F-2A62CD5DFFC5}" type="sibTrans" cxnId="{5B3D41DE-367A-425C-829A-DB8EC158BAE7}">
      <dgm:prSet/>
      <dgm:spPr/>
      <dgm:t>
        <a:bodyPr/>
        <a:lstStyle/>
        <a:p>
          <a:endParaRPr lang="ru-RU" sz="1600" b="1"/>
        </a:p>
      </dgm:t>
    </dgm:pt>
    <dgm:pt modelId="{3E77BC82-8764-4015-9B8A-1E6504BA7631}">
      <dgm:prSet custT="1"/>
      <dgm:spPr/>
      <dgm:t>
        <a:bodyPr/>
        <a:lstStyle/>
        <a:p>
          <a:r>
            <a:rPr lang="ru-RU" sz="1600" b="1" dirty="0" smtClean="0">
              <a:latin typeface="Calibri" panose="020F0502020204030204" pitchFamily="34" charset="0"/>
              <a:cs typeface="Calibri" panose="020F0502020204030204" pitchFamily="34" charset="0"/>
            </a:rPr>
            <a:t>Иерархическая модель</a:t>
          </a:r>
          <a:endParaRPr lang="ru-RU" sz="1600" b="1" dirty="0">
            <a:latin typeface="Calibri" panose="020F0502020204030204" pitchFamily="34" charset="0"/>
            <a:cs typeface="Calibri" panose="020F0502020204030204" pitchFamily="34" charset="0"/>
          </a:endParaRPr>
        </a:p>
      </dgm:t>
    </dgm:pt>
    <dgm:pt modelId="{61C8466B-0A81-4EC9-A105-8E20761D6435}" type="parTrans" cxnId="{5D73FA49-FCA2-47CA-B8A1-7294F4BE7BFD}">
      <dgm:prSet/>
      <dgm:spPr/>
      <dgm:t>
        <a:bodyPr/>
        <a:lstStyle/>
        <a:p>
          <a:endParaRPr lang="ru-RU" sz="1600" b="1"/>
        </a:p>
      </dgm:t>
    </dgm:pt>
    <dgm:pt modelId="{CEF62D9E-2C2C-42C5-9CDD-67CE53F994FC}" type="sibTrans" cxnId="{5D73FA49-FCA2-47CA-B8A1-7294F4BE7BFD}">
      <dgm:prSet/>
      <dgm:spPr/>
      <dgm:t>
        <a:bodyPr/>
        <a:lstStyle/>
        <a:p>
          <a:endParaRPr lang="ru-RU" sz="1600" b="1"/>
        </a:p>
      </dgm:t>
    </dgm:pt>
    <dgm:pt modelId="{FA04567A-923D-4540-8A57-C6F8800D7B84}">
      <dgm:prSet custT="1"/>
      <dgm:spPr/>
      <dgm:t>
        <a:bodyPr/>
        <a:lstStyle/>
        <a:p>
          <a:r>
            <a:rPr lang="ru-RU" sz="1600" b="1" dirty="0" smtClean="0">
              <a:latin typeface="Calibri" panose="020F0502020204030204" pitchFamily="34" charset="0"/>
              <a:cs typeface="Calibri" panose="020F0502020204030204" pitchFamily="34" charset="0"/>
            </a:rPr>
            <a:t>Реляционная модель</a:t>
          </a:r>
          <a:endParaRPr lang="ru-RU" sz="1600" b="1" dirty="0">
            <a:latin typeface="Calibri" panose="020F0502020204030204" pitchFamily="34" charset="0"/>
            <a:cs typeface="Calibri" panose="020F0502020204030204" pitchFamily="34" charset="0"/>
          </a:endParaRPr>
        </a:p>
      </dgm:t>
    </dgm:pt>
    <dgm:pt modelId="{0F7D6894-F8DC-4F68-B252-C9F89B4FE429}" type="parTrans" cxnId="{D01E1F93-CDFE-45E9-AF8F-4A16F9DB3331}">
      <dgm:prSet/>
      <dgm:spPr/>
      <dgm:t>
        <a:bodyPr/>
        <a:lstStyle/>
        <a:p>
          <a:endParaRPr lang="ru-RU" sz="1600" b="1"/>
        </a:p>
      </dgm:t>
    </dgm:pt>
    <dgm:pt modelId="{8D898668-F619-4C2A-858B-5639DF4B8605}" type="sibTrans" cxnId="{D01E1F93-CDFE-45E9-AF8F-4A16F9DB3331}">
      <dgm:prSet/>
      <dgm:spPr/>
      <dgm:t>
        <a:bodyPr/>
        <a:lstStyle/>
        <a:p>
          <a:endParaRPr lang="ru-RU" sz="1600" b="1"/>
        </a:p>
      </dgm:t>
    </dgm:pt>
    <dgm:pt modelId="{7BEE61AC-0F92-4BF9-AEAB-5A8BA58FA6CA}">
      <dgm:prSet custT="1"/>
      <dgm:spPr/>
      <dgm:t>
        <a:bodyPr/>
        <a:lstStyle/>
        <a:p>
          <a:r>
            <a:rPr lang="ru-RU" sz="1600" b="1" dirty="0" smtClean="0">
              <a:latin typeface="Calibri" panose="020F0502020204030204" pitchFamily="34" charset="0"/>
              <a:cs typeface="Calibri" panose="020F0502020204030204" pitchFamily="34" charset="0"/>
            </a:rPr>
            <a:t>Объектно-ориентированная модель</a:t>
          </a:r>
          <a:endParaRPr lang="ru-RU" sz="1600" b="1" dirty="0">
            <a:latin typeface="Calibri" panose="020F0502020204030204" pitchFamily="34" charset="0"/>
            <a:cs typeface="Calibri" panose="020F0502020204030204" pitchFamily="34" charset="0"/>
          </a:endParaRPr>
        </a:p>
      </dgm:t>
    </dgm:pt>
    <dgm:pt modelId="{8FD63613-FFE4-4818-9928-CF2A13505FAB}" type="parTrans" cxnId="{564603CF-05D2-4718-89BD-21AF47DD87E4}">
      <dgm:prSet/>
      <dgm:spPr/>
      <dgm:t>
        <a:bodyPr/>
        <a:lstStyle/>
        <a:p>
          <a:endParaRPr lang="ru-RU" sz="1600" b="1"/>
        </a:p>
      </dgm:t>
    </dgm:pt>
    <dgm:pt modelId="{75A327B2-8630-4675-8D1D-7C4E11F905D2}" type="sibTrans" cxnId="{564603CF-05D2-4718-89BD-21AF47DD87E4}">
      <dgm:prSet/>
      <dgm:spPr/>
      <dgm:t>
        <a:bodyPr/>
        <a:lstStyle/>
        <a:p>
          <a:endParaRPr lang="ru-RU" sz="1600" b="1"/>
        </a:p>
      </dgm:t>
    </dgm:pt>
    <dgm:pt modelId="{4E645FF3-7F30-437E-9F60-4C24E391A80D}" type="pres">
      <dgm:prSet presAssocID="{788ACB17-F978-4BD4-B0BC-0B7F1D6A8C13}" presName="cycle" presStyleCnt="0">
        <dgm:presLayoutVars>
          <dgm:dir/>
          <dgm:resizeHandles val="exact"/>
        </dgm:presLayoutVars>
      </dgm:prSet>
      <dgm:spPr/>
    </dgm:pt>
    <dgm:pt modelId="{AEAEDE29-ABD5-4060-BE33-8143BA5D79E2}" type="pres">
      <dgm:prSet presAssocID="{8F28142D-78A9-4022-9E59-76892BE108C6}" presName="node" presStyleLbl="node1" presStyleIdx="0" presStyleCnt="5" custScaleX="121538">
        <dgm:presLayoutVars>
          <dgm:bulletEnabled val="1"/>
        </dgm:presLayoutVars>
      </dgm:prSet>
      <dgm:spPr/>
    </dgm:pt>
    <dgm:pt modelId="{AF7E4945-81A3-488C-8B97-AFC0D5CF6D4B}" type="pres">
      <dgm:prSet presAssocID="{8F28142D-78A9-4022-9E59-76892BE108C6}" presName="spNode" presStyleCnt="0"/>
      <dgm:spPr/>
    </dgm:pt>
    <dgm:pt modelId="{FFE5F267-A82A-4809-AA5F-B49526F5DC1F}" type="pres">
      <dgm:prSet presAssocID="{1526804C-025C-40EE-84E8-9C05080D1BA8}" presName="sibTrans" presStyleLbl="sibTrans1D1" presStyleIdx="0" presStyleCnt="5"/>
      <dgm:spPr/>
    </dgm:pt>
    <dgm:pt modelId="{1E9E9212-DD24-48CA-97C2-24A5791FA669}" type="pres">
      <dgm:prSet presAssocID="{A3807C69-92E2-47B6-B57E-13D64CA3A44A}" presName="node" presStyleLbl="node1" presStyleIdx="1" presStyleCnt="5" custScaleX="116614">
        <dgm:presLayoutVars>
          <dgm:bulletEnabled val="1"/>
        </dgm:presLayoutVars>
      </dgm:prSet>
      <dgm:spPr/>
    </dgm:pt>
    <dgm:pt modelId="{905EEDDF-C77F-4349-9441-1650755263EE}" type="pres">
      <dgm:prSet presAssocID="{A3807C69-92E2-47B6-B57E-13D64CA3A44A}" presName="spNode" presStyleCnt="0"/>
      <dgm:spPr/>
    </dgm:pt>
    <dgm:pt modelId="{C9033996-E99F-4007-A91B-A00DA61DEBE9}" type="pres">
      <dgm:prSet presAssocID="{F86919E1-48B7-4A7E-B71F-2A62CD5DFFC5}" presName="sibTrans" presStyleLbl="sibTrans1D1" presStyleIdx="1" presStyleCnt="5"/>
      <dgm:spPr/>
    </dgm:pt>
    <dgm:pt modelId="{05DC5319-9604-4573-9EA2-7CC0932B5C6A}" type="pres">
      <dgm:prSet presAssocID="{3E77BC82-8764-4015-9B8A-1E6504BA7631}" presName="node" presStyleLbl="node1" presStyleIdx="2" presStyleCnt="5" custScaleX="119116">
        <dgm:presLayoutVars>
          <dgm:bulletEnabled val="1"/>
        </dgm:presLayoutVars>
      </dgm:prSet>
      <dgm:spPr/>
    </dgm:pt>
    <dgm:pt modelId="{C4D88376-5407-4506-B817-7855153C13D2}" type="pres">
      <dgm:prSet presAssocID="{3E77BC82-8764-4015-9B8A-1E6504BA7631}" presName="spNode" presStyleCnt="0"/>
      <dgm:spPr/>
    </dgm:pt>
    <dgm:pt modelId="{9EA4A76E-2D3B-4E4C-91B0-E988488AA1B2}" type="pres">
      <dgm:prSet presAssocID="{CEF62D9E-2C2C-42C5-9CDD-67CE53F994FC}" presName="sibTrans" presStyleLbl="sibTrans1D1" presStyleIdx="2" presStyleCnt="5"/>
      <dgm:spPr/>
    </dgm:pt>
    <dgm:pt modelId="{5FEECFB9-9A53-4F29-A5CA-E0BB0AD485E5}" type="pres">
      <dgm:prSet presAssocID="{FA04567A-923D-4540-8A57-C6F8800D7B84}" presName="node" presStyleLbl="node1" presStyleIdx="3" presStyleCnt="5" custScaleX="117969">
        <dgm:presLayoutVars>
          <dgm:bulletEnabled val="1"/>
        </dgm:presLayoutVars>
      </dgm:prSet>
      <dgm:spPr/>
    </dgm:pt>
    <dgm:pt modelId="{947FA4F5-8A8E-4771-980D-4D4C30987275}" type="pres">
      <dgm:prSet presAssocID="{FA04567A-923D-4540-8A57-C6F8800D7B84}" presName="spNode" presStyleCnt="0"/>
      <dgm:spPr/>
    </dgm:pt>
    <dgm:pt modelId="{18960BDE-00A7-4E80-8D71-7DEEB721F1CF}" type="pres">
      <dgm:prSet presAssocID="{8D898668-F619-4C2A-858B-5639DF4B8605}" presName="sibTrans" presStyleLbl="sibTrans1D1" presStyleIdx="3" presStyleCnt="5"/>
      <dgm:spPr/>
    </dgm:pt>
    <dgm:pt modelId="{87E2278B-23C2-4BEA-BEA7-18BA372D6A16}" type="pres">
      <dgm:prSet presAssocID="{7BEE61AC-0F92-4BF9-AEAB-5A8BA58FA6CA}" presName="node" presStyleLbl="node1" presStyleIdx="4" presStyleCnt="5" custScaleX="115186">
        <dgm:presLayoutVars>
          <dgm:bulletEnabled val="1"/>
        </dgm:presLayoutVars>
      </dgm:prSet>
      <dgm:spPr/>
    </dgm:pt>
    <dgm:pt modelId="{0507A7A3-B860-4779-8239-53FA8B99C572}" type="pres">
      <dgm:prSet presAssocID="{7BEE61AC-0F92-4BF9-AEAB-5A8BA58FA6CA}" presName="spNode" presStyleCnt="0"/>
      <dgm:spPr/>
    </dgm:pt>
    <dgm:pt modelId="{96E422DB-BA3E-43FC-AC7D-3EAEF98C3661}" type="pres">
      <dgm:prSet presAssocID="{75A327B2-8630-4675-8D1D-7C4E11F905D2}" presName="sibTrans" presStyleLbl="sibTrans1D1" presStyleIdx="4" presStyleCnt="5"/>
      <dgm:spPr/>
    </dgm:pt>
  </dgm:ptLst>
  <dgm:cxnLst>
    <dgm:cxn modelId="{94F093DF-DB2D-4CF7-B9D3-EB24CE97B6FC}" type="presOf" srcId="{A3807C69-92E2-47B6-B57E-13D64CA3A44A}" destId="{1E9E9212-DD24-48CA-97C2-24A5791FA669}" srcOrd="0" destOrd="0" presId="urn:microsoft.com/office/officeart/2005/8/layout/cycle6"/>
    <dgm:cxn modelId="{D01E1F93-CDFE-45E9-AF8F-4A16F9DB3331}" srcId="{788ACB17-F978-4BD4-B0BC-0B7F1D6A8C13}" destId="{FA04567A-923D-4540-8A57-C6F8800D7B84}" srcOrd="3" destOrd="0" parTransId="{0F7D6894-F8DC-4F68-B252-C9F89B4FE429}" sibTransId="{8D898668-F619-4C2A-858B-5639DF4B8605}"/>
    <dgm:cxn modelId="{DE1C2F8D-5272-466F-A1F7-4CCEFB5F94B4}" type="presOf" srcId="{3E77BC82-8764-4015-9B8A-1E6504BA7631}" destId="{05DC5319-9604-4573-9EA2-7CC0932B5C6A}" srcOrd="0" destOrd="0" presId="urn:microsoft.com/office/officeart/2005/8/layout/cycle6"/>
    <dgm:cxn modelId="{7C1CAC3B-6E89-449A-A426-105FA36A69C0}" srcId="{788ACB17-F978-4BD4-B0BC-0B7F1D6A8C13}" destId="{8F28142D-78A9-4022-9E59-76892BE108C6}" srcOrd="0" destOrd="0" parTransId="{B9954855-73A5-4707-AC2A-1F739B7EC414}" sibTransId="{1526804C-025C-40EE-84E8-9C05080D1BA8}"/>
    <dgm:cxn modelId="{5D73FA49-FCA2-47CA-B8A1-7294F4BE7BFD}" srcId="{788ACB17-F978-4BD4-B0BC-0B7F1D6A8C13}" destId="{3E77BC82-8764-4015-9B8A-1E6504BA7631}" srcOrd="2" destOrd="0" parTransId="{61C8466B-0A81-4EC9-A105-8E20761D6435}" sibTransId="{CEF62D9E-2C2C-42C5-9CDD-67CE53F994FC}"/>
    <dgm:cxn modelId="{28856A16-9332-48F4-9ED9-4D595C94D64D}" type="presOf" srcId="{8F28142D-78A9-4022-9E59-76892BE108C6}" destId="{AEAEDE29-ABD5-4060-BE33-8143BA5D79E2}" srcOrd="0" destOrd="0" presId="urn:microsoft.com/office/officeart/2005/8/layout/cycle6"/>
    <dgm:cxn modelId="{564603CF-05D2-4718-89BD-21AF47DD87E4}" srcId="{788ACB17-F978-4BD4-B0BC-0B7F1D6A8C13}" destId="{7BEE61AC-0F92-4BF9-AEAB-5A8BA58FA6CA}" srcOrd="4" destOrd="0" parTransId="{8FD63613-FFE4-4818-9928-CF2A13505FAB}" sibTransId="{75A327B2-8630-4675-8D1D-7C4E11F905D2}"/>
    <dgm:cxn modelId="{D7DD48ED-6CF6-49C5-A0AA-DFFDF950F0E3}" type="presOf" srcId="{788ACB17-F978-4BD4-B0BC-0B7F1D6A8C13}" destId="{4E645FF3-7F30-437E-9F60-4C24E391A80D}" srcOrd="0" destOrd="0" presId="urn:microsoft.com/office/officeart/2005/8/layout/cycle6"/>
    <dgm:cxn modelId="{6086EF51-8CC4-48D5-885B-F976A9CCF450}" type="presOf" srcId="{8D898668-F619-4C2A-858B-5639DF4B8605}" destId="{18960BDE-00A7-4E80-8D71-7DEEB721F1CF}" srcOrd="0" destOrd="0" presId="urn:microsoft.com/office/officeart/2005/8/layout/cycle6"/>
    <dgm:cxn modelId="{493F3DBB-C7D5-4E03-A4B5-7F26D0959FBD}" type="presOf" srcId="{75A327B2-8630-4675-8D1D-7C4E11F905D2}" destId="{96E422DB-BA3E-43FC-AC7D-3EAEF98C3661}" srcOrd="0" destOrd="0" presId="urn:microsoft.com/office/officeart/2005/8/layout/cycle6"/>
    <dgm:cxn modelId="{AC43C1CE-9FF0-48E1-B9D6-8CF27452A6FF}" type="presOf" srcId="{CEF62D9E-2C2C-42C5-9CDD-67CE53F994FC}" destId="{9EA4A76E-2D3B-4E4C-91B0-E988488AA1B2}" srcOrd="0" destOrd="0" presId="urn:microsoft.com/office/officeart/2005/8/layout/cycle6"/>
    <dgm:cxn modelId="{72D98A23-1B2C-4A82-A0E7-69BAE77F685C}" type="presOf" srcId="{FA04567A-923D-4540-8A57-C6F8800D7B84}" destId="{5FEECFB9-9A53-4F29-A5CA-E0BB0AD485E5}" srcOrd="0" destOrd="0" presId="urn:microsoft.com/office/officeart/2005/8/layout/cycle6"/>
    <dgm:cxn modelId="{CE346B0A-B671-4B32-9F8D-0D499C3B2D14}" type="presOf" srcId="{1526804C-025C-40EE-84E8-9C05080D1BA8}" destId="{FFE5F267-A82A-4809-AA5F-B49526F5DC1F}" srcOrd="0" destOrd="0" presId="urn:microsoft.com/office/officeart/2005/8/layout/cycle6"/>
    <dgm:cxn modelId="{5B3D41DE-367A-425C-829A-DB8EC158BAE7}" srcId="{788ACB17-F978-4BD4-B0BC-0B7F1D6A8C13}" destId="{A3807C69-92E2-47B6-B57E-13D64CA3A44A}" srcOrd="1" destOrd="0" parTransId="{C1D4004F-DC4E-49FD-AF62-9E7D4F2E2713}" sibTransId="{F86919E1-48B7-4A7E-B71F-2A62CD5DFFC5}"/>
    <dgm:cxn modelId="{15207C5E-1EA4-41FA-8891-74726BF9F3AD}" type="presOf" srcId="{7BEE61AC-0F92-4BF9-AEAB-5A8BA58FA6CA}" destId="{87E2278B-23C2-4BEA-BEA7-18BA372D6A16}" srcOrd="0" destOrd="0" presId="urn:microsoft.com/office/officeart/2005/8/layout/cycle6"/>
    <dgm:cxn modelId="{267ED1A4-67B6-4BFA-B16A-53643AC58C66}" type="presOf" srcId="{F86919E1-48B7-4A7E-B71F-2A62CD5DFFC5}" destId="{C9033996-E99F-4007-A91B-A00DA61DEBE9}" srcOrd="0" destOrd="0" presId="urn:microsoft.com/office/officeart/2005/8/layout/cycle6"/>
    <dgm:cxn modelId="{48CAFAD4-77F0-45A7-9B11-353EA6F908EA}" type="presParOf" srcId="{4E645FF3-7F30-437E-9F60-4C24E391A80D}" destId="{AEAEDE29-ABD5-4060-BE33-8143BA5D79E2}" srcOrd="0" destOrd="0" presId="urn:microsoft.com/office/officeart/2005/8/layout/cycle6"/>
    <dgm:cxn modelId="{4466603A-2D87-49BD-8DA4-A97A8CC99A4B}" type="presParOf" srcId="{4E645FF3-7F30-437E-9F60-4C24E391A80D}" destId="{AF7E4945-81A3-488C-8B97-AFC0D5CF6D4B}" srcOrd="1" destOrd="0" presId="urn:microsoft.com/office/officeart/2005/8/layout/cycle6"/>
    <dgm:cxn modelId="{FB38E1EE-3245-417C-BD18-9664951D16AD}" type="presParOf" srcId="{4E645FF3-7F30-437E-9F60-4C24E391A80D}" destId="{FFE5F267-A82A-4809-AA5F-B49526F5DC1F}" srcOrd="2" destOrd="0" presId="urn:microsoft.com/office/officeart/2005/8/layout/cycle6"/>
    <dgm:cxn modelId="{5AB5D600-5DD1-4A98-A279-E36569D267E9}" type="presParOf" srcId="{4E645FF3-7F30-437E-9F60-4C24E391A80D}" destId="{1E9E9212-DD24-48CA-97C2-24A5791FA669}" srcOrd="3" destOrd="0" presId="urn:microsoft.com/office/officeart/2005/8/layout/cycle6"/>
    <dgm:cxn modelId="{6B85C8D4-6164-4A43-ACEC-9C4BD997C28E}" type="presParOf" srcId="{4E645FF3-7F30-437E-9F60-4C24E391A80D}" destId="{905EEDDF-C77F-4349-9441-1650755263EE}" srcOrd="4" destOrd="0" presId="urn:microsoft.com/office/officeart/2005/8/layout/cycle6"/>
    <dgm:cxn modelId="{71DD4C9C-E45F-4282-B80C-3398EBAE9FB8}" type="presParOf" srcId="{4E645FF3-7F30-437E-9F60-4C24E391A80D}" destId="{C9033996-E99F-4007-A91B-A00DA61DEBE9}" srcOrd="5" destOrd="0" presId="urn:microsoft.com/office/officeart/2005/8/layout/cycle6"/>
    <dgm:cxn modelId="{CBC3E69F-B537-4F7F-9A65-F69D1A22CA90}" type="presParOf" srcId="{4E645FF3-7F30-437E-9F60-4C24E391A80D}" destId="{05DC5319-9604-4573-9EA2-7CC0932B5C6A}" srcOrd="6" destOrd="0" presId="urn:microsoft.com/office/officeart/2005/8/layout/cycle6"/>
    <dgm:cxn modelId="{536C1808-8F62-4367-9EA4-A02A61E304B8}" type="presParOf" srcId="{4E645FF3-7F30-437E-9F60-4C24E391A80D}" destId="{C4D88376-5407-4506-B817-7855153C13D2}" srcOrd="7" destOrd="0" presId="urn:microsoft.com/office/officeart/2005/8/layout/cycle6"/>
    <dgm:cxn modelId="{EEC4C620-CEC7-4E3A-8799-8D2F5AB928D7}" type="presParOf" srcId="{4E645FF3-7F30-437E-9F60-4C24E391A80D}" destId="{9EA4A76E-2D3B-4E4C-91B0-E988488AA1B2}" srcOrd="8" destOrd="0" presId="urn:microsoft.com/office/officeart/2005/8/layout/cycle6"/>
    <dgm:cxn modelId="{8D856A07-B1ED-433E-9039-EB0E4EA95C82}" type="presParOf" srcId="{4E645FF3-7F30-437E-9F60-4C24E391A80D}" destId="{5FEECFB9-9A53-4F29-A5CA-E0BB0AD485E5}" srcOrd="9" destOrd="0" presId="urn:microsoft.com/office/officeart/2005/8/layout/cycle6"/>
    <dgm:cxn modelId="{A5AF413C-E0DC-4E6B-81A9-97890ACBC305}" type="presParOf" srcId="{4E645FF3-7F30-437E-9F60-4C24E391A80D}" destId="{947FA4F5-8A8E-4771-980D-4D4C30987275}" srcOrd="10" destOrd="0" presId="urn:microsoft.com/office/officeart/2005/8/layout/cycle6"/>
    <dgm:cxn modelId="{05BAAA65-706F-407F-8AB6-27B4C7B6CA3F}" type="presParOf" srcId="{4E645FF3-7F30-437E-9F60-4C24E391A80D}" destId="{18960BDE-00A7-4E80-8D71-7DEEB721F1CF}" srcOrd="11" destOrd="0" presId="urn:microsoft.com/office/officeart/2005/8/layout/cycle6"/>
    <dgm:cxn modelId="{949E730B-14BC-4656-893F-6C668A5583C1}" type="presParOf" srcId="{4E645FF3-7F30-437E-9F60-4C24E391A80D}" destId="{87E2278B-23C2-4BEA-BEA7-18BA372D6A16}" srcOrd="12" destOrd="0" presId="urn:microsoft.com/office/officeart/2005/8/layout/cycle6"/>
    <dgm:cxn modelId="{679C382D-F138-4259-849F-FF9736502EA4}" type="presParOf" srcId="{4E645FF3-7F30-437E-9F60-4C24E391A80D}" destId="{0507A7A3-B860-4779-8239-53FA8B99C572}" srcOrd="13" destOrd="0" presId="urn:microsoft.com/office/officeart/2005/8/layout/cycle6"/>
    <dgm:cxn modelId="{F32F76C9-457C-44FA-A365-46EAACAAAEBE}" type="presParOf" srcId="{4E645FF3-7F30-437E-9F60-4C24E391A80D}" destId="{96E422DB-BA3E-43FC-AC7D-3EAEF98C3661}" srcOrd="14"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88ACB17-F978-4BD4-B0BC-0B7F1D6A8C13}" type="doc">
      <dgm:prSet loTypeId="urn:microsoft.com/office/officeart/2008/layout/VerticalCircleList" loCatId="list" qsTypeId="urn:microsoft.com/office/officeart/2005/8/quickstyle/simple2" qsCatId="simple" csTypeId="urn:microsoft.com/office/officeart/2005/8/colors/colorful2" csCatId="colorful" phldr="1"/>
      <dgm:spPr/>
      <dgm:t>
        <a:bodyPr/>
        <a:lstStyle/>
        <a:p>
          <a:endParaRPr lang="ru-RU"/>
        </a:p>
      </dgm:t>
    </dgm:pt>
    <dgm:pt modelId="{8F28142D-78A9-4022-9E59-76892BE108C6}">
      <dgm:prSet custT="1"/>
      <dgm:spPr/>
      <dgm:t>
        <a:bodyPr/>
        <a:lstStyle/>
        <a:p>
          <a:pPr algn="just"/>
          <a:r>
            <a:rPr lang="ru-RU" sz="2200" b="1" dirty="0" smtClean="0">
              <a:latin typeface="Calibri" panose="020F0502020204030204" pitchFamily="34" charset="0"/>
              <a:cs typeface="Calibri" panose="020F0502020204030204" pitchFamily="34" charset="0"/>
            </a:rPr>
            <a:t>Файловая модель</a:t>
          </a:r>
          <a:r>
            <a:rPr lang="ru-RU" sz="2200" dirty="0" smtClean="0">
              <a:latin typeface="Calibri" panose="020F0502020204030204" pitchFamily="34" charset="0"/>
              <a:cs typeface="Calibri" panose="020F0502020204030204" pitchFamily="34" charset="0"/>
            </a:rPr>
            <a:t> была первой моделью, используемой при разработке информационных систем. </a:t>
          </a:r>
          <a:endParaRPr lang="ru-RU" sz="2200" dirty="0">
            <a:latin typeface="Calibri" panose="020F0502020204030204" pitchFamily="34" charset="0"/>
            <a:cs typeface="Calibri" panose="020F0502020204030204" pitchFamily="34" charset="0"/>
          </a:endParaRPr>
        </a:p>
      </dgm:t>
    </dgm:pt>
    <dgm:pt modelId="{B9954855-73A5-4707-AC2A-1F739B7EC414}" type="parTrans" cxnId="{7C1CAC3B-6E89-449A-A426-105FA36A69C0}">
      <dgm:prSet/>
      <dgm:spPr/>
      <dgm:t>
        <a:bodyPr/>
        <a:lstStyle/>
        <a:p>
          <a:pPr algn="just"/>
          <a:endParaRPr lang="ru-RU" sz="2200">
            <a:latin typeface="Calibri" panose="020F0502020204030204" pitchFamily="34" charset="0"/>
            <a:cs typeface="Calibri" panose="020F0502020204030204" pitchFamily="34" charset="0"/>
          </a:endParaRPr>
        </a:p>
      </dgm:t>
    </dgm:pt>
    <dgm:pt modelId="{1526804C-025C-40EE-84E8-9C05080D1BA8}" type="sibTrans" cxnId="{7C1CAC3B-6E89-449A-A426-105FA36A69C0}">
      <dgm:prSet/>
      <dgm:spPr/>
      <dgm:t>
        <a:bodyPr/>
        <a:lstStyle/>
        <a:p>
          <a:pPr algn="just"/>
          <a:endParaRPr lang="ru-RU" sz="2200">
            <a:latin typeface="Calibri" panose="020F0502020204030204" pitchFamily="34" charset="0"/>
            <a:cs typeface="Calibri" panose="020F0502020204030204" pitchFamily="34" charset="0"/>
          </a:endParaRPr>
        </a:p>
      </dgm:t>
    </dgm:pt>
    <dgm:pt modelId="{D1B08C86-294B-4C2C-AECA-5B8024D5F1E4}">
      <dgm:prSet custT="1"/>
      <dgm:spPr/>
      <dgm:t>
        <a:bodyPr/>
        <a:lstStyle/>
        <a:p>
          <a:pPr algn="just"/>
          <a:r>
            <a:rPr lang="ru-RU" sz="2200" dirty="0" smtClean="0">
              <a:latin typeface="Calibri" panose="020F0502020204030204" pitchFamily="34" charset="0"/>
              <a:cs typeface="Calibri" panose="020F0502020204030204" pitchFamily="34" charset="0"/>
            </a:rPr>
            <a:t>В файловых системах реализуется модель, при которой </a:t>
          </a:r>
          <a:r>
            <a:rPr lang="ru-RU" sz="2200" dirty="0" err="1" smtClean="0">
              <a:latin typeface="Calibri" panose="020F0502020204030204" pitchFamily="34" charset="0"/>
              <a:cs typeface="Calibri" panose="020F0502020204030204" pitchFamily="34" charset="0"/>
            </a:rPr>
            <a:t>внутримашинная</a:t>
          </a:r>
          <a:r>
            <a:rPr lang="ru-RU" sz="2200" dirty="0" smtClean="0">
              <a:latin typeface="Calibri" panose="020F0502020204030204" pitchFamily="34" charset="0"/>
              <a:cs typeface="Calibri" panose="020F0502020204030204" pitchFamily="34" charset="0"/>
            </a:rPr>
            <a:t> база представляет собой совокупность независимых, не связанных между собой файлов из однотипных записей с линейной (одноуровневой) структурой.</a:t>
          </a:r>
          <a:endParaRPr lang="ru-RU" sz="2200" dirty="0">
            <a:latin typeface="Calibri" panose="020F0502020204030204" pitchFamily="34" charset="0"/>
            <a:cs typeface="Calibri" panose="020F0502020204030204" pitchFamily="34" charset="0"/>
          </a:endParaRPr>
        </a:p>
      </dgm:t>
    </dgm:pt>
    <dgm:pt modelId="{DC6271ED-C234-4A0E-B67F-139A6B3E6839}" type="parTrans" cxnId="{D2B86324-A491-47C9-BB48-5667715E2F3F}">
      <dgm:prSet/>
      <dgm:spPr/>
      <dgm:t>
        <a:bodyPr/>
        <a:lstStyle/>
        <a:p>
          <a:pPr algn="just"/>
          <a:endParaRPr lang="ru-RU" sz="2200">
            <a:latin typeface="Calibri" panose="020F0502020204030204" pitchFamily="34" charset="0"/>
            <a:cs typeface="Calibri" panose="020F0502020204030204" pitchFamily="34" charset="0"/>
          </a:endParaRPr>
        </a:p>
      </dgm:t>
    </dgm:pt>
    <dgm:pt modelId="{F69F036C-92FB-44FF-9D8F-E474CDC90218}" type="sibTrans" cxnId="{D2B86324-A491-47C9-BB48-5667715E2F3F}">
      <dgm:prSet/>
      <dgm:spPr/>
      <dgm:t>
        <a:bodyPr/>
        <a:lstStyle/>
        <a:p>
          <a:pPr algn="just"/>
          <a:endParaRPr lang="ru-RU" sz="2200">
            <a:latin typeface="Calibri" panose="020F0502020204030204" pitchFamily="34" charset="0"/>
            <a:cs typeface="Calibri" panose="020F0502020204030204" pitchFamily="34" charset="0"/>
          </a:endParaRPr>
        </a:p>
      </dgm:t>
    </dgm:pt>
    <dgm:pt modelId="{A6E8EAA0-96AF-4026-AFED-7AEDD1BA5805}">
      <dgm:prSet custT="1"/>
      <dgm:spPr/>
      <dgm:t>
        <a:bodyPr/>
        <a:lstStyle/>
        <a:p>
          <a:pPr algn="just"/>
          <a:r>
            <a:rPr lang="ru-RU" sz="2200" b="1" dirty="0" smtClean="0">
              <a:latin typeface="Calibri" panose="020F0502020204030204" pitchFamily="34" charset="0"/>
              <a:cs typeface="Calibri" panose="020F0502020204030204" pitchFamily="34" charset="0"/>
            </a:rPr>
            <a:t>Файл</a:t>
          </a:r>
          <a:r>
            <a:rPr lang="ru-RU" sz="2200" dirty="0" smtClean="0">
              <a:latin typeface="Calibri" panose="020F0502020204030204" pitchFamily="34" charset="0"/>
              <a:cs typeface="Calibri" panose="020F0502020204030204" pitchFamily="34" charset="0"/>
            </a:rPr>
            <a:t> в этих системах является множеством одинаковых по структуре экземпляров записей со значениями в отдельных полях. </a:t>
          </a:r>
          <a:endParaRPr lang="ru-RU" sz="2200" dirty="0">
            <a:latin typeface="Calibri" panose="020F0502020204030204" pitchFamily="34" charset="0"/>
            <a:cs typeface="Calibri" panose="020F0502020204030204" pitchFamily="34" charset="0"/>
          </a:endParaRPr>
        </a:p>
      </dgm:t>
    </dgm:pt>
    <dgm:pt modelId="{A6BA8119-AFF0-4EF4-80B9-9985517EDB30}" type="parTrans" cxnId="{B3E458C7-073B-465D-8FF8-B95C4DB2ADB0}">
      <dgm:prSet/>
      <dgm:spPr/>
      <dgm:t>
        <a:bodyPr/>
        <a:lstStyle/>
        <a:p>
          <a:pPr algn="just"/>
          <a:endParaRPr lang="ru-RU" sz="2200">
            <a:latin typeface="Calibri" panose="020F0502020204030204" pitchFamily="34" charset="0"/>
            <a:cs typeface="Calibri" panose="020F0502020204030204" pitchFamily="34" charset="0"/>
          </a:endParaRPr>
        </a:p>
      </dgm:t>
    </dgm:pt>
    <dgm:pt modelId="{BE52769E-2D70-4F6D-89A8-81D242DDDAA4}" type="sibTrans" cxnId="{B3E458C7-073B-465D-8FF8-B95C4DB2ADB0}">
      <dgm:prSet/>
      <dgm:spPr/>
      <dgm:t>
        <a:bodyPr/>
        <a:lstStyle/>
        <a:p>
          <a:pPr algn="just"/>
          <a:endParaRPr lang="ru-RU" sz="2200">
            <a:latin typeface="Calibri" panose="020F0502020204030204" pitchFamily="34" charset="0"/>
            <a:cs typeface="Calibri" panose="020F0502020204030204" pitchFamily="34" charset="0"/>
          </a:endParaRPr>
        </a:p>
      </dgm:t>
    </dgm:pt>
    <dgm:pt modelId="{2BFA5798-F101-49C9-A73C-2F84A613CE18}" type="pres">
      <dgm:prSet presAssocID="{788ACB17-F978-4BD4-B0BC-0B7F1D6A8C13}" presName="Name0" presStyleCnt="0">
        <dgm:presLayoutVars>
          <dgm:dir/>
        </dgm:presLayoutVars>
      </dgm:prSet>
      <dgm:spPr/>
    </dgm:pt>
    <dgm:pt modelId="{039F03C4-CE44-4ECA-BD0E-BDAC9A9D0987}" type="pres">
      <dgm:prSet presAssocID="{8F28142D-78A9-4022-9E59-76892BE108C6}" presName="noChildren" presStyleCnt="0"/>
      <dgm:spPr/>
    </dgm:pt>
    <dgm:pt modelId="{9C6CB41C-D650-42C0-89F6-F22F6CEF1158}" type="pres">
      <dgm:prSet presAssocID="{8F28142D-78A9-4022-9E59-76892BE108C6}" presName="gap" presStyleCnt="0"/>
      <dgm:spPr/>
    </dgm:pt>
    <dgm:pt modelId="{38A7C03B-AEC9-4446-9D87-A4A1BDE920FB}" type="pres">
      <dgm:prSet presAssocID="{8F28142D-78A9-4022-9E59-76892BE108C6}" presName="medCircle2" presStyleLbl="vennNode1" presStyleIdx="0" presStyleCnt="3"/>
      <dgm:spPr/>
    </dgm:pt>
    <dgm:pt modelId="{90AB2200-0B6F-46CA-9921-3FFC72AFBFC9}" type="pres">
      <dgm:prSet presAssocID="{8F28142D-78A9-4022-9E59-76892BE108C6}" presName="txLvlOnly1" presStyleLbl="revTx" presStyleIdx="0" presStyleCnt="3"/>
      <dgm:spPr/>
    </dgm:pt>
    <dgm:pt modelId="{5DF1AA8A-4F86-4BFA-B3C6-4BB224771CFB}" type="pres">
      <dgm:prSet presAssocID="{D1B08C86-294B-4C2C-AECA-5B8024D5F1E4}" presName="noChildren" presStyleCnt="0"/>
      <dgm:spPr/>
    </dgm:pt>
    <dgm:pt modelId="{0CC995CC-24A1-4452-B917-8F2EDCF34AB2}" type="pres">
      <dgm:prSet presAssocID="{D1B08C86-294B-4C2C-AECA-5B8024D5F1E4}" presName="gap" presStyleCnt="0"/>
      <dgm:spPr/>
    </dgm:pt>
    <dgm:pt modelId="{ADD2CCAA-21CB-4B52-B4CE-0AB9B8BAC400}" type="pres">
      <dgm:prSet presAssocID="{D1B08C86-294B-4C2C-AECA-5B8024D5F1E4}" presName="medCircle2" presStyleLbl="vennNode1" presStyleIdx="1" presStyleCnt="3"/>
      <dgm:spPr/>
    </dgm:pt>
    <dgm:pt modelId="{30D0E217-86E7-4704-8236-70E419839B2B}" type="pres">
      <dgm:prSet presAssocID="{D1B08C86-294B-4C2C-AECA-5B8024D5F1E4}" presName="txLvlOnly1" presStyleLbl="revTx" presStyleIdx="1" presStyleCnt="3"/>
      <dgm:spPr/>
    </dgm:pt>
    <dgm:pt modelId="{B8483FBF-B6E8-4199-B576-48A24FD93525}" type="pres">
      <dgm:prSet presAssocID="{A6E8EAA0-96AF-4026-AFED-7AEDD1BA5805}" presName="noChildren" presStyleCnt="0"/>
      <dgm:spPr/>
    </dgm:pt>
    <dgm:pt modelId="{39C37793-49D1-48E2-BB05-8584213B6B48}" type="pres">
      <dgm:prSet presAssocID="{A6E8EAA0-96AF-4026-AFED-7AEDD1BA5805}" presName="gap" presStyleCnt="0"/>
      <dgm:spPr/>
    </dgm:pt>
    <dgm:pt modelId="{3484CCA5-3223-41F8-82E7-4795FE5CF7A5}" type="pres">
      <dgm:prSet presAssocID="{A6E8EAA0-96AF-4026-AFED-7AEDD1BA5805}" presName="medCircle2" presStyleLbl="vennNode1" presStyleIdx="2" presStyleCnt="3"/>
      <dgm:spPr/>
    </dgm:pt>
    <dgm:pt modelId="{082CE65A-3F29-4573-BB93-6EC1530FBB5F}" type="pres">
      <dgm:prSet presAssocID="{A6E8EAA0-96AF-4026-AFED-7AEDD1BA5805}" presName="txLvlOnly1" presStyleLbl="revTx" presStyleIdx="2" presStyleCnt="3"/>
      <dgm:spPr/>
    </dgm:pt>
  </dgm:ptLst>
  <dgm:cxnLst>
    <dgm:cxn modelId="{B3E458C7-073B-465D-8FF8-B95C4DB2ADB0}" srcId="{788ACB17-F978-4BD4-B0BC-0B7F1D6A8C13}" destId="{A6E8EAA0-96AF-4026-AFED-7AEDD1BA5805}" srcOrd="2" destOrd="0" parTransId="{A6BA8119-AFF0-4EF4-80B9-9985517EDB30}" sibTransId="{BE52769E-2D70-4F6D-89A8-81D242DDDAA4}"/>
    <dgm:cxn modelId="{45632583-BCB1-46C7-98E6-78BB28C4D1CC}" type="presOf" srcId="{D1B08C86-294B-4C2C-AECA-5B8024D5F1E4}" destId="{30D0E217-86E7-4704-8236-70E419839B2B}" srcOrd="0" destOrd="0" presId="urn:microsoft.com/office/officeart/2008/layout/VerticalCircleList"/>
    <dgm:cxn modelId="{E23B551C-B1D8-4EA6-ADE3-47F68D1B73ED}" type="presOf" srcId="{8F28142D-78A9-4022-9E59-76892BE108C6}" destId="{90AB2200-0B6F-46CA-9921-3FFC72AFBFC9}" srcOrd="0" destOrd="0" presId="urn:microsoft.com/office/officeart/2008/layout/VerticalCircleList"/>
    <dgm:cxn modelId="{D2B86324-A491-47C9-BB48-5667715E2F3F}" srcId="{788ACB17-F978-4BD4-B0BC-0B7F1D6A8C13}" destId="{D1B08C86-294B-4C2C-AECA-5B8024D5F1E4}" srcOrd="1" destOrd="0" parTransId="{DC6271ED-C234-4A0E-B67F-139A6B3E6839}" sibTransId="{F69F036C-92FB-44FF-9D8F-E474CDC90218}"/>
    <dgm:cxn modelId="{6825DB77-BADD-4BCE-8303-EA324318DE29}" type="presOf" srcId="{A6E8EAA0-96AF-4026-AFED-7AEDD1BA5805}" destId="{082CE65A-3F29-4573-BB93-6EC1530FBB5F}" srcOrd="0" destOrd="0" presId="urn:microsoft.com/office/officeart/2008/layout/VerticalCircleList"/>
    <dgm:cxn modelId="{B31C701A-E27B-4CE2-8694-905942BCEE20}" type="presOf" srcId="{788ACB17-F978-4BD4-B0BC-0B7F1D6A8C13}" destId="{2BFA5798-F101-49C9-A73C-2F84A613CE18}" srcOrd="0" destOrd="0" presId="urn:microsoft.com/office/officeart/2008/layout/VerticalCircleList"/>
    <dgm:cxn modelId="{7C1CAC3B-6E89-449A-A426-105FA36A69C0}" srcId="{788ACB17-F978-4BD4-B0BC-0B7F1D6A8C13}" destId="{8F28142D-78A9-4022-9E59-76892BE108C6}" srcOrd="0" destOrd="0" parTransId="{B9954855-73A5-4707-AC2A-1F739B7EC414}" sibTransId="{1526804C-025C-40EE-84E8-9C05080D1BA8}"/>
    <dgm:cxn modelId="{E546AAFB-7406-4619-B980-67746EACACF6}" type="presParOf" srcId="{2BFA5798-F101-49C9-A73C-2F84A613CE18}" destId="{039F03C4-CE44-4ECA-BD0E-BDAC9A9D0987}" srcOrd="0" destOrd="0" presId="urn:microsoft.com/office/officeart/2008/layout/VerticalCircleList"/>
    <dgm:cxn modelId="{E86ACBE4-951D-4074-9E19-91C5B3BB7FF4}" type="presParOf" srcId="{039F03C4-CE44-4ECA-BD0E-BDAC9A9D0987}" destId="{9C6CB41C-D650-42C0-89F6-F22F6CEF1158}" srcOrd="0" destOrd="0" presId="urn:microsoft.com/office/officeart/2008/layout/VerticalCircleList"/>
    <dgm:cxn modelId="{A6F627C4-AE44-448A-B6E9-1E76D6444B9D}" type="presParOf" srcId="{039F03C4-CE44-4ECA-BD0E-BDAC9A9D0987}" destId="{38A7C03B-AEC9-4446-9D87-A4A1BDE920FB}" srcOrd="1" destOrd="0" presId="urn:microsoft.com/office/officeart/2008/layout/VerticalCircleList"/>
    <dgm:cxn modelId="{1996694B-C949-435A-AADC-D043B1C3B867}" type="presParOf" srcId="{039F03C4-CE44-4ECA-BD0E-BDAC9A9D0987}" destId="{90AB2200-0B6F-46CA-9921-3FFC72AFBFC9}" srcOrd="2" destOrd="0" presId="urn:microsoft.com/office/officeart/2008/layout/VerticalCircleList"/>
    <dgm:cxn modelId="{43025205-03D7-491F-BC41-92A1C92C3327}" type="presParOf" srcId="{2BFA5798-F101-49C9-A73C-2F84A613CE18}" destId="{5DF1AA8A-4F86-4BFA-B3C6-4BB224771CFB}" srcOrd="1" destOrd="0" presId="urn:microsoft.com/office/officeart/2008/layout/VerticalCircleList"/>
    <dgm:cxn modelId="{3C626E79-E872-4B86-9944-467CAD98B7D2}" type="presParOf" srcId="{5DF1AA8A-4F86-4BFA-B3C6-4BB224771CFB}" destId="{0CC995CC-24A1-4452-B917-8F2EDCF34AB2}" srcOrd="0" destOrd="0" presId="urn:microsoft.com/office/officeart/2008/layout/VerticalCircleList"/>
    <dgm:cxn modelId="{D10A9DC0-AE57-4FBE-B453-F96EF2029E10}" type="presParOf" srcId="{5DF1AA8A-4F86-4BFA-B3C6-4BB224771CFB}" destId="{ADD2CCAA-21CB-4B52-B4CE-0AB9B8BAC400}" srcOrd="1" destOrd="0" presId="urn:microsoft.com/office/officeart/2008/layout/VerticalCircleList"/>
    <dgm:cxn modelId="{29350EAA-8FC0-4727-A211-D91AF51948FA}" type="presParOf" srcId="{5DF1AA8A-4F86-4BFA-B3C6-4BB224771CFB}" destId="{30D0E217-86E7-4704-8236-70E419839B2B}" srcOrd="2" destOrd="0" presId="urn:microsoft.com/office/officeart/2008/layout/VerticalCircleList"/>
    <dgm:cxn modelId="{AE64F0E0-1FDF-492F-9414-1EBC457FC630}" type="presParOf" srcId="{2BFA5798-F101-49C9-A73C-2F84A613CE18}" destId="{B8483FBF-B6E8-4199-B576-48A24FD93525}" srcOrd="2" destOrd="0" presId="urn:microsoft.com/office/officeart/2008/layout/VerticalCircleList"/>
    <dgm:cxn modelId="{82179FF5-EC67-4F29-95D7-FF648196EEEA}" type="presParOf" srcId="{B8483FBF-B6E8-4199-B576-48A24FD93525}" destId="{39C37793-49D1-48E2-BB05-8584213B6B48}" srcOrd="0" destOrd="0" presId="urn:microsoft.com/office/officeart/2008/layout/VerticalCircleList"/>
    <dgm:cxn modelId="{C2459220-D078-40F3-AC83-13A8EDAF8EE7}" type="presParOf" srcId="{B8483FBF-B6E8-4199-B576-48A24FD93525}" destId="{3484CCA5-3223-41F8-82E7-4795FE5CF7A5}" srcOrd="1" destOrd="0" presId="urn:microsoft.com/office/officeart/2008/layout/VerticalCircleList"/>
    <dgm:cxn modelId="{513AA41B-B9AE-468B-A4FA-B39CC72A3A50}" type="presParOf" srcId="{B8483FBF-B6E8-4199-B576-48A24FD93525}" destId="{082CE65A-3F29-4573-BB93-6EC1530FBB5F}" srcOrd="2" destOrd="0" presId="urn:microsoft.com/office/officeart/2008/layout/Vertical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88ACB17-F978-4BD4-B0BC-0B7F1D6A8C13}" type="doc">
      <dgm:prSet loTypeId="urn:microsoft.com/office/officeart/2008/layout/VerticalCurvedList" loCatId="list" qsTypeId="urn:microsoft.com/office/officeart/2005/8/quickstyle/simple4" qsCatId="simple" csTypeId="urn:microsoft.com/office/officeart/2005/8/colors/colorful1" csCatId="colorful" phldr="1"/>
      <dgm:spPr/>
      <dgm:t>
        <a:bodyPr/>
        <a:lstStyle/>
        <a:p>
          <a:endParaRPr lang="ru-RU"/>
        </a:p>
      </dgm:t>
    </dgm:pt>
    <dgm:pt modelId="{8F28142D-78A9-4022-9E59-76892BE108C6}">
      <dgm:prSet custT="1"/>
      <dgm:spPr/>
      <dgm:t>
        <a:bodyPr/>
        <a:lstStyle/>
        <a:p>
          <a:pPr algn="just"/>
          <a:r>
            <a:rPr lang="ru-RU" sz="2000" b="1" i="1" smtClean="0">
              <a:latin typeface="Calibri" panose="020F0502020204030204" pitchFamily="34" charset="0"/>
              <a:cs typeface="Calibri" panose="020F0502020204030204" pitchFamily="34" charset="0"/>
            </a:rPr>
            <a:t>дублирование данных</a:t>
          </a:r>
          <a:r>
            <a:rPr lang="ru-RU" sz="2000" b="1" smtClean="0">
              <a:latin typeface="Calibri" panose="020F0502020204030204" pitchFamily="34" charset="0"/>
              <a:cs typeface="Calibri" panose="020F0502020204030204" pitchFamily="34" charset="0"/>
            </a:rPr>
            <a:t> в различных отделах из-за децентрализованного хранения;</a:t>
          </a:r>
          <a:endParaRPr lang="ru-RU" sz="2000" b="1" dirty="0">
            <a:latin typeface="Calibri" panose="020F0502020204030204" pitchFamily="34" charset="0"/>
            <a:cs typeface="Calibri" panose="020F0502020204030204" pitchFamily="34" charset="0"/>
          </a:endParaRPr>
        </a:p>
      </dgm:t>
    </dgm:pt>
    <dgm:pt modelId="{B9954855-73A5-4707-AC2A-1F739B7EC414}" type="parTrans" cxnId="{7C1CAC3B-6E89-449A-A426-105FA36A69C0}">
      <dgm:prSet/>
      <dgm:spPr/>
      <dgm:t>
        <a:bodyPr/>
        <a:lstStyle/>
        <a:p>
          <a:pPr algn="just"/>
          <a:endParaRPr lang="ru-RU" sz="2000" b="1">
            <a:latin typeface="Calibri" panose="020F0502020204030204" pitchFamily="34" charset="0"/>
            <a:cs typeface="Calibri" panose="020F0502020204030204" pitchFamily="34" charset="0"/>
          </a:endParaRPr>
        </a:p>
      </dgm:t>
    </dgm:pt>
    <dgm:pt modelId="{1526804C-025C-40EE-84E8-9C05080D1BA8}" type="sibTrans" cxnId="{7C1CAC3B-6E89-449A-A426-105FA36A69C0}">
      <dgm:prSet/>
      <dgm:spPr/>
      <dgm:t>
        <a:bodyPr/>
        <a:lstStyle/>
        <a:p>
          <a:pPr algn="just"/>
          <a:endParaRPr lang="ru-RU" sz="2000" b="1">
            <a:latin typeface="Calibri" panose="020F0502020204030204" pitchFamily="34" charset="0"/>
            <a:cs typeface="Calibri" panose="020F0502020204030204" pitchFamily="34" charset="0"/>
          </a:endParaRPr>
        </a:p>
      </dgm:t>
    </dgm:pt>
    <dgm:pt modelId="{2AE6EA77-C666-4A52-B03A-C260223608E6}">
      <dgm:prSet custT="1"/>
      <dgm:spPr/>
      <dgm:t>
        <a:bodyPr/>
        <a:lstStyle/>
        <a:p>
          <a:r>
            <a:rPr lang="ru-RU" sz="2000" b="1" i="1" dirty="0" smtClean="0">
              <a:latin typeface="Calibri" panose="020F0502020204030204" pitchFamily="34" charset="0"/>
              <a:cs typeface="Calibri" panose="020F0502020204030204" pitchFamily="34" charset="0"/>
            </a:rPr>
            <a:t>жесткая связь данных и прикладных программ;</a:t>
          </a:r>
          <a:endParaRPr lang="ru-RU" sz="2000" b="1" dirty="0">
            <a:latin typeface="Calibri" panose="020F0502020204030204" pitchFamily="34" charset="0"/>
            <a:cs typeface="Calibri" panose="020F0502020204030204" pitchFamily="34" charset="0"/>
          </a:endParaRPr>
        </a:p>
      </dgm:t>
    </dgm:pt>
    <dgm:pt modelId="{7D448F4F-650F-4600-8784-5B0BA7F58903}" type="parTrans" cxnId="{B1E91705-F889-43B6-A092-42BE86287E2B}">
      <dgm:prSet/>
      <dgm:spPr/>
      <dgm:t>
        <a:bodyPr/>
        <a:lstStyle/>
        <a:p>
          <a:endParaRPr lang="ru-RU" sz="2000" b="1">
            <a:latin typeface="Calibri" panose="020F0502020204030204" pitchFamily="34" charset="0"/>
            <a:cs typeface="Calibri" panose="020F0502020204030204" pitchFamily="34" charset="0"/>
          </a:endParaRPr>
        </a:p>
      </dgm:t>
    </dgm:pt>
    <dgm:pt modelId="{A834DDC1-308F-499A-8095-F59F7D750C51}" type="sibTrans" cxnId="{B1E91705-F889-43B6-A092-42BE86287E2B}">
      <dgm:prSet/>
      <dgm:spPr/>
      <dgm:t>
        <a:bodyPr/>
        <a:lstStyle/>
        <a:p>
          <a:endParaRPr lang="ru-RU" sz="2000" b="1">
            <a:latin typeface="Calibri" panose="020F0502020204030204" pitchFamily="34" charset="0"/>
            <a:cs typeface="Calibri" panose="020F0502020204030204" pitchFamily="34" charset="0"/>
          </a:endParaRPr>
        </a:p>
      </dgm:t>
    </dgm:pt>
    <dgm:pt modelId="{2896CEDD-6041-4532-9AA9-70453CE8477B}">
      <dgm:prSet custT="1"/>
      <dgm:spPr/>
      <dgm:t>
        <a:bodyPr/>
        <a:lstStyle/>
        <a:p>
          <a:r>
            <a:rPr lang="ru-RU" sz="2000" b="1" i="1" dirty="0" smtClean="0">
              <a:latin typeface="Calibri" panose="020F0502020204030204" pitchFamily="34" charset="0"/>
              <a:cs typeface="Calibri" panose="020F0502020204030204" pitchFamily="34" charset="0"/>
            </a:rPr>
            <a:t>необходимость разработки структуры базы данных</a:t>
          </a:r>
          <a:r>
            <a:rPr lang="ru-RU" sz="2000" b="1" dirty="0" smtClean="0">
              <a:latin typeface="Calibri" panose="020F0502020204030204" pitchFamily="34" charset="0"/>
              <a:cs typeface="Calibri" panose="020F0502020204030204" pitchFamily="34" charset="0"/>
            </a:rPr>
            <a:t> каждый раз при разработке информационной системы;</a:t>
          </a:r>
          <a:endParaRPr lang="ru-RU" sz="2000" b="1" dirty="0">
            <a:latin typeface="Calibri" panose="020F0502020204030204" pitchFamily="34" charset="0"/>
            <a:cs typeface="Calibri" panose="020F0502020204030204" pitchFamily="34" charset="0"/>
          </a:endParaRPr>
        </a:p>
      </dgm:t>
    </dgm:pt>
    <dgm:pt modelId="{6EF5F70C-3638-4049-B25D-56B5BA1B451E}" type="parTrans" cxnId="{D1C86270-92D5-4B7E-8D0D-A60D01453410}">
      <dgm:prSet/>
      <dgm:spPr/>
      <dgm:t>
        <a:bodyPr/>
        <a:lstStyle/>
        <a:p>
          <a:endParaRPr lang="ru-RU" sz="2000" b="1">
            <a:latin typeface="Calibri" panose="020F0502020204030204" pitchFamily="34" charset="0"/>
            <a:cs typeface="Calibri" panose="020F0502020204030204" pitchFamily="34" charset="0"/>
          </a:endParaRPr>
        </a:p>
      </dgm:t>
    </dgm:pt>
    <dgm:pt modelId="{EDD5307D-F990-4851-9D61-ECBC99820860}" type="sibTrans" cxnId="{D1C86270-92D5-4B7E-8D0D-A60D01453410}">
      <dgm:prSet/>
      <dgm:spPr/>
      <dgm:t>
        <a:bodyPr/>
        <a:lstStyle/>
        <a:p>
          <a:endParaRPr lang="ru-RU" sz="2000" b="1">
            <a:latin typeface="Calibri" panose="020F0502020204030204" pitchFamily="34" charset="0"/>
            <a:cs typeface="Calibri" panose="020F0502020204030204" pitchFamily="34" charset="0"/>
          </a:endParaRPr>
        </a:p>
      </dgm:t>
    </dgm:pt>
    <dgm:pt modelId="{9AB789E3-1B14-4BB5-8197-F247142C39B7}">
      <dgm:prSet custT="1"/>
      <dgm:spPr/>
      <dgm:t>
        <a:bodyPr/>
        <a:lstStyle/>
        <a:p>
          <a:r>
            <a:rPr lang="ru-RU" sz="2000" b="1" i="1" dirty="0" smtClean="0">
              <a:latin typeface="Calibri" panose="020F0502020204030204" pitchFamily="34" charset="0"/>
              <a:cs typeface="Calibri" panose="020F0502020204030204" pitchFamily="34" charset="0"/>
            </a:rPr>
            <a:t>постоянная необходимость преобразования данных из одного формата в другой;</a:t>
          </a:r>
          <a:endParaRPr lang="ru-RU" sz="2000" b="1" dirty="0">
            <a:latin typeface="Calibri" panose="020F0502020204030204" pitchFamily="34" charset="0"/>
            <a:cs typeface="Calibri" panose="020F0502020204030204" pitchFamily="34" charset="0"/>
          </a:endParaRPr>
        </a:p>
      </dgm:t>
    </dgm:pt>
    <dgm:pt modelId="{4D37BD10-50FB-42B2-9723-7A614873D8E3}" type="parTrans" cxnId="{4BDB8596-9DFC-49AB-8FAD-5386C68056E4}">
      <dgm:prSet/>
      <dgm:spPr/>
      <dgm:t>
        <a:bodyPr/>
        <a:lstStyle/>
        <a:p>
          <a:endParaRPr lang="ru-RU" sz="2000" b="1">
            <a:latin typeface="Calibri" panose="020F0502020204030204" pitchFamily="34" charset="0"/>
            <a:cs typeface="Calibri" panose="020F0502020204030204" pitchFamily="34" charset="0"/>
          </a:endParaRPr>
        </a:p>
      </dgm:t>
    </dgm:pt>
    <dgm:pt modelId="{5E540D63-601C-4A9B-8B0B-2219D205CD54}" type="sibTrans" cxnId="{4BDB8596-9DFC-49AB-8FAD-5386C68056E4}">
      <dgm:prSet/>
      <dgm:spPr/>
      <dgm:t>
        <a:bodyPr/>
        <a:lstStyle/>
        <a:p>
          <a:endParaRPr lang="ru-RU" sz="2000" b="1">
            <a:latin typeface="Calibri" panose="020F0502020204030204" pitchFamily="34" charset="0"/>
            <a:cs typeface="Calibri" panose="020F0502020204030204" pitchFamily="34" charset="0"/>
          </a:endParaRPr>
        </a:p>
      </dgm:t>
    </dgm:pt>
    <dgm:pt modelId="{7B276CCA-A969-4DCE-B21B-285D193A988C}">
      <dgm:prSet custT="1"/>
      <dgm:spPr/>
      <dgm:t>
        <a:bodyPr/>
        <a:lstStyle/>
        <a:p>
          <a:r>
            <a:rPr lang="ru-RU" sz="2000" b="1" dirty="0" smtClean="0">
              <a:latin typeface="Calibri" panose="020F0502020204030204" pitchFamily="34" charset="0"/>
              <a:cs typeface="Calibri" panose="020F0502020204030204" pitchFamily="34" charset="0"/>
            </a:rPr>
            <a:t>сложности совместимости форматов файлов.</a:t>
          </a:r>
          <a:endParaRPr lang="ru-RU" sz="2000" b="1" dirty="0">
            <a:latin typeface="Calibri" panose="020F0502020204030204" pitchFamily="34" charset="0"/>
            <a:cs typeface="Calibri" panose="020F0502020204030204" pitchFamily="34" charset="0"/>
          </a:endParaRPr>
        </a:p>
      </dgm:t>
    </dgm:pt>
    <dgm:pt modelId="{CCD4E224-8BB9-4CCE-B29A-8A8634C42D5C}" type="parTrans" cxnId="{CF3666FF-0CD4-45EB-A1CA-9B841E75CAD6}">
      <dgm:prSet/>
      <dgm:spPr/>
      <dgm:t>
        <a:bodyPr/>
        <a:lstStyle/>
        <a:p>
          <a:endParaRPr lang="ru-RU" sz="2000" b="1">
            <a:latin typeface="Calibri" panose="020F0502020204030204" pitchFamily="34" charset="0"/>
            <a:cs typeface="Calibri" panose="020F0502020204030204" pitchFamily="34" charset="0"/>
          </a:endParaRPr>
        </a:p>
      </dgm:t>
    </dgm:pt>
    <dgm:pt modelId="{A23FCFC9-9A10-47D9-82CB-EFD8E1D16AFE}" type="sibTrans" cxnId="{CF3666FF-0CD4-45EB-A1CA-9B841E75CAD6}">
      <dgm:prSet/>
      <dgm:spPr/>
      <dgm:t>
        <a:bodyPr/>
        <a:lstStyle/>
        <a:p>
          <a:endParaRPr lang="ru-RU" sz="2000" b="1">
            <a:latin typeface="Calibri" panose="020F0502020204030204" pitchFamily="34" charset="0"/>
            <a:cs typeface="Calibri" panose="020F0502020204030204" pitchFamily="34" charset="0"/>
          </a:endParaRPr>
        </a:p>
      </dgm:t>
    </dgm:pt>
    <dgm:pt modelId="{555572E1-71C7-4F1A-8503-A718E0F2DFA4}" type="pres">
      <dgm:prSet presAssocID="{788ACB17-F978-4BD4-B0BC-0B7F1D6A8C13}" presName="Name0" presStyleCnt="0">
        <dgm:presLayoutVars>
          <dgm:chMax val="7"/>
          <dgm:chPref val="7"/>
          <dgm:dir/>
        </dgm:presLayoutVars>
      </dgm:prSet>
      <dgm:spPr/>
    </dgm:pt>
    <dgm:pt modelId="{B773B4C8-562B-4206-ABA5-E8A8E44CFC5C}" type="pres">
      <dgm:prSet presAssocID="{788ACB17-F978-4BD4-B0BC-0B7F1D6A8C13}" presName="Name1" presStyleCnt="0"/>
      <dgm:spPr/>
    </dgm:pt>
    <dgm:pt modelId="{18A0C37B-77D5-4FA6-B2ED-34E811FF14AF}" type="pres">
      <dgm:prSet presAssocID="{788ACB17-F978-4BD4-B0BC-0B7F1D6A8C13}" presName="cycle" presStyleCnt="0"/>
      <dgm:spPr/>
    </dgm:pt>
    <dgm:pt modelId="{92B21D5E-F889-4D9F-99D9-2B74A6D28CB8}" type="pres">
      <dgm:prSet presAssocID="{788ACB17-F978-4BD4-B0BC-0B7F1D6A8C13}" presName="srcNode" presStyleLbl="node1" presStyleIdx="0" presStyleCnt="5"/>
      <dgm:spPr/>
    </dgm:pt>
    <dgm:pt modelId="{8055FB26-4096-4B04-BF5A-23C0CDD74604}" type="pres">
      <dgm:prSet presAssocID="{788ACB17-F978-4BD4-B0BC-0B7F1D6A8C13}" presName="conn" presStyleLbl="parChTrans1D2" presStyleIdx="0" presStyleCnt="1"/>
      <dgm:spPr/>
    </dgm:pt>
    <dgm:pt modelId="{24697F02-37E5-4855-AF38-9A09475ED6F6}" type="pres">
      <dgm:prSet presAssocID="{788ACB17-F978-4BD4-B0BC-0B7F1D6A8C13}" presName="extraNode" presStyleLbl="node1" presStyleIdx="0" presStyleCnt="5"/>
      <dgm:spPr/>
    </dgm:pt>
    <dgm:pt modelId="{12F564E7-1645-4CE4-B002-F2AAF0568746}" type="pres">
      <dgm:prSet presAssocID="{788ACB17-F978-4BD4-B0BC-0B7F1D6A8C13}" presName="dstNode" presStyleLbl="node1" presStyleIdx="0" presStyleCnt="5"/>
      <dgm:spPr/>
    </dgm:pt>
    <dgm:pt modelId="{86416303-5762-41E7-B680-4817E7C3C908}" type="pres">
      <dgm:prSet presAssocID="{8F28142D-78A9-4022-9E59-76892BE108C6}" presName="text_1" presStyleLbl="node1" presStyleIdx="0" presStyleCnt="5">
        <dgm:presLayoutVars>
          <dgm:bulletEnabled val="1"/>
        </dgm:presLayoutVars>
      </dgm:prSet>
      <dgm:spPr/>
    </dgm:pt>
    <dgm:pt modelId="{B353041F-0ADD-4EFB-89FE-A13D1B9FD0EB}" type="pres">
      <dgm:prSet presAssocID="{8F28142D-78A9-4022-9E59-76892BE108C6}" presName="accent_1" presStyleCnt="0"/>
      <dgm:spPr/>
    </dgm:pt>
    <dgm:pt modelId="{2036E023-1E12-4ED0-AF4E-2EB5FBA8CE82}" type="pres">
      <dgm:prSet presAssocID="{8F28142D-78A9-4022-9E59-76892BE108C6}" presName="accentRepeatNode" presStyleLbl="solidFgAcc1" presStyleIdx="0" presStyleCnt="5"/>
      <dgm:spPr/>
    </dgm:pt>
    <dgm:pt modelId="{FD3FFD82-0495-48B3-A5F8-DC347E09D79C}" type="pres">
      <dgm:prSet presAssocID="{2AE6EA77-C666-4A52-B03A-C260223608E6}" presName="text_2" presStyleLbl="node1" presStyleIdx="1" presStyleCnt="5">
        <dgm:presLayoutVars>
          <dgm:bulletEnabled val="1"/>
        </dgm:presLayoutVars>
      </dgm:prSet>
      <dgm:spPr/>
    </dgm:pt>
    <dgm:pt modelId="{BE222883-0352-4DF5-A7A8-2AAD2072EAEC}" type="pres">
      <dgm:prSet presAssocID="{2AE6EA77-C666-4A52-B03A-C260223608E6}" presName="accent_2" presStyleCnt="0"/>
      <dgm:spPr/>
    </dgm:pt>
    <dgm:pt modelId="{ECB9746A-7B1C-4F89-853C-DA2B2B3F83A5}" type="pres">
      <dgm:prSet presAssocID="{2AE6EA77-C666-4A52-B03A-C260223608E6}" presName="accentRepeatNode" presStyleLbl="solidFgAcc1" presStyleIdx="1" presStyleCnt="5"/>
      <dgm:spPr/>
    </dgm:pt>
    <dgm:pt modelId="{36F6FDC0-903B-4320-8A9D-E1062A234E5C}" type="pres">
      <dgm:prSet presAssocID="{2896CEDD-6041-4532-9AA9-70453CE8477B}" presName="text_3" presStyleLbl="node1" presStyleIdx="2" presStyleCnt="5">
        <dgm:presLayoutVars>
          <dgm:bulletEnabled val="1"/>
        </dgm:presLayoutVars>
      </dgm:prSet>
      <dgm:spPr/>
    </dgm:pt>
    <dgm:pt modelId="{9B31A03F-B0EB-4EF1-A4ED-5ED6C1EFACBB}" type="pres">
      <dgm:prSet presAssocID="{2896CEDD-6041-4532-9AA9-70453CE8477B}" presName="accent_3" presStyleCnt="0"/>
      <dgm:spPr/>
    </dgm:pt>
    <dgm:pt modelId="{FC171329-6EB4-47B1-87E9-CF01548D2A89}" type="pres">
      <dgm:prSet presAssocID="{2896CEDD-6041-4532-9AA9-70453CE8477B}" presName="accentRepeatNode" presStyleLbl="solidFgAcc1" presStyleIdx="2" presStyleCnt="5"/>
      <dgm:spPr/>
    </dgm:pt>
    <dgm:pt modelId="{3E427909-8FA3-44D1-8FB5-660CE3824825}" type="pres">
      <dgm:prSet presAssocID="{9AB789E3-1B14-4BB5-8197-F247142C39B7}" presName="text_4" presStyleLbl="node1" presStyleIdx="3" presStyleCnt="5">
        <dgm:presLayoutVars>
          <dgm:bulletEnabled val="1"/>
        </dgm:presLayoutVars>
      </dgm:prSet>
      <dgm:spPr/>
    </dgm:pt>
    <dgm:pt modelId="{6EFC7CCB-678E-4F5D-AD7E-04DE732A9027}" type="pres">
      <dgm:prSet presAssocID="{9AB789E3-1B14-4BB5-8197-F247142C39B7}" presName="accent_4" presStyleCnt="0"/>
      <dgm:spPr/>
    </dgm:pt>
    <dgm:pt modelId="{DD4E79E2-485B-4FBF-930E-659797F1B9D0}" type="pres">
      <dgm:prSet presAssocID="{9AB789E3-1B14-4BB5-8197-F247142C39B7}" presName="accentRepeatNode" presStyleLbl="solidFgAcc1" presStyleIdx="3" presStyleCnt="5"/>
      <dgm:spPr/>
    </dgm:pt>
    <dgm:pt modelId="{20E3ED4D-193E-4F12-B520-F16E60F0A780}" type="pres">
      <dgm:prSet presAssocID="{7B276CCA-A969-4DCE-B21B-285D193A988C}" presName="text_5" presStyleLbl="node1" presStyleIdx="4" presStyleCnt="5">
        <dgm:presLayoutVars>
          <dgm:bulletEnabled val="1"/>
        </dgm:presLayoutVars>
      </dgm:prSet>
      <dgm:spPr/>
    </dgm:pt>
    <dgm:pt modelId="{A7B31C08-6D7A-4263-A6C4-272428A57F42}" type="pres">
      <dgm:prSet presAssocID="{7B276CCA-A969-4DCE-B21B-285D193A988C}" presName="accent_5" presStyleCnt="0"/>
      <dgm:spPr/>
    </dgm:pt>
    <dgm:pt modelId="{C2B88C68-EE30-4928-8A0A-14B04A2C1F58}" type="pres">
      <dgm:prSet presAssocID="{7B276CCA-A969-4DCE-B21B-285D193A988C}" presName="accentRepeatNode" presStyleLbl="solidFgAcc1" presStyleIdx="4" presStyleCnt="5"/>
      <dgm:spPr/>
    </dgm:pt>
  </dgm:ptLst>
  <dgm:cxnLst>
    <dgm:cxn modelId="{D1C86270-92D5-4B7E-8D0D-A60D01453410}" srcId="{788ACB17-F978-4BD4-B0BC-0B7F1D6A8C13}" destId="{2896CEDD-6041-4532-9AA9-70453CE8477B}" srcOrd="2" destOrd="0" parTransId="{6EF5F70C-3638-4049-B25D-56B5BA1B451E}" sibTransId="{EDD5307D-F990-4851-9D61-ECBC99820860}"/>
    <dgm:cxn modelId="{308B98A2-4A0A-4375-9B6C-6F2B7A3589E4}" type="presOf" srcId="{7B276CCA-A969-4DCE-B21B-285D193A988C}" destId="{20E3ED4D-193E-4F12-B520-F16E60F0A780}" srcOrd="0" destOrd="0" presId="urn:microsoft.com/office/officeart/2008/layout/VerticalCurvedList"/>
    <dgm:cxn modelId="{29F7D807-7AA1-4E0F-AC64-F372C0AA9903}" type="presOf" srcId="{2AE6EA77-C666-4A52-B03A-C260223608E6}" destId="{FD3FFD82-0495-48B3-A5F8-DC347E09D79C}" srcOrd="0" destOrd="0" presId="urn:microsoft.com/office/officeart/2008/layout/VerticalCurvedList"/>
    <dgm:cxn modelId="{E8DD0D80-CAD1-4BE3-8AD0-037236B27CE6}" type="presOf" srcId="{788ACB17-F978-4BD4-B0BC-0B7F1D6A8C13}" destId="{555572E1-71C7-4F1A-8503-A718E0F2DFA4}" srcOrd="0" destOrd="0" presId="urn:microsoft.com/office/officeart/2008/layout/VerticalCurvedList"/>
    <dgm:cxn modelId="{3550D4E4-0360-46A2-AB89-606CB45533FF}" type="presOf" srcId="{9AB789E3-1B14-4BB5-8197-F247142C39B7}" destId="{3E427909-8FA3-44D1-8FB5-660CE3824825}" srcOrd="0" destOrd="0" presId="urn:microsoft.com/office/officeart/2008/layout/VerticalCurvedList"/>
    <dgm:cxn modelId="{B1E91705-F889-43B6-A092-42BE86287E2B}" srcId="{788ACB17-F978-4BD4-B0BC-0B7F1D6A8C13}" destId="{2AE6EA77-C666-4A52-B03A-C260223608E6}" srcOrd="1" destOrd="0" parTransId="{7D448F4F-650F-4600-8784-5B0BA7F58903}" sibTransId="{A834DDC1-308F-499A-8095-F59F7D750C51}"/>
    <dgm:cxn modelId="{7C1CAC3B-6E89-449A-A426-105FA36A69C0}" srcId="{788ACB17-F978-4BD4-B0BC-0B7F1D6A8C13}" destId="{8F28142D-78A9-4022-9E59-76892BE108C6}" srcOrd="0" destOrd="0" parTransId="{B9954855-73A5-4707-AC2A-1F739B7EC414}" sibTransId="{1526804C-025C-40EE-84E8-9C05080D1BA8}"/>
    <dgm:cxn modelId="{AB2247DA-E005-4098-BF0C-C1398EC07462}" type="presOf" srcId="{2896CEDD-6041-4532-9AA9-70453CE8477B}" destId="{36F6FDC0-903B-4320-8A9D-E1062A234E5C}" srcOrd="0" destOrd="0" presId="urn:microsoft.com/office/officeart/2008/layout/VerticalCurvedList"/>
    <dgm:cxn modelId="{7C260B6E-22C9-4763-A0D3-AEC4971AC817}" type="presOf" srcId="{1526804C-025C-40EE-84E8-9C05080D1BA8}" destId="{8055FB26-4096-4B04-BF5A-23C0CDD74604}" srcOrd="0" destOrd="0" presId="urn:microsoft.com/office/officeart/2008/layout/VerticalCurvedList"/>
    <dgm:cxn modelId="{CE3057D9-9F26-45FB-937F-D1485554A34B}" type="presOf" srcId="{8F28142D-78A9-4022-9E59-76892BE108C6}" destId="{86416303-5762-41E7-B680-4817E7C3C908}" srcOrd="0" destOrd="0" presId="urn:microsoft.com/office/officeart/2008/layout/VerticalCurvedList"/>
    <dgm:cxn modelId="{CF3666FF-0CD4-45EB-A1CA-9B841E75CAD6}" srcId="{788ACB17-F978-4BD4-B0BC-0B7F1D6A8C13}" destId="{7B276CCA-A969-4DCE-B21B-285D193A988C}" srcOrd="4" destOrd="0" parTransId="{CCD4E224-8BB9-4CCE-B29A-8A8634C42D5C}" sibTransId="{A23FCFC9-9A10-47D9-82CB-EFD8E1D16AFE}"/>
    <dgm:cxn modelId="{4BDB8596-9DFC-49AB-8FAD-5386C68056E4}" srcId="{788ACB17-F978-4BD4-B0BC-0B7F1D6A8C13}" destId="{9AB789E3-1B14-4BB5-8197-F247142C39B7}" srcOrd="3" destOrd="0" parTransId="{4D37BD10-50FB-42B2-9723-7A614873D8E3}" sibTransId="{5E540D63-601C-4A9B-8B0B-2219D205CD54}"/>
    <dgm:cxn modelId="{6B840537-1D97-4E58-B4C0-5B76B2B2600C}" type="presParOf" srcId="{555572E1-71C7-4F1A-8503-A718E0F2DFA4}" destId="{B773B4C8-562B-4206-ABA5-E8A8E44CFC5C}" srcOrd="0" destOrd="0" presId="urn:microsoft.com/office/officeart/2008/layout/VerticalCurvedList"/>
    <dgm:cxn modelId="{83F4D0AC-AC64-4143-A895-8CD2B99FBC88}" type="presParOf" srcId="{B773B4C8-562B-4206-ABA5-E8A8E44CFC5C}" destId="{18A0C37B-77D5-4FA6-B2ED-34E811FF14AF}" srcOrd="0" destOrd="0" presId="urn:microsoft.com/office/officeart/2008/layout/VerticalCurvedList"/>
    <dgm:cxn modelId="{D9CE91D6-7626-4DFD-8464-A86AF5BFBF6C}" type="presParOf" srcId="{18A0C37B-77D5-4FA6-B2ED-34E811FF14AF}" destId="{92B21D5E-F889-4D9F-99D9-2B74A6D28CB8}" srcOrd="0" destOrd="0" presId="urn:microsoft.com/office/officeart/2008/layout/VerticalCurvedList"/>
    <dgm:cxn modelId="{396A3404-1934-489C-BC90-BDB66E9E20CF}" type="presParOf" srcId="{18A0C37B-77D5-4FA6-B2ED-34E811FF14AF}" destId="{8055FB26-4096-4B04-BF5A-23C0CDD74604}" srcOrd="1" destOrd="0" presId="urn:microsoft.com/office/officeart/2008/layout/VerticalCurvedList"/>
    <dgm:cxn modelId="{02BB579F-A91A-4DD4-8818-DD18516B555A}" type="presParOf" srcId="{18A0C37B-77D5-4FA6-B2ED-34E811FF14AF}" destId="{24697F02-37E5-4855-AF38-9A09475ED6F6}" srcOrd="2" destOrd="0" presId="urn:microsoft.com/office/officeart/2008/layout/VerticalCurvedList"/>
    <dgm:cxn modelId="{92A5692F-5949-4320-B5D2-4D3D2EDD3F04}" type="presParOf" srcId="{18A0C37B-77D5-4FA6-B2ED-34E811FF14AF}" destId="{12F564E7-1645-4CE4-B002-F2AAF0568746}" srcOrd="3" destOrd="0" presId="urn:microsoft.com/office/officeart/2008/layout/VerticalCurvedList"/>
    <dgm:cxn modelId="{E06C4F3C-8EA3-46C4-BBCD-D3D2FBE65DF3}" type="presParOf" srcId="{B773B4C8-562B-4206-ABA5-E8A8E44CFC5C}" destId="{86416303-5762-41E7-B680-4817E7C3C908}" srcOrd="1" destOrd="0" presId="urn:microsoft.com/office/officeart/2008/layout/VerticalCurvedList"/>
    <dgm:cxn modelId="{BDA1ECA0-FFE6-4528-8513-121AE4913AF1}" type="presParOf" srcId="{B773B4C8-562B-4206-ABA5-E8A8E44CFC5C}" destId="{B353041F-0ADD-4EFB-89FE-A13D1B9FD0EB}" srcOrd="2" destOrd="0" presId="urn:microsoft.com/office/officeart/2008/layout/VerticalCurvedList"/>
    <dgm:cxn modelId="{431F9125-4211-433D-9F0D-063596570A81}" type="presParOf" srcId="{B353041F-0ADD-4EFB-89FE-A13D1B9FD0EB}" destId="{2036E023-1E12-4ED0-AF4E-2EB5FBA8CE82}" srcOrd="0" destOrd="0" presId="urn:microsoft.com/office/officeart/2008/layout/VerticalCurvedList"/>
    <dgm:cxn modelId="{81FEC68D-3C5C-47DB-B90D-80DBCBC89760}" type="presParOf" srcId="{B773B4C8-562B-4206-ABA5-E8A8E44CFC5C}" destId="{FD3FFD82-0495-48B3-A5F8-DC347E09D79C}" srcOrd="3" destOrd="0" presId="urn:microsoft.com/office/officeart/2008/layout/VerticalCurvedList"/>
    <dgm:cxn modelId="{273A01FF-F9A6-4DEB-8C86-1082ED8271A1}" type="presParOf" srcId="{B773B4C8-562B-4206-ABA5-E8A8E44CFC5C}" destId="{BE222883-0352-4DF5-A7A8-2AAD2072EAEC}" srcOrd="4" destOrd="0" presId="urn:microsoft.com/office/officeart/2008/layout/VerticalCurvedList"/>
    <dgm:cxn modelId="{65EF6002-2D45-4D95-B4E4-0023902F372B}" type="presParOf" srcId="{BE222883-0352-4DF5-A7A8-2AAD2072EAEC}" destId="{ECB9746A-7B1C-4F89-853C-DA2B2B3F83A5}" srcOrd="0" destOrd="0" presId="urn:microsoft.com/office/officeart/2008/layout/VerticalCurvedList"/>
    <dgm:cxn modelId="{1BF2FC6C-BFD6-4F57-B6EB-5830CC4C7053}" type="presParOf" srcId="{B773B4C8-562B-4206-ABA5-E8A8E44CFC5C}" destId="{36F6FDC0-903B-4320-8A9D-E1062A234E5C}" srcOrd="5" destOrd="0" presId="urn:microsoft.com/office/officeart/2008/layout/VerticalCurvedList"/>
    <dgm:cxn modelId="{63C8734E-CF8B-4E47-AD71-8C296DD6B511}" type="presParOf" srcId="{B773B4C8-562B-4206-ABA5-E8A8E44CFC5C}" destId="{9B31A03F-B0EB-4EF1-A4ED-5ED6C1EFACBB}" srcOrd="6" destOrd="0" presId="urn:microsoft.com/office/officeart/2008/layout/VerticalCurvedList"/>
    <dgm:cxn modelId="{709E52D3-1884-4177-B2FC-5F2C3889E52C}" type="presParOf" srcId="{9B31A03F-B0EB-4EF1-A4ED-5ED6C1EFACBB}" destId="{FC171329-6EB4-47B1-87E9-CF01548D2A89}" srcOrd="0" destOrd="0" presId="urn:microsoft.com/office/officeart/2008/layout/VerticalCurvedList"/>
    <dgm:cxn modelId="{1189E4A6-06D1-459E-851A-BC48B26BF674}" type="presParOf" srcId="{B773B4C8-562B-4206-ABA5-E8A8E44CFC5C}" destId="{3E427909-8FA3-44D1-8FB5-660CE3824825}" srcOrd="7" destOrd="0" presId="urn:microsoft.com/office/officeart/2008/layout/VerticalCurvedList"/>
    <dgm:cxn modelId="{CD789FF0-CDFF-4969-BECA-51421DAA24CA}" type="presParOf" srcId="{B773B4C8-562B-4206-ABA5-E8A8E44CFC5C}" destId="{6EFC7CCB-678E-4F5D-AD7E-04DE732A9027}" srcOrd="8" destOrd="0" presId="urn:microsoft.com/office/officeart/2008/layout/VerticalCurvedList"/>
    <dgm:cxn modelId="{2FEEF680-1E97-44CC-BA6A-C09BEFAFEF61}" type="presParOf" srcId="{6EFC7CCB-678E-4F5D-AD7E-04DE732A9027}" destId="{DD4E79E2-485B-4FBF-930E-659797F1B9D0}" srcOrd="0" destOrd="0" presId="urn:microsoft.com/office/officeart/2008/layout/VerticalCurvedList"/>
    <dgm:cxn modelId="{336C6AAF-30C5-4A5E-BA5C-65B0BE5A9630}" type="presParOf" srcId="{B773B4C8-562B-4206-ABA5-E8A8E44CFC5C}" destId="{20E3ED4D-193E-4F12-B520-F16E60F0A780}" srcOrd="9" destOrd="0" presId="urn:microsoft.com/office/officeart/2008/layout/VerticalCurvedList"/>
    <dgm:cxn modelId="{84382C24-F765-4035-B741-377765A8505B}" type="presParOf" srcId="{B773B4C8-562B-4206-ABA5-E8A8E44CFC5C}" destId="{A7B31C08-6D7A-4263-A6C4-272428A57F42}" srcOrd="10" destOrd="0" presId="urn:microsoft.com/office/officeart/2008/layout/VerticalCurvedList"/>
    <dgm:cxn modelId="{42683293-610D-49C3-B7AC-E18401CB97F7}" type="presParOf" srcId="{A7B31C08-6D7A-4263-A6C4-272428A57F42}" destId="{C2B88C68-EE30-4928-8A0A-14B04A2C1F58}"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D2A7FDC-B41F-47FA-823C-428892D2A68A}" type="doc">
      <dgm:prSet loTypeId="urn:microsoft.com/office/officeart/2009/3/layout/PlusandMinus" loCatId="relationship" qsTypeId="urn:microsoft.com/office/officeart/2005/8/quickstyle/simple4" qsCatId="simple" csTypeId="urn:microsoft.com/office/officeart/2005/8/colors/colorful1" csCatId="colorful" phldr="1"/>
      <dgm:spPr/>
      <dgm:t>
        <a:bodyPr/>
        <a:lstStyle/>
        <a:p>
          <a:endParaRPr lang="ru-RU"/>
        </a:p>
      </dgm:t>
    </dgm:pt>
    <dgm:pt modelId="{14930688-1640-41D1-A589-BDE7BF66D3C7}">
      <dgm:prSet/>
      <dgm:spPr/>
      <dgm:t>
        <a:bodyPr/>
        <a:lstStyle/>
        <a:p>
          <a:pPr rtl="0"/>
          <a:r>
            <a:rPr lang="ru-RU" b="1" dirty="0" smtClean="0">
              <a:latin typeface="Calibri" panose="020F0502020204030204" pitchFamily="34" charset="0"/>
              <a:cs typeface="Calibri" panose="020F0502020204030204" pitchFamily="34" charset="0"/>
            </a:rPr>
            <a:t>Достоинства</a:t>
          </a:r>
          <a:r>
            <a:rPr lang="ru-RU" dirty="0" smtClean="0">
              <a:latin typeface="Calibri" panose="020F0502020204030204" pitchFamily="34" charset="0"/>
              <a:cs typeface="Calibri" panose="020F0502020204030204" pitchFamily="34" charset="0"/>
            </a:rPr>
            <a:t>:</a:t>
          </a:r>
          <a:endParaRPr lang="ru-RU" dirty="0">
            <a:latin typeface="Calibri" panose="020F0502020204030204" pitchFamily="34" charset="0"/>
            <a:cs typeface="Calibri" panose="020F0502020204030204" pitchFamily="34" charset="0"/>
          </a:endParaRPr>
        </a:p>
      </dgm:t>
    </dgm:pt>
    <dgm:pt modelId="{F604E730-A94B-48F6-AC41-21D250158CE5}" type="parTrans" cxnId="{22DCD2F2-C4FC-4CED-86CE-BD5C486EEADD}">
      <dgm:prSet/>
      <dgm:spPr/>
      <dgm:t>
        <a:bodyPr/>
        <a:lstStyle/>
        <a:p>
          <a:endParaRPr lang="ru-RU">
            <a:latin typeface="Calibri" panose="020F0502020204030204" pitchFamily="34" charset="0"/>
            <a:cs typeface="Calibri" panose="020F0502020204030204" pitchFamily="34" charset="0"/>
          </a:endParaRPr>
        </a:p>
      </dgm:t>
    </dgm:pt>
    <dgm:pt modelId="{207AFD5A-2876-46C8-88F8-4B78B2860BE3}" type="sibTrans" cxnId="{22DCD2F2-C4FC-4CED-86CE-BD5C486EEADD}">
      <dgm:prSet/>
      <dgm:spPr/>
      <dgm:t>
        <a:bodyPr/>
        <a:lstStyle/>
        <a:p>
          <a:endParaRPr lang="ru-RU">
            <a:latin typeface="Calibri" panose="020F0502020204030204" pitchFamily="34" charset="0"/>
            <a:cs typeface="Calibri" panose="020F0502020204030204" pitchFamily="34" charset="0"/>
          </a:endParaRPr>
        </a:p>
      </dgm:t>
    </dgm:pt>
    <dgm:pt modelId="{FC0EC348-FC9E-4BDA-B210-FC77038F995F}">
      <dgm:prSet/>
      <dgm:spPr/>
      <dgm:t>
        <a:bodyPr/>
        <a:lstStyle/>
        <a:p>
          <a:pPr rtl="0"/>
          <a:r>
            <a:rPr lang="ru-RU" dirty="0" smtClean="0">
              <a:latin typeface="Calibri" panose="020F0502020204030204" pitchFamily="34" charset="0"/>
              <a:cs typeface="Calibri" panose="020F0502020204030204" pitchFamily="34" charset="0"/>
            </a:rPr>
            <a:t>Минимальный расход памяти.</a:t>
          </a:r>
          <a:endParaRPr lang="ru-RU" dirty="0">
            <a:latin typeface="Calibri" panose="020F0502020204030204" pitchFamily="34" charset="0"/>
            <a:cs typeface="Calibri" panose="020F0502020204030204" pitchFamily="34" charset="0"/>
          </a:endParaRPr>
        </a:p>
      </dgm:t>
    </dgm:pt>
    <dgm:pt modelId="{19911979-BF29-4F82-A4B6-D97AF0BA1F04}" type="parTrans" cxnId="{E5B56D9F-6A77-41EB-A6BA-213765EADF28}">
      <dgm:prSet/>
      <dgm:spPr/>
      <dgm:t>
        <a:bodyPr/>
        <a:lstStyle/>
        <a:p>
          <a:endParaRPr lang="ru-RU">
            <a:latin typeface="Calibri" panose="020F0502020204030204" pitchFamily="34" charset="0"/>
            <a:cs typeface="Calibri" panose="020F0502020204030204" pitchFamily="34" charset="0"/>
          </a:endParaRPr>
        </a:p>
      </dgm:t>
    </dgm:pt>
    <dgm:pt modelId="{9620BF38-BD58-4581-B341-5970D2309A2E}" type="sibTrans" cxnId="{E5B56D9F-6A77-41EB-A6BA-213765EADF28}">
      <dgm:prSet/>
      <dgm:spPr/>
      <dgm:t>
        <a:bodyPr/>
        <a:lstStyle/>
        <a:p>
          <a:endParaRPr lang="ru-RU">
            <a:latin typeface="Calibri" panose="020F0502020204030204" pitchFamily="34" charset="0"/>
            <a:cs typeface="Calibri" panose="020F0502020204030204" pitchFamily="34" charset="0"/>
          </a:endParaRPr>
        </a:p>
      </dgm:t>
    </dgm:pt>
    <dgm:pt modelId="{D207DFDC-D52B-471A-AD07-F30240242CA1}">
      <dgm:prSet/>
      <dgm:spPr/>
      <dgm:t>
        <a:bodyPr/>
        <a:lstStyle/>
        <a:p>
          <a:pPr rtl="0"/>
          <a:r>
            <a:rPr lang="ru-RU" b="1" dirty="0" smtClean="0">
              <a:latin typeface="Calibri" panose="020F0502020204030204" pitchFamily="34" charset="0"/>
              <a:cs typeface="Calibri" panose="020F0502020204030204" pitchFamily="34" charset="0"/>
            </a:rPr>
            <a:t>Недостатки</a:t>
          </a:r>
          <a:r>
            <a:rPr lang="ru-RU" dirty="0" smtClean="0">
              <a:latin typeface="Calibri" panose="020F0502020204030204" pitchFamily="34" charset="0"/>
              <a:cs typeface="Calibri" panose="020F0502020204030204" pitchFamily="34" charset="0"/>
            </a:rPr>
            <a:t>:</a:t>
          </a:r>
          <a:endParaRPr lang="ru-RU" dirty="0">
            <a:latin typeface="Calibri" panose="020F0502020204030204" pitchFamily="34" charset="0"/>
            <a:cs typeface="Calibri" panose="020F0502020204030204" pitchFamily="34" charset="0"/>
          </a:endParaRPr>
        </a:p>
      </dgm:t>
    </dgm:pt>
    <dgm:pt modelId="{4613AD3E-F6E0-4DD8-BAF2-F0DF644174AD}" type="parTrans" cxnId="{0834543B-195D-443E-AC7A-777A72448424}">
      <dgm:prSet/>
      <dgm:spPr/>
      <dgm:t>
        <a:bodyPr/>
        <a:lstStyle/>
        <a:p>
          <a:endParaRPr lang="ru-RU">
            <a:latin typeface="Calibri" panose="020F0502020204030204" pitchFamily="34" charset="0"/>
            <a:cs typeface="Calibri" panose="020F0502020204030204" pitchFamily="34" charset="0"/>
          </a:endParaRPr>
        </a:p>
      </dgm:t>
    </dgm:pt>
    <dgm:pt modelId="{789667F8-49D4-4FC0-80AB-41698700A3A9}" type="sibTrans" cxnId="{0834543B-195D-443E-AC7A-777A72448424}">
      <dgm:prSet/>
      <dgm:spPr/>
      <dgm:t>
        <a:bodyPr/>
        <a:lstStyle/>
        <a:p>
          <a:endParaRPr lang="ru-RU">
            <a:latin typeface="Calibri" panose="020F0502020204030204" pitchFamily="34" charset="0"/>
            <a:cs typeface="Calibri" panose="020F0502020204030204" pitchFamily="34" charset="0"/>
          </a:endParaRPr>
        </a:p>
      </dgm:t>
    </dgm:pt>
    <dgm:pt modelId="{B99ABB18-1882-4E11-BFF7-F02CC7FA4613}">
      <dgm:prSet/>
      <dgm:spPr/>
      <dgm:t>
        <a:bodyPr/>
        <a:lstStyle/>
        <a:p>
          <a:pPr rtl="0"/>
          <a:r>
            <a:rPr lang="ru-RU" smtClean="0">
              <a:latin typeface="Calibri" panose="020F0502020204030204" pitchFamily="34" charset="0"/>
              <a:cs typeface="Calibri" panose="020F0502020204030204" pitchFamily="34" charset="0"/>
            </a:rPr>
            <a:t>Простота</a:t>
          </a:r>
          <a:r>
            <a:rPr lang="ru-RU" dirty="0" smtClean="0">
              <a:latin typeface="Calibri" panose="020F0502020204030204" pitchFamily="34" charset="0"/>
              <a:cs typeface="Calibri" panose="020F0502020204030204" pitchFamily="34" charset="0"/>
            </a:rPr>
            <a:t>;</a:t>
          </a:r>
          <a:endParaRPr lang="ru-RU" dirty="0">
            <a:latin typeface="Calibri" panose="020F0502020204030204" pitchFamily="34" charset="0"/>
            <a:cs typeface="Calibri" panose="020F0502020204030204" pitchFamily="34" charset="0"/>
          </a:endParaRPr>
        </a:p>
      </dgm:t>
    </dgm:pt>
    <dgm:pt modelId="{024744BA-E98B-4188-91DB-9AA472E431B1}" type="parTrans" cxnId="{45833090-0FFB-47EE-B3FB-D285F4413569}">
      <dgm:prSet/>
      <dgm:spPr/>
      <dgm:t>
        <a:bodyPr/>
        <a:lstStyle/>
        <a:p>
          <a:endParaRPr lang="ru-RU">
            <a:latin typeface="Calibri" panose="020F0502020204030204" pitchFamily="34" charset="0"/>
            <a:cs typeface="Calibri" panose="020F0502020204030204" pitchFamily="34" charset="0"/>
          </a:endParaRPr>
        </a:p>
      </dgm:t>
    </dgm:pt>
    <dgm:pt modelId="{BFE7973F-2B33-4961-9550-1F70C2762E3E}" type="sibTrans" cxnId="{45833090-0FFB-47EE-B3FB-D285F4413569}">
      <dgm:prSet/>
      <dgm:spPr/>
      <dgm:t>
        <a:bodyPr/>
        <a:lstStyle/>
        <a:p>
          <a:endParaRPr lang="ru-RU">
            <a:latin typeface="Calibri" panose="020F0502020204030204" pitchFamily="34" charset="0"/>
            <a:cs typeface="Calibri" panose="020F0502020204030204" pitchFamily="34" charset="0"/>
          </a:endParaRPr>
        </a:p>
      </dgm:t>
    </dgm:pt>
    <dgm:pt modelId="{7FC71711-16DB-437F-8DEC-85A99BB0A46B}">
      <dgm:prSet/>
      <dgm:spPr/>
      <dgm:t>
        <a:bodyPr/>
        <a:lstStyle/>
        <a:p>
          <a:pPr rtl="0"/>
          <a:r>
            <a:rPr lang="ru-RU" dirty="0" smtClean="0">
              <a:latin typeface="Calibri" panose="020F0502020204030204" pitchFamily="34" charset="0"/>
              <a:cs typeface="Calibri" panose="020F0502020204030204" pitchFamily="34" charset="0"/>
            </a:rPr>
            <a:t>Отсутствие универсальности – не всякую информацию можно выразить в иерархической модели данных.</a:t>
          </a:r>
          <a:endParaRPr lang="ru-RU" dirty="0">
            <a:latin typeface="Calibri" panose="020F0502020204030204" pitchFamily="34" charset="0"/>
            <a:cs typeface="Calibri" panose="020F0502020204030204" pitchFamily="34" charset="0"/>
          </a:endParaRPr>
        </a:p>
      </dgm:t>
    </dgm:pt>
    <dgm:pt modelId="{236DA66A-3455-4FEE-B4A2-E51C5F5D8950}" type="parTrans" cxnId="{0E643E6E-BB84-41A4-874B-0F39D26F6449}">
      <dgm:prSet/>
      <dgm:spPr/>
      <dgm:t>
        <a:bodyPr/>
        <a:lstStyle/>
        <a:p>
          <a:endParaRPr lang="ru-RU">
            <a:latin typeface="Calibri" panose="020F0502020204030204" pitchFamily="34" charset="0"/>
            <a:cs typeface="Calibri" panose="020F0502020204030204" pitchFamily="34" charset="0"/>
          </a:endParaRPr>
        </a:p>
      </dgm:t>
    </dgm:pt>
    <dgm:pt modelId="{7452D0E5-4124-4D31-953D-98C873530682}" type="sibTrans" cxnId="{0E643E6E-BB84-41A4-874B-0F39D26F6449}">
      <dgm:prSet/>
      <dgm:spPr/>
      <dgm:t>
        <a:bodyPr/>
        <a:lstStyle/>
        <a:p>
          <a:endParaRPr lang="ru-RU">
            <a:latin typeface="Calibri" panose="020F0502020204030204" pitchFamily="34" charset="0"/>
            <a:cs typeface="Calibri" panose="020F0502020204030204" pitchFamily="34" charset="0"/>
          </a:endParaRPr>
        </a:p>
      </dgm:t>
    </dgm:pt>
    <dgm:pt modelId="{9F5C6FCE-4D77-4940-A347-D8AC7C94061A}">
      <dgm:prSet/>
      <dgm:spPr/>
      <dgm:t>
        <a:bodyPr/>
        <a:lstStyle/>
        <a:p>
          <a:r>
            <a:rPr lang="ru-RU" dirty="0" smtClean="0">
              <a:latin typeface="Calibri" panose="020F0502020204030204" pitchFamily="34" charset="0"/>
              <a:cs typeface="Calibri" panose="020F0502020204030204" pitchFamily="34" charset="0"/>
            </a:rPr>
            <a:t>Исключительно навигационный принцип доступа к данным.</a:t>
          </a:r>
          <a:endParaRPr lang="ru-RU" dirty="0">
            <a:latin typeface="Calibri" panose="020F0502020204030204" pitchFamily="34" charset="0"/>
            <a:cs typeface="Calibri" panose="020F0502020204030204" pitchFamily="34" charset="0"/>
          </a:endParaRPr>
        </a:p>
      </dgm:t>
    </dgm:pt>
    <dgm:pt modelId="{A4109499-E274-4F88-B2A5-9FB3747BB0E0}" type="parTrans" cxnId="{17BEBBA5-D742-4DE1-8A9F-C4ECDE8A3ED4}">
      <dgm:prSet/>
      <dgm:spPr/>
      <dgm:t>
        <a:bodyPr/>
        <a:lstStyle/>
        <a:p>
          <a:endParaRPr lang="ru-RU">
            <a:latin typeface="Calibri" panose="020F0502020204030204" pitchFamily="34" charset="0"/>
            <a:cs typeface="Calibri" panose="020F0502020204030204" pitchFamily="34" charset="0"/>
          </a:endParaRPr>
        </a:p>
      </dgm:t>
    </dgm:pt>
    <dgm:pt modelId="{78D3C133-2847-4C91-B93B-45106CDD9536}" type="sibTrans" cxnId="{17BEBBA5-D742-4DE1-8A9F-C4ECDE8A3ED4}">
      <dgm:prSet/>
      <dgm:spPr/>
      <dgm:t>
        <a:bodyPr/>
        <a:lstStyle/>
        <a:p>
          <a:endParaRPr lang="ru-RU">
            <a:latin typeface="Calibri" panose="020F0502020204030204" pitchFamily="34" charset="0"/>
            <a:cs typeface="Calibri" panose="020F0502020204030204" pitchFamily="34" charset="0"/>
          </a:endParaRPr>
        </a:p>
      </dgm:t>
    </dgm:pt>
    <dgm:pt modelId="{C681D754-BBD8-4216-8024-E54765793E42}">
      <dgm:prSet/>
      <dgm:spPr/>
      <dgm:t>
        <a:bodyPr/>
        <a:lstStyle/>
        <a:p>
          <a:r>
            <a:rPr lang="ru-RU" dirty="0" smtClean="0">
              <a:latin typeface="Calibri" panose="020F0502020204030204" pitchFamily="34" charset="0"/>
              <a:cs typeface="Calibri" panose="020F0502020204030204" pitchFamily="34" charset="0"/>
            </a:rPr>
            <a:t>Доступ к данным только через корневой элемент.</a:t>
          </a:r>
          <a:endParaRPr lang="ru-RU" dirty="0">
            <a:latin typeface="Calibri" panose="020F0502020204030204" pitchFamily="34" charset="0"/>
            <a:cs typeface="Calibri" panose="020F0502020204030204" pitchFamily="34" charset="0"/>
          </a:endParaRPr>
        </a:p>
      </dgm:t>
    </dgm:pt>
    <dgm:pt modelId="{C745E01D-0DA8-4ED4-87BF-72AF3227A480}" type="parTrans" cxnId="{2DC81A03-B075-4DE5-B86E-B0533C647E34}">
      <dgm:prSet/>
      <dgm:spPr/>
      <dgm:t>
        <a:bodyPr/>
        <a:lstStyle/>
        <a:p>
          <a:endParaRPr lang="ru-RU">
            <a:latin typeface="Calibri" panose="020F0502020204030204" pitchFamily="34" charset="0"/>
            <a:cs typeface="Calibri" panose="020F0502020204030204" pitchFamily="34" charset="0"/>
          </a:endParaRPr>
        </a:p>
      </dgm:t>
    </dgm:pt>
    <dgm:pt modelId="{F1DAC938-2F0B-484C-BC8B-C5D02422C7D6}" type="sibTrans" cxnId="{2DC81A03-B075-4DE5-B86E-B0533C647E34}">
      <dgm:prSet/>
      <dgm:spPr/>
      <dgm:t>
        <a:bodyPr/>
        <a:lstStyle/>
        <a:p>
          <a:endParaRPr lang="ru-RU">
            <a:latin typeface="Calibri" panose="020F0502020204030204" pitchFamily="34" charset="0"/>
            <a:cs typeface="Calibri" panose="020F0502020204030204" pitchFamily="34" charset="0"/>
          </a:endParaRPr>
        </a:p>
      </dgm:t>
    </dgm:pt>
    <dgm:pt modelId="{70B76E7A-6ECA-4A64-BE0A-463F72F84DF1}" type="pres">
      <dgm:prSet presAssocID="{9D2A7FDC-B41F-47FA-823C-428892D2A68A}" presName="Name0" presStyleCnt="0">
        <dgm:presLayoutVars>
          <dgm:chMax val="2"/>
          <dgm:chPref val="2"/>
          <dgm:dir/>
          <dgm:animOne/>
          <dgm:resizeHandles val="exact"/>
        </dgm:presLayoutVars>
      </dgm:prSet>
      <dgm:spPr/>
    </dgm:pt>
    <dgm:pt modelId="{CA34403D-A91C-4FF0-9E3A-8287AD2CC413}" type="pres">
      <dgm:prSet presAssocID="{9D2A7FDC-B41F-47FA-823C-428892D2A68A}" presName="Background" presStyleLbl="bgImgPlace1" presStyleIdx="0" presStyleCnt="1"/>
      <dgm:spPr/>
    </dgm:pt>
    <dgm:pt modelId="{A72288D5-7C41-4D67-90F9-CC4F47D2F768}" type="pres">
      <dgm:prSet presAssocID="{9D2A7FDC-B41F-47FA-823C-428892D2A68A}" presName="ParentText1" presStyleLbl="revTx" presStyleIdx="0" presStyleCnt="2">
        <dgm:presLayoutVars>
          <dgm:chMax val="0"/>
          <dgm:chPref val="0"/>
          <dgm:bulletEnabled val="1"/>
        </dgm:presLayoutVars>
      </dgm:prSet>
      <dgm:spPr/>
      <dgm:t>
        <a:bodyPr/>
        <a:lstStyle/>
        <a:p>
          <a:endParaRPr lang="ru-RU"/>
        </a:p>
      </dgm:t>
    </dgm:pt>
    <dgm:pt modelId="{CD36A12F-97B4-495A-85DD-EE65AB368956}" type="pres">
      <dgm:prSet presAssocID="{9D2A7FDC-B41F-47FA-823C-428892D2A68A}" presName="ParentText2" presStyleLbl="revTx" presStyleIdx="1" presStyleCnt="2">
        <dgm:presLayoutVars>
          <dgm:chMax val="0"/>
          <dgm:chPref val="0"/>
          <dgm:bulletEnabled val="1"/>
        </dgm:presLayoutVars>
      </dgm:prSet>
      <dgm:spPr/>
      <dgm:t>
        <a:bodyPr/>
        <a:lstStyle/>
        <a:p>
          <a:endParaRPr lang="ru-RU"/>
        </a:p>
      </dgm:t>
    </dgm:pt>
    <dgm:pt modelId="{197BF764-7506-4103-B0B3-7D2B899702D4}" type="pres">
      <dgm:prSet presAssocID="{9D2A7FDC-B41F-47FA-823C-428892D2A68A}" presName="Plus" presStyleLbl="alignNode1" presStyleIdx="0" presStyleCnt="2"/>
      <dgm:spPr/>
    </dgm:pt>
    <dgm:pt modelId="{9C11276A-E5AA-4B29-B1B2-26C8898FA6BB}" type="pres">
      <dgm:prSet presAssocID="{9D2A7FDC-B41F-47FA-823C-428892D2A68A}" presName="Minus" presStyleLbl="alignNode1" presStyleIdx="1" presStyleCnt="2"/>
      <dgm:spPr/>
    </dgm:pt>
    <dgm:pt modelId="{E8FEA479-358F-4BC3-8FF1-6D5281A2A14E}" type="pres">
      <dgm:prSet presAssocID="{9D2A7FDC-B41F-47FA-823C-428892D2A68A}" presName="Divider" presStyleLbl="parChTrans1D1" presStyleIdx="0" presStyleCnt="1"/>
      <dgm:spPr/>
    </dgm:pt>
  </dgm:ptLst>
  <dgm:cxnLst>
    <dgm:cxn modelId="{FDF38539-EAE6-4115-BD6F-713A496646AA}" type="presOf" srcId="{FC0EC348-FC9E-4BDA-B210-FC77038F995F}" destId="{A72288D5-7C41-4D67-90F9-CC4F47D2F768}" srcOrd="0" destOrd="2" presId="urn:microsoft.com/office/officeart/2009/3/layout/PlusandMinus"/>
    <dgm:cxn modelId="{E00E5660-9C86-4C11-A3B8-90812F3C6C3C}" type="presOf" srcId="{C681D754-BBD8-4216-8024-E54765793E42}" destId="{CD36A12F-97B4-495A-85DD-EE65AB368956}" srcOrd="0" destOrd="3" presId="urn:microsoft.com/office/officeart/2009/3/layout/PlusandMinus"/>
    <dgm:cxn modelId="{2DC81A03-B075-4DE5-B86E-B0533C647E34}" srcId="{D207DFDC-D52B-471A-AD07-F30240242CA1}" destId="{C681D754-BBD8-4216-8024-E54765793E42}" srcOrd="2" destOrd="0" parTransId="{C745E01D-0DA8-4ED4-87BF-72AF3227A480}" sibTransId="{F1DAC938-2F0B-484C-BC8B-C5D02422C7D6}"/>
    <dgm:cxn modelId="{17BEBBA5-D742-4DE1-8A9F-C4ECDE8A3ED4}" srcId="{D207DFDC-D52B-471A-AD07-F30240242CA1}" destId="{9F5C6FCE-4D77-4940-A347-D8AC7C94061A}" srcOrd="1" destOrd="0" parTransId="{A4109499-E274-4F88-B2A5-9FB3747BB0E0}" sibTransId="{78D3C133-2847-4C91-B93B-45106CDD9536}"/>
    <dgm:cxn modelId="{45833090-0FFB-47EE-B3FB-D285F4413569}" srcId="{14930688-1640-41D1-A589-BDE7BF66D3C7}" destId="{B99ABB18-1882-4E11-BFF7-F02CC7FA4613}" srcOrd="0" destOrd="0" parTransId="{024744BA-E98B-4188-91DB-9AA472E431B1}" sibTransId="{BFE7973F-2B33-4961-9550-1F70C2762E3E}"/>
    <dgm:cxn modelId="{22DCD2F2-C4FC-4CED-86CE-BD5C486EEADD}" srcId="{9D2A7FDC-B41F-47FA-823C-428892D2A68A}" destId="{14930688-1640-41D1-A589-BDE7BF66D3C7}" srcOrd="0" destOrd="0" parTransId="{F604E730-A94B-48F6-AC41-21D250158CE5}" sibTransId="{207AFD5A-2876-46C8-88F8-4B78B2860BE3}"/>
    <dgm:cxn modelId="{78F2B64C-501E-4997-911A-2A182AD3F579}" type="presOf" srcId="{D207DFDC-D52B-471A-AD07-F30240242CA1}" destId="{CD36A12F-97B4-495A-85DD-EE65AB368956}" srcOrd="0" destOrd="0" presId="urn:microsoft.com/office/officeart/2009/3/layout/PlusandMinus"/>
    <dgm:cxn modelId="{E5B56D9F-6A77-41EB-A6BA-213765EADF28}" srcId="{14930688-1640-41D1-A589-BDE7BF66D3C7}" destId="{FC0EC348-FC9E-4BDA-B210-FC77038F995F}" srcOrd="1" destOrd="0" parTransId="{19911979-BF29-4F82-A4B6-D97AF0BA1F04}" sibTransId="{9620BF38-BD58-4581-B341-5970D2309A2E}"/>
    <dgm:cxn modelId="{83610C6E-99A1-4D4E-A5CB-00AD581B6943}" type="presOf" srcId="{B99ABB18-1882-4E11-BFF7-F02CC7FA4613}" destId="{A72288D5-7C41-4D67-90F9-CC4F47D2F768}" srcOrd="0" destOrd="1" presId="urn:microsoft.com/office/officeart/2009/3/layout/PlusandMinus"/>
    <dgm:cxn modelId="{CE21FECA-4E64-4990-99C1-25677AF82671}" type="presOf" srcId="{9F5C6FCE-4D77-4940-A347-D8AC7C94061A}" destId="{CD36A12F-97B4-495A-85DD-EE65AB368956}" srcOrd="0" destOrd="2" presId="urn:microsoft.com/office/officeart/2009/3/layout/PlusandMinus"/>
    <dgm:cxn modelId="{86850378-3B31-4098-B48B-75B4D7DEFEC7}" type="presOf" srcId="{7FC71711-16DB-437F-8DEC-85A99BB0A46B}" destId="{CD36A12F-97B4-495A-85DD-EE65AB368956}" srcOrd="0" destOrd="1" presId="urn:microsoft.com/office/officeart/2009/3/layout/PlusandMinus"/>
    <dgm:cxn modelId="{AA9A792F-777F-41DC-971B-F375EAA7EF0D}" type="presOf" srcId="{9D2A7FDC-B41F-47FA-823C-428892D2A68A}" destId="{70B76E7A-6ECA-4A64-BE0A-463F72F84DF1}" srcOrd="0" destOrd="0" presId="urn:microsoft.com/office/officeart/2009/3/layout/PlusandMinus"/>
    <dgm:cxn modelId="{0834543B-195D-443E-AC7A-777A72448424}" srcId="{9D2A7FDC-B41F-47FA-823C-428892D2A68A}" destId="{D207DFDC-D52B-471A-AD07-F30240242CA1}" srcOrd="1" destOrd="0" parTransId="{4613AD3E-F6E0-4DD8-BAF2-F0DF644174AD}" sibTransId="{789667F8-49D4-4FC0-80AB-41698700A3A9}"/>
    <dgm:cxn modelId="{A951A606-3ADA-4951-9C9B-FAB211ED452F}" type="presOf" srcId="{14930688-1640-41D1-A589-BDE7BF66D3C7}" destId="{A72288D5-7C41-4D67-90F9-CC4F47D2F768}" srcOrd="0" destOrd="0" presId="urn:microsoft.com/office/officeart/2009/3/layout/PlusandMinus"/>
    <dgm:cxn modelId="{0E643E6E-BB84-41A4-874B-0F39D26F6449}" srcId="{D207DFDC-D52B-471A-AD07-F30240242CA1}" destId="{7FC71711-16DB-437F-8DEC-85A99BB0A46B}" srcOrd="0" destOrd="0" parTransId="{236DA66A-3455-4FEE-B4A2-E51C5F5D8950}" sibTransId="{7452D0E5-4124-4D31-953D-98C873530682}"/>
    <dgm:cxn modelId="{2523346A-0F70-403A-9C2F-46D823408BA7}" type="presParOf" srcId="{70B76E7A-6ECA-4A64-BE0A-463F72F84DF1}" destId="{CA34403D-A91C-4FF0-9E3A-8287AD2CC413}" srcOrd="0" destOrd="0" presId="urn:microsoft.com/office/officeart/2009/3/layout/PlusandMinus"/>
    <dgm:cxn modelId="{CFE39113-935A-4DBD-9ECF-99324E42C5A0}" type="presParOf" srcId="{70B76E7A-6ECA-4A64-BE0A-463F72F84DF1}" destId="{A72288D5-7C41-4D67-90F9-CC4F47D2F768}" srcOrd="1" destOrd="0" presId="urn:microsoft.com/office/officeart/2009/3/layout/PlusandMinus"/>
    <dgm:cxn modelId="{70D2C9BB-3120-4B03-B8A8-C4B3FADB16D0}" type="presParOf" srcId="{70B76E7A-6ECA-4A64-BE0A-463F72F84DF1}" destId="{CD36A12F-97B4-495A-85DD-EE65AB368956}" srcOrd="2" destOrd="0" presId="urn:microsoft.com/office/officeart/2009/3/layout/PlusandMinus"/>
    <dgm:cxn modelId="{1C978090-AAE2-4027-A652-5ED97E43EC6F}" type="presParOf" srcId="{70B76E7A-6ECA-4A64-BE0A-463F72F84DF1}" destId="{197BF764-7506-4103-B0B3-7D2B899702D4}" srcOrd="3" destOrd="0" presId="urn:microsoft.com/office/officeart/2009/3/layout/PlusandMinus"/>
    <dgm:cxn modelId="{C465C091-EA69-4216-BA0F-07B7C9F8D3FD}" type="presParOf" srcId="{70B76E7A-6ECA-4A64-BE0A-463F72F84DF1}" destId="{9C11276A-E5AA-4B29-B1B2-26C8898FA6BB}" srcOrd="4" destOrd="0" presId="urn:microsoft.com/office/officeart/2009/3/layout/PlusandMinus"/>
    <dgm:cxn modelId="{CE6DFEFB-67A9-4D1D-981F-2D587C1B2E5F}" type="presParOf" srcId="{70B76E7A-6ECA-4A64-BE0A-463F72F84DF1}" destId="{E8FEA479-358F-4BC3-8FF1-6D5281A2A14E}" srcOrd="5" destOrd="0" presId="urn:microsoft.com/office/officeart/2009/3/layout/PlusandMinu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A74D06B-CA82-489F-9777-512F1EA2B5CA}"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ru-RU"/>
        </a:p>
      </dgm:t>
    </dgm:pt>
    <dgm:pt modelId="{ACD7B8F3-8C52-4F3D-A092-C030DEB700C5}">
      <dgm:prSet custT="1"/>
      <dgm:spPr/>
      <dgm:t>
        <a:bodyPr/>
        <a:lstStyle/>
        <a:p>
          <a:pPr rtl="0"/>
          <a:r>
            <a:rPr lang="ru-RU" sz="2000" b="0" dirty="0" smtClean="0">
              <a:latin typeface="Calibri" panose="020F0502020204030204" pitchFamily="34" charset="0"/>
              <a:cs typeface="Calibri" panose="020F0502020204030204" pitchFamily="34" charset="0"/>
            </a:rPr>
            <a:t>Элементами этой модели являются: </a:t>
          </a:r>
          <a:r>
            <a:rPr lang="ru-RU" sz="2000" b="1" dirty="0" smtClean="0">
              <a:latin typeface="Calibri" panose="020F0502020204030204" pitchFamily="34" charset="0"/>
              <a:cs typeface="Calibri" panose="020F0502020204030204" pitchFamily="34" charset="0"/>
            </a:rPr>
            <a:t>уровень, узел, связь</a:t>
          </a:r>
          <a:r>
            <a:rPr lang="ru-RU" sz="2000" b="0" dirty="0" smtClean="0">
              <a:latin typeface="Calibri" panose="020F0502020204030204" pitchFamily="34" charset="0"/>
              <a:cs typeface="Calibri" panose="020F0502020204030204" pitchFamily="34" charset="0"/>
            </a:rPr>
            <a:t>. </a:t>
          </a:r>
          <a:endParaRPr lang="ru-RU" sz="2000" b="0" dirty="0">
            <a:latin typeface="Calibri" panose="020F0502020204030204" pitchFamily="34" charset="0"/>
            <a:cs typeface="Calibri" panose="020F0502020204030204" pitchFamily="34" charset="0"/>
          </a:endParaRPr>
        </a:p>
      </dgm:t>
    </dgm:pt>
    <dgm:pt modelId="{42FCD11B-D6DC-45C6-923C-4AD8A1E5B27B}" type="parTrans" cxnId="{C1AB7D71-2204-43AD-AA49-BC3CF9D23D21}">
      <dgm:prSet/>
      <dgm:spPr/>
      <dgm:t>
        <a:bodyPr/>
        <a:lstStyle/>
        <a:p>
          <a:endParaRPr lang="ru-RU" sz="2000" b="0">
            <a:latin typeface="Calibri" panose="020F0502020204030204" pitchFamily="34" charset="0"/>
            <a:cs typeface="Calibri" panose="020F0502020204030204" pitchFamily="34" charset="0"/>
          </a:endParaRPr>
        </a:p>
      </dgm:t>
    </dgm:pt>
    <dgm:pt modelId="{CF5D235B-D8EE-4522-962E-FBA4F0850688}" type="sibTrans" cxnId="{C1AB7D71-2204-43AD-AA49-BC3CF9D23D21}">
      <dgm:prSet/>
      <dgm:spPr/>
      <dgm:t>
        <a:bodyPr/>
        <a:lstStyle/>
        <a:p>
          <a:endParaRPr lang="ru-RU" sz="2000" b="0">
            <a:latin typeface="Calibri" panose="020F0502020204030204" pitchFamily="34" charset="0"/>
            <a:cs typeface="Calibri" panose="020F0502020204030204" pitchFamily="34" charset="0"/>
          </a:endParaRPr>
        </a:p>
      </dgm:t>
    </dgm:pt>
    <dgm:pt modelId="{40653CAC-1238-4B4F-9732-B3E71D6B6787}">
      <dgm:prSet custT="1"/>
      <dgm:spPr/>
      <dgm:t>
        <a:bodyPr/>
        <a:lstStyle/>
        <a:p>
          <a:pPr rtl="0"/>
          <a:r>
            <a:rPr lang="ru-RU" sz="2000" b="1" dirty="0" smtClean="0">
              <a:latin typeface="Calibri" panose="020F0502020204030204" pitchFamily="34" charset="0"/>
              <a:cs typeface="Calibri" panose="020F0502020204030204" pitchFamily="34" charset="0"/>
            </a:rPr>
            <a:t>Отличия от иерархической модели</a:t>
          </a:r>
          <a:r>
            <a:rPr lang="ru-RU" sz="2000" b="0" dirty="0" smtClean="0">
              <a:latin typeface="Calibri" panose="020F0502020204030204" pitchFamily="34" charset="0"/>
              <a:cs typeface="Calibri" panose="020F0502020204030204" pitchFamily="34" charset="0"/>
            </a:rPr>
            <a:t> в том, что элемент одного уровня может быть связан с любым количеством элементов соседнего уровня, и не существует подчиненности уровней друг другу.</a:t>
          </a:r>
          <a:endParaRPr lang="ru-RU" sz="2000" b="0" dirty="0">
            <a:latin typeface="Calibri" panose="020F0502020204030204" pitchFamily="34" charset="0"/>
            <a:cs typeface="Calibri" panose="020F0502020204030204" pitchFamily="34" charset="0"/>
          </a:endParaRPr>
        </a:p>
      </dgm:t>
    </dgm:pt>
    <dgm:pt modelId="{9BD426BB-EF78-4AC9-96E8-9DB2504643F6}" type="parTrans" cxnId="{D6AF7373-B29E-4D65-A276-23A231F93A74}">
      <dgm:prSet/>
      <dgm:spPr/>
      <dgm:t>
        <a:bodyPr/>
        <a:lstStyle/>
        <a:p>
          <a:endParaRPr lang="ru-RU" sz="2000" b="0">
            <a:latin typeface="Calibri" panose="020F0502020204030204" pitchFamily="34" charset="0"/>
            <a:cs typeface="Calibri" panose="020F0502020204030204" pitchFamily="34" charset="0"/>
          </a:endParaRPr>
        </a:p>
      </dgm:t>
    </dgm:pt>
    <dgm:pt modelId="{F89972C0-392D-4DFF-8C6E-82A5A6BB330D}" type="sibTrans" cxnId="{D6AF7373-B29E-4D65-A276-23A231F93A74}">
      <dgm:prSet/>
      <dgm:spPr/>
      <dgm:t>
        <a:bodyPr/>
        <a:lstStyle/>
        <a:p>
          <a:endParaRPr lang="ru-RU" sz="2000" b="0">
            <a:latin typeface="Calibri" panose="020F0502020204030204" pitchFamily="34" charset="0"/>
            <a:cs typeface="Calibri" panose="020F0502020204030204" pitchFamily="34" charset="0"/>
          </a:endParaRPr>
        </a:p>
      </dgm:t>
    </dgm:pt>
    <dgm:pt modelId="{DBFB25ED-9692-4AC6-A1E6-615EC4A71AF2}">
      <dgm:prSet custT="1"/>
      <dgm:spPr/>
      <dgm:t>
        <a:bodyPr/>
        <a:lstStyle/>
        <a:p>
          <a:pPr rtl="0"/>
          <a:r>
            <a:rPr lang="ru-RU" sz="1800" b="0" dirty="0" smtClean="0">
              <a:latin typeface="Calibri" panose="020F0502020204030204" pitchFamily="34" charset="0"/>
              <a:cs typeface="Calibri" panose="020F0502020204030204" pitchFamily="34" charset="0"/>
            </a:rPr>
            <a:t>Под </a:t>
          </a:r>
          <a:r>
            <a:rPr lang="ru-RU" sz="1800" b="1" dirty="0" smtClean="0">
              <a:latin typeface="Calibri" panose="020F0502020204030204" pitchFamily="34" charset="0"/>
              <a:cs typeface="Calibri" panose="020F0502020204030204" pitchFamily="34" charset="0"/>
            </a:rPr>
            <a:t>сетевой СУБД </a:t>
          </a:r>
          <a:r>
            <a:rPr lang="ru-RU" sz="1800" b="0" dirty="0" smtClean="0">
              <a:latin typeface="Calibri" panose="020F0502020204030204" pitchFamily="34" charset="0"/>
              <a:cs typeface="Calibri" panose="020F0502020204030204" pitchFamily="34" charset="0"/>
            </a:rPr>
            <a:t>понимается система, поддерживающая сетевую организацию: любая запись, называемая записью старшего уровня, может содержать данные, которые относятся к набору других записей, называемых записями подчиненного уровня. </a:t>
          </a:r>
          <a:endParaRPr lang="ru-RU" sz="1800" b="0" dirty="0">
            <a:latin typeface="Calibri" panose="020F0502020204030204" pitchFamily="34" charset="0"/>
            <a:cs typeface="Calibri" panose="020F0502020204030204" pitchFamily="34" charset="0"/>
          </a:endParaRPr>
        </a:p>
      </dgm:t>
    </dgm:pt>
    <dgm:pt modelId="{EA93EFFE-726E-4D0E-9E9D-95892632EB31}" type="parTrans" cxnId="{7C36E208-AAD9-483B-AA00-8EDBF7F499A5}">
      <dgm:prSet/>
      <dgm:spPr/>
      <dgm:t>
        <a:bodyPr/>
        <a:lstStyle/>
        <a:p>
          <a:endParaRPr lang="ru-RU" sz="2000" b="0">
            <a:latin typeface="Calibri" panose="020F0502020204030204" pitchFamily="34" charset="0"/>
            <a:cs typeface="Calibri" panose="020F0502020204030204" pitchFamily="34" charset="0"/>
          </a:endParaRPr>
        </a:p>
      </dgm:t>
    </dgm:pt>
    <dgm:pt modelId="{D75B6CCE-B8DA-46E1-9082-299E9BFBE75A}" type="sibTrans" cxnId="{7C36E208-AAD9-483B-AA00-8EDBF7F499A5}">
      <dgm:prSet/>
      <dgm:spPr/>
      <dgm:t>
        <a:bodyPr/>
        <a:lstStyle/>
        <a:p>
          <a:endParaRPr lang="ru-RU" sz="2000" b="0">
            <a:latin typeface="Calibri" panose="020F0502020204030204" pitchFamily="34" charset="0"/>
            <a:cs typeface="Calibri" panose="020F0502020204030204" pitchFamily="34" charset="0"/>
          </a:endParaRPr>
        </a:p>
      </dgm:t>
    </dgm:pt>
    <dgm:pt modelId="{E90CDA98-A4B1-4F8C-9B15-5F213D88E21E}">
      <dgm:prSet custT="1"/>
      <dgm:spPr/>
      <dgm:t>
        <a:bodyPr/>
        <a:lstStyle/>
        <a:p>
          <a:pPr rtl="0"/>
          <a:r>
            <a:rPr lang="ru-RU" sz="2000" b="0" dirty="0" smtClean="0">
              <a:latin typeface="Calibri" panose="020F0502020204030204" pitchFamily="34" charset="0"/>
              <a:cs typeface="Calibri" panose="020F0502020204030204" pitchFamily="34" charset="0"/>
            </a:rPr>
            <a:t>Типичным представителем является </a:t>
          </a:r>
          <a:r>
            <a:rPr lang="ru-RU" sz="2000" b="1" dirty="0" err="1" smtClean="0">
              <a:latin typeface="Calibri" panose="020F0502020204030204" pitchFamily="34" charset="0"/>
              <a:cs typeface="Calibri" panose="020F0502020204030204" pitchFamily="34" charset="0"/>
            </a:rPr>
            <a:t>Integrated</a:t>
          </a:r>
          <a:r>
            <a:rPr lang="ru-RU" sz="2000" b="1" dirty="0" smtClean="0">
              <a:latin typeface="Calibri" panose="020F0502020204030204" pitchFamily="34" charset="0"/>
              <a:cs typeface="Calibri" panose="020F0502020204030204" pitchFamily="34" charset="0"/>
            </a:rPr>
            <a:t> </a:t>
          </a:r>
          <a:r>
            <a:rPr lang="ru-RU" sz="2000" b="1" dirty="0" err="1" smtClean="0">
              <a:latin typeface="Calibri" panose="020F0502020204030204" pitchFamily="34" charset="0"/>
              <a:cs typeface="Calibri" panose="020F0502020204030204" pitchFamily="34" charset="0"/>
            </a:rPr>
            <a:t>Database</a:t>
          </a:r>
          <a:r>
            <a:rPr lang="ru-RU" sz="2000" b="1" dirty="0" smtClean="0">
              <a:latin typeface="Calibri" panose="020F0502020204030204" pitchFamily="34" charset="0"/>
              <a:cs typeface="Calibri" panose="020F0502020204030204" pitchFamily="34" charset="0"/>
            </a:rPr>
            <a:t> </a:t>
          </a:r>
          <a:r>
            <a:rPr lang="ru-RU" sz="2000" b="1" dirty="0" err="1" smtClean="0">
              <a:latin typeface="Calibri" panose="020F0502020204030204" pitchFamily="34" charset="0"/>
              <a:cs typeface="Calibri" panose="020F0502020204030204" pitchFamily="34" charset="0"/>
            </a:rPr>
            <a:t>Management</a:t>
          </a:r>
          <a:r>
            <a:rPr lang="ru-RU" sz="2000" b="1" dirty="0" smtClean="0">
              <a:latin typeface="Calibri" panose="020F0502020204030204" pitchFamily="34" charset="0"/>
              <a:cs typeface="Calibri" panose="020F0502020204030204" pitchFamily="34" charset="0"/>
            </a:rPr>
            <a:t> </a:t>
          </a:r>
          <a:r>
            <a:rPr lang="ru-RU" sz="2000" b="1" dirty="0" err="1" smtClean="0">
              <a:latin typeface="Calibri" panose="020F0502020204030204" pitchFamily="34" charset="0"/>
              <a:cs typeface="Calibri" panose="020F0502020204030204" pitchFamily="34" charset="0"/>
            </a:rPr>
            <a:t>System</a:t>
          </a:r>
          <a:r>
            <a:rPr lang="ru-RU" sz="2000" b="1" dirty="0" smtClean="0">
              <a:latin typeface="Calibri" panose="020F0502020204030204" pitchFamily="34" charset="0"/>
              <a:cs typeface="Calibri" panose="020F0502020204030204" pitchFamily="34" charset="0"/>
            </a:rPr>
            <a:t> (IDMS), </a:t>
          </a:r>
          <a:r>
            <a:rPr lang="ru-RU" sz="2000" b="0" dirty="0" smtClean="0">
              <a:latin typeface="Calibri" panose="020F0502020204030204" pitchFamily="34" charset="0"/>
              <a:cs typeface="Calibri" panose="020F0502020204030204" pitchFamily="34" charset="0"/>
            </a:rPr>
            <a:t>появилась в 70-х годах. </a:t>
          </a:r>
          <a:endParaRPr lang="ru-RU" sz="2000" b="0" dirty="0">
            <a:latin typeface="Calibri" panose="020F0502020204030204" pitchFamily="34" charset="0"/>
            <a:cs typeface="Calibri" panose="020F0502020204030204" pitchFamily="34" charset="0"/>
          </a:endParaRPr>
        </a:p>
      </dgm:t>
    </dgm:pt>
    <dgm:pt modelId="{2D54C48E-120E-4CA7-971F-D5370A030E64}" type="parTrans" cxnId="{2971BE92-A40A-4C9C-92A9-DBE1C075AD93}">
      <dgm:prSet/>
      <dgm:spPr/>
      <dgm:t>
        <a:bodyPr/>
        <a:lstStyle/>
        <a:p>
          <a:endParaRPr lang="ru-RU" sz="2000" b="0">
            <a:latin typeface="Calibri" panose="020F0502020204030204" pitchFamily="34" charset="0"/>
            <a:cs typeface="Calibri" panose="020F0502020204030204" pitchFamily="34" charset="0"/>
          </a:endParaRPr>
        </a:p>
      </dgm:t>
    </dgm:pt>
    <dgm:pt modelId="{D6112F03-CAE0-4635-9A5C-FC649A028941}" type="sibTrans" cxnId="{2971BE92-A40A-4C9C-92A9-DBE1C075AD93}">
      <dgm:prSet/>
      <dgm:spPr/>
      <dgm:t>
        <a:bodyPr/>
        <a:lstStyle/>
        <a:p>
          <a:endParaRPr lang="ru-RU" sz="2000" b="0">
            <a:latin typeface="Calibri" panose="020F0502020204030204" pitchFamily="34" charset="0"/>
            <a:cs typeface="Calibri" panose="020F0502020204030204" pitchFamily="34" charset="0"/>
          </a:endParaRPr>
        </a:p>
      </dgm:t>
    </dgm:pt>
    <dgm:pt modelId="{21E65CC0-77FC-415D-903E-40A35EA8D25F}" type="pres">
      <dgm:prSet presAssocID="{8A74D06B-CA82-489F-9777-512F1EA2B5CA}" presName="diagram" presStyleCnt="0">
        <dgm:presLayoutVars>
          <dgm:dir/>
          <dgm:resizeHandles val="exact"/>
        </dgm:presLayoutVars>
      </dgm:prSet>
      <dgm:spPr/>
    </dgm:pt>
    <dgm:pt modelId="{36CA65F3-B785-44B5-9CBC-A4236DFF3F60}" type="pres">
      <dgm:prSet presAssocID="{ACD7B8F3-8C52-4F3D-A092-C030DEB700C5}" presName="node" presStyleLbl="node1" presStyleIdx="0" presStyleCnt="4">
        <dgm:presLayoutVars>
          <dgm:bulletEnabled val="1"/>
        </dgm:presLayoutVars>
      </dgm:prSet>
      <dgm:spPr/>
    </dgm:pt>
    <dgm:pt modelId="{C6F99934-9562-456B-83B1-7A59AFDC353C}" type="pres">
      <dgm:prSet presAssocID="{CF5D235B-D8EE-4522-962E-FBA4F0850688}" presName="sibTrans" presStyleCnt="0"/>
      <dgm:spPr/>
    </dgm:pt>
    <dgm:pt modelId="{F9F1FF6A-7F3D-431D-8862-FF5603527EBE}" type="pres">
      <dgm:prSet presAssocID="{40653CAC-1238-4B4F-9732-B3E71D6B6787}" presName="node" presStyleLbl="node1" presStyleIdx="1" presStyleCnt="4">
        <dgm:presLayoutVars>
          <dgm:bulletEnabled val="1"/>
        </dgm:presLayoutVars>
      </dgm:prSet>
      <dgm:spPr/>
    </dgm:pt>
    <dgm:pt modelId="{BD409DB0-65AD-40A5-AECE-15FE6F5E92E0}" type="pres">
      <dgm:prSet presAssocID="{F89972C0-392D-4DFF-8C6E-82A5A6BB330D}" presName="sibTrans" presStyleCnt="0"/>
      <dgm:spPr/>
    </dgm:pt>
    <dgm:pt modelId="{C4D1B7DD-D539-4CC4-8619-95EEF9F061A2}" type="pres">
      <dgm:prSet presAssocID="{DBFB25ED-9692-4AC6-A1E6-615EC4A71AF2}" presName="node" presStyleLbl="node1" presStyleIdx="2" presStyleCnt="4">
        <dgm:presLayoutVars>
          <dgm:bulletEnabled val="1"/>
        </dgm:presLayoutVars>
      </dgm:prSet>
      <dgm:spPr/>
      <dgm:t>
        <a:bodyPr/>
        <a:lstStyle/>
        <a:p>
          <a:endParaRPr lang="ru-RU"/>
        </a:p>
      </dgm:t>
    </dgm:pt>
    <dgm:pt modelId="{EDD14D8F-EAA3-4D6B-9480-A7A6D60039CB}" type="pres">
      <dgm:prSet presAssocID="{D75B6CCE-B8DA-46E1-9082-299E9BFBE75A}" presName="sibTrans" presStyleCnt="0"/>
      <dgm:spPr/>
    </dgm:pt>
    <dgm:pt modelId="{4D7666FC-D8A6-449A-A363-4650203370B1}" type="pres">
      <dgm:prSet presAssocID="{E90CDA98-A4B1-4F8C-9B15-5F213D88E21E}" presName="node" presStyleLbl="node1" presStyleIdx="3" presStyleCnt="4">
        <dgm:presLayoutVars>
          <dgm:bulletEnabled val="1"/>
        </dgm:presLayoutVars>
      </dgm:prSet>
      <dgm:spPr/>
    </dgm:pt>
  </dgm:ptLst>
  <dgm:cxnLst>
    <dgm:cxn modelId="{7C36E208-AAD9-483B-AA00-8EDBF7F499A5}" srcId="{8A74D06B-CA82-489F-9777-512F1EA2B5CA}" destId="{DBFB25ED-9692-4AC6-A1E6-615EC4A71AF2}" srcOrd="2" destOrd="0" parTransId="{EA93EFFE-726E-4D0E-9E9D-95892632EB31}" sibTransId="{D75B6CCE-B8DA-46E1-9082-299E9BFBE75A}"/>
    <dgm:cxn modelId="{D6AF7373-B29E-4D65-A276-23A231F93A74}" srcId="{8A74D06B-CA82-489F-9777-512F1EA2B5CA}" destId="{40653CAC-1238-4B4F-9732-B3E71D6B6787}" srcOrd="1" destOrd="0" parTransId="{9BD426BB-EF78-4AC9-96E8-9DB2504643F6}" sibTransId="{F89972C0-392D-4DFF-8C6E-82A5A6BB330D}"/>
    <dgm:cxn modelId="{2971BE92-A40A-4C9C-92A9-DBE1C075AD93}" srcId="{8A74D06B-CA82-489F-9777-512F1EA2B5CA}" destId="{E90CDA98-A4B1-4F8C-9B15-5F213D88E21E}" srcOrd="3" destOrd="0" parTransId="{2D54C48E-120E-4CA7-971F-D5370A030E64}" sibTransId="{D6112F03-CAE0-4635-9A5C-FC649A028941}"/>
    <dgm:cxn modelId="{C1AB7D71-2204-43AD-AA49-BC3CF9D23D21}" srcId="{8A74D06B-CA82-489F-9777-512F1EA2B5CA}" destId="{ACD7B8F3-8C52-4F3D-A092-C030DEB700C5}" srcOrd="0" destOrd="0" parTransId="{42FCD11B-D6DC-45C6-923C-4AD8A1E5B27B}" sibTransId="{CF5D235B-D8EE-4522-962E-FBA4F0850688}"/>
    <dgm:cxn modelId="{6735C08B-A7DD-4617-8F0B-9A42BCE7E1B3}" type="presOf" srcId="{DBFB25ED-9692-4AC6-A1E6-615EC4A71AF2}" destId="{C4D1B7DD-D539-4CC4-8619-95EEF9F061A2}" srcOrd="0" destOrd="0" presId="urn:microsoft.com/office/officeart/2005/8/layout/default"/>
    <dgm:cxn modelId="{3FB57625-E889-4BF1-BE74-2E5FB250E1B0}" type="presOf" srcId="{40653CAC-1238-4B4F-9732-B3E71D6B6787}" destId="{F9F1FF6A-7F3D-431D-8862-FF5603527EBE}" srcOrd="0" destOrd="0" presId="urn:microsoft.com/office/officeart/2005/8/layout/default"/>
    <dgm:cxn modelId="{D7A0F413-8E66-484C-8AF7-6EDADE8B1051}" type="presOf" srcId="{E90CDA98-A4B1-4F8C-9B15-5F213D88E21E}" destId="{4D7666FC-D8A6-449A-A363-4650203370B1}" srcOrd="0" destOrd="0" presId="urn:microsoft.com/office/officeart/2005/8/layout/default"/>
    <dgm:cxn modelId="{93399F86-0241-422E-8215-BE71C73C9E26}" type="presOf" srcId="{8A74D06B-CA82-489F-9777-512F1EA2B5CA}" destId="{21E65CC0-77FC-415D-903E-40A35EA8D25F}" srcOrd="0" destOrd="0" presId="urn:microsoft.com/office/officeart/2005/8/layout/default"/>
    <dgm:cxn modelId="{4FA93132-79C4-4EF7-9A01-C89882B138CB}" type="presOf" srcId="{ACD7B8F3-8C52-4F3D-A092-C030DEB700C5}" destId="{36CA65F3-B785-44B5-9CBC-A4236DFF3F60}" srcOrd="0" destOrd="0" presId="urn:microsoft.com/office/officeart/2005/8/layout/default"/>
    <dgm:cxn modelId="{C66CEC5A-08A8-4917-9FB2-EE934B1608B1}" type="presParOf" srcId="{21E65CC0-77FC-415D-903E-40A35EA8D25F}" destId="{36CA65F3-B785-44B5-9CBC-A4236DFF3F60}" srcOrd="0" destOrd="0" presId="urn:microsoft.com/office/officeart/2005/8/layout/default"/>
    <dgm:cxn modelId="{4C0959F8-2149-402C-B2A5-B8FFA81FD741}" type="presParOf" srcId="{21E65CC0-77FC-415D-903E-40A35EA8D25F}" destId="{C6F99934-9562-456B-83B1-7A59AFDC353C}" srcOrd="1" destOrd="0" presId="urn:microsoft.com/office/officeart/2005/8/layout/default"/>
    <dgm:cxn modelId="{33F6197F-65A4-4D09-AA95-891DE8CF8DC6}" type="presParOf" srcId="{21E65CC0-77FC-415D-903E-40A35EA8D25F}" destId="{F9F1FF6A-7F3D-431D-8862-FF5603527EBE}" srcOrd="2" destOrd="0" presId="urn:microsoft.com/office/officeart/2005/8/layout/default"/>
    <dgm:cxn modelId="{A3879BA4-F6B6-4788-9096-B202E85B2975}" type="presParOf" srcId="{21E65CC0-77FC-415D-903E-40A35EA8D25F}" destId="{BD409DB0-65AD-40A5-AECE-15FE6F5E92E0}" srcOrd="3" destOrd="0" presId="urn:microsoft.com/office/officeart/2005/8/layout/default"/>
    <dgm:cxn modelId="{B192ED47-C2FA-4F17-8EEF-856EFC16CADE}" type="presParOf" srcId="{21E65CC0-77FC-415D-903E-40A35EA8D25F}" destId="{C4D1B7DD-D539-4CC4-8619-95EEF9F061A2}" srcOrd="4" destOrd="0" presId="urn:microsoft.com/office/officeart/2005/8/layout/default"/>
    <dgm:cxn modelId="{DBB435C7-F447-4A08-9B88-5D62C51CBB07}" type="presParOf" srcId="{21E65CC0-77FC-415D-903E-40A35EA8D25F}" destId="{EDD14D8F-EAA3-4D6B-9480-A7A6D60039CB}" srcOrd="5" destOrd="0" presId="urn:microsoft.com/office/officeart/2005/8/layout/default"/>
    <dgm:cxn modelId="{BDCD4BB1-6E02-4BA4-ADA6-2BFD7EB7A2A4}" type="presParOf" srcId="{21E65CC0-77FC-415D-903E-40A35EA8D25F}" destId="{4D7666FC-D8A6-449A-A363-4650203370B1}"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D2A7FDC-B41F-47FA-823C-428892D2A68A}" type="doc">
      <dgm:prSet loTypeId="urn:microsoft.com/office/officeart/2009/3/layout/PlusandMinus" loCatId="relationship" qsTypeId="urn:microsoft.com/office/officeart/2005/8/quickstyle/simple4" qsCatId="simple" csTypeId="urn:microsoft.com/office/officeart/2005/8/colors/colorful3" csCatId="colorful" phldr="1"/>
      <dgm:spPr/>
      <dgm:t>
        <a:bodyPr/>
        <a:lstStyle/>
        <a:p>
          <a:endParaRPr lang="ru-RU"/>
        </a:p>
      </dgm:t>
    </dgm:pt>
    <dgm:pt modelId="{14930688-1640-41D1-A589-BDE7BF66D3C7}">
      <dgm:prSet/>
      <dgm:spPr/>
      <dgm:t>
        <a:bodyPr/>
        <a:lstStyle/>
        <a:p>
          <a:pPr algn="l" rtl="0"/>
          <a:r>
            <a:rPr lang="ru-RU" sz="1800" b="1" i="1" dirty="0" smtClean="0">
              <a:latin typeface="Calibri" panose="020F0502020204030204" pitchFamily="34" charset="0"/>
              <a:cs typeface="Calibri" panose="020F0502020204030204" pitchFamily="34" charset="0"/>
            </a:rPr>
            <a:t>Достоинства:</a:t>
          </a:r>
          <a:endParaRPr lang="ru-RU" sz="1800" b="1" i="1" dirty="0">
            <a:latin typeface="Calibri" panose="020F0502020204030204" pitchFamily="34" charset="0"/>
            <a:cs typeface="Calibri" panose="020F0502020204030204" pitchFamily="34" charset="0"/>
          </a:endParaRPr>
        </a:p>
      </dgm:t>
    </dgm:pt>
    <dgm:pt modelId="{F604E730-A94B-48F6-AC41-21D250158CE5}" type="parTrans" cxnId="{22DCD2F2-C4FC-4CED-86CE-BD5C486EEADD}">
      <dgm:prSet/>
      <dgm:spPr/>
      <dgm:t>
        <a:bodyPr/>
        <a:lstStyle/>
        <a:p>
          <a:endParaRPr lang="ru-RU">
            <a:latin typeface="Calibri" panose="020F0502020204030204" pitchFamily="34" charset="0"/>
            <a:cs typeface="Calibri" panose="020F0502020204030204" pitchFamily="34" charset="0"/>
          </a:endParaRPr>
        </a:p>
      </dgm:t>
    </dgm:pt>
    <dgm:pt modelId="{207AFD5A-2876-46C8-88F8-4B78B2860BE3}" type="sibTrans" cxnId="{22DCD2F2-C4FC-4CED-86CE-BD5C486EEADD}">
      <dgm:prSet/>
      <dgm:spPr/>
      <dgm:t>
        <a:bodyPr/>
        <a:lstStyle/>
        <a:p>
          <a:endParaRPr lang="ru-RU">
            <a:latin typeface="Calibri" panose="020F0502020204030204" pitchFamily="34" charset="0"/>
            <a:cs typeface="Calibri" panose="020F0502020204030204" pitchFamily="34" charset="0"/>
          </a:endParaRPr>
        </a:p>
      </dgm:t>
    </dgm:pt>
    <dgm:pt modelId="{36DE811C-1FC9-4CB6-AF99-2B7FD2F35523}">
      <dgm:prSet custT="1"/>
      <dgm:spPr/>
      <dgm:t>
        <a:bodyPr/>
        <a:lstStyle/>
        <a:p>
          <a:pPr algn="just"/>
          <a:r>
            <a:rPr lang="ru-RU" sz="1600" dirty="0" smtClean="0">
              <a:latin typeface="Calibri" panose="020F0502020204030204" pitchFamily="34" charset="0"/>
              <a:cs typeface="Calibri" panose="020F0502020204030204" pitchFamily="34" charset="0"/>
            </a:rPr>
            <a:t>обработка больших объемов информации (возможность построения на основе таких СУБД «хранилищ данных»);</a:t>
          </a:r>
          <a:endParaRPr lang="ru-RU" sz="1600" dirty="0">
            <a:latin typeface="Calibri" panose="020F0502020204030204" pitchFamily="34" charset="0"/>
            <a:cs typeface="Calibri" panose="020F0502020204030204" pitchFamily="34" charset="0"/>
          </a:endParaRPr>
        </a:p>
      </dgm:t>
    </dgm:pt>
    <dgm:pt modelId="{7DF6A6BE-1A69-48A0-861E-8A0242459FD3}" type="parTrans" cxnId="{4AD3D56E-17C5-435A-959C-1B4A23C630A6}">
      <dgm:prSet/>
      <dgm:spPr/>
      <dgm:t>
        <a:bodyPr/>
        <a:lstStyle/>
        <a:p>
          <a:endParaRPr lang="ru-RU">
            <a:latin typeface="Calibri" panose="020F0502020204030204" pitchFamily="34" charset="0"/>
            <a:cs typeface="Calibri" panose="020F0502020204030204" pitchFamily="34" charset="0"/>
          </a:endParaRPr>
        </a:p>
      </dgm:t>
    </dgm:pt>
    <dgm:pt modelId="{9623B503-1E50-4204-8F45-DF5649B709B6}" type="sibTrans" cxnId="{4AD3D56E-17C5-435A-959C-1B4A23C630A6}">
      <dgm:prSet/>
      <dgm:spPr/>
      <dgm:t>
        <a:bodyPr/>
        <a:lstStyle/>
        <a:p>
          <a:endParaRPr lang="ru-RU">
            <a:latin typeface="Calibri" panose="020F0502020204030204" pitchFamily="34" charset="0"/>
            <a:cs typeface="Calibri" panose="020F0502020204030204" pitchFamily="34" charset="0"/>
          </a:endParaRPr>
        </a:p>
      </dgm:t>
    </dgm:pt>
    <dgm:pt modelId="{3122A467-4369-432D-9262-71B05B1CBC9A}">
      <dgm:prSet custT="1"/>
      <dgm:spPr/>
      <dgm:t>
        <a:bodyPr/>
        <a:lstStyle/>
        <a:p>
          <a:pPr algn="just"/>
          <a:r>
            <a:rPr lang="ru-RU" sz="1600" dirty="0" smtClean="0">
              <a:latin typeface="Calibri" panose="020F0502020204030204" pitchFamily="34" charset="0"/>
              <a:cs typeface="Calibri" panose="020F0502020204030204" pitchFamily="34" charset="0"/>
            </a:rPr>
            <a:t>поддержка аналитической обработки данных;</a:t>
          </a:r>
          <a:endParaRPr lang="ru-RU" sz="1600" dirty="0">
            <a:latin typeface="Calibri" panose="020F0502020204030204" pitchFamily="34" charset="0"/>
            <a:cs typeface="Calibri" panose="020F0502020204030204" pitchFamily="34" charset="0"/>
          </a:endParaRPr>
        </a:p>
      </dgm:t>
    </dgm:pt>
    <dgm:pt modelId="{297A1336-31FC-4797-83F6-EA886E45E683}" type="parTrans" cxnId="{DC77E3BE-8E92-4A47-B9CF-BA1BCA518F95}">
      <dgm:prSet/>
      <dgm:spPr/>
      <dgm:t>
        <a:bodyPr/>
        <a:lstStyle/>
        <a:p>
          <a:endParaRPr lang="ru-RU">
            <a:latin typeface="Calibri" panose="020F0502020204030204" pitchFamily="34" charset="0"/>
            <a:cs typeface="Calibri" panose="020F0502020204030204" pitchFamily="34" charset="0"/>
          </a:endParaRPr>
        </a:p>
      </dgm:t>
    </dgm:pt>
    <dgm:pt modelId="{DE4010E7-41F2-46BD-A7D1-E73E9C4F93D6}" type="sibTrans" cxnId="{DC77E3BE-8E92-4A47-B9CF-BA1BCA518F95}">
      <dgm:prSet/>
      <dgm:spPr/>
      <dgm:t>
        <a:bodyPr/>
        <a:lstStyle/>
        <a:p>
          <a:endParaRPr lang="ru-RU">
            <a:latin typeface="Calibri" panose="020F0502020204030204" pitchFamily="34" charset="0"/>
            <a:cs typeface="Calibri" panose="020F0502020204030204" pitchFamily="34" charset="0"/>
          </a:endParaRPr>
        </a:p>
      </dgm:t>
    </dgm:pt>
    <dgm:pt modelId="{96FAA740-A8C9-442F-9F7E-BE1A7E52D12A}">
      <dgm:prSet custT="1"/>
      <dgm:spPr/>
      <dgm:t>
        <a:bodyPr/>
        <a:lstStyle/>
        <a:p>
          <a:pPr algn="just"/>
          <a:r>
            <a:rPr lang="ru-RU" sz="1600" dirty="0" smtClean="0">
              <a:latin typeface="Calibri" panose="020F0502020204030204" pitchFamily="34" charset="0"/>
              <a:cs typeface="Calibri" panose="020F0502020204030204" pitchFamily="34" charset="0"/>
            </a:rPr>
            <a:t>эффективная реализация обработки данных по показателям затрат памяти и оперативности.</a:t>
          </a:r>
          <a:endParaRPr lang="ru-RU" sz="1600" dirty="0">
            <a:latin typeface="Calibri" panose="020F0502020204030204" pitchFamily="34" charset="0"/>
            <a:cs typeface="Calibri" panose="020F0502020204030204" pitchFamily="34" charset="0"/>
          </a:endParaRPr>
        </a:p>
      </dgm:t>
    </dgm:pt>
    <dgm:pt modelId="{D33FE90E-7151-40EB-9B20-DCD7A7977640}" type="parTrans" cxnId="{E4E03F79-FBED-42C4-8FC2-13BD213D2C97}">
      <dgm:prSet/>
      <dgm:spPr/>
      <dgm:t>
        <a:bodyPr/>
        <a:lstStyle/>
        <a:p>
          <a:endParaRPr lang="ru-RU">
            <a:latin typeface="Calibri" panose="020F0502020204030204" pitchFamily="34" charset="0"/>
            <a:cs typeface="Calibri" panose="020F0502020204030204" pitchFamily="34" charset="0"/>
          </a:endParaRPr>
        </a:p>
      </dgm:t>
    </dgm:pt>
    <dgm:pt modelId="{F711B434-9C44-4BC8-B6EF-B41A95DADEA9}" type="sibTrans" cxnId="{E4E03F79-FBED-42C4-8FC2-13BD213D2C97}">
      <dgm:prSet/>
      <dgm:spPr/>
      <dgm:t>
        <a:bodyPr/>
        <a:lstStyle/>
        <a:p>
          <a:endParaRPr lang="ru-RU">
            <a:latin typeface="Calibri" panose="020F0502020204030204" pitchFamily="34" charset="0"/>
            <a:cs typeface="Calibri" panose="020F0502020204030204" pitchFamily="34" charset="0"/>
          </a:endParaRPr>
        </a:p>
      </dgm:t>
    </dgm:pt>
    <dgm:pt modelId="{A6EEE20D-14E9-4D51-A1B0-234E1336199B}">
      <dgm:prSet/>
      <dgm:spPr/>
      <dgm:t>
        <a:bodyPr/>
        <a:lstStyle/>
        <a:p>
          <a:pPr algn="l"/>
          <a:r>
            <a:rPr lang="ru-RU" sz="1800" b="1" i="1" dirty="0" smtClean="0">
              <a:latin typeface="Calibri" panose="020F0502020204030204" pitchFamily="34" charset="0"/>
              <a:cs typeface="Calibri" panose="020F0502020204030204" pitchFamily="34" charset="0"/>
            </a:rPr>
            <a:t>Недостатки:</a:t>
          </a:r>
          <a:endParaRPr lang="ru-RU" sz="1800" b="1" dirty="0">
            <a:latin typeface="Calibri" panose="020F0502020204030204" pitchFamily="34" charset="0"/>
            <a:cs typeface="Calibri" panose="020F0502020204030204" pitchFamily="34" charset="0"/>
          </a:endParaRPr>
        </a:p>
      </dgm:t>
    </dgm:pt>
    <dgm:pt modelId="{F0F97359-6F5B-41B5-BF3C-B56C3E6AB58E}" type="parTrans" cxnId="{E8346568-3395-4FFB-857A-12B9D573253C}">
      <dgm:prSet/>
      <dgm:spPr/>
      <dgm:t>
        <a:bodyPr/>
        <a:lstStyle/>
        <a:p>
          <a:endParaRPr lang="ru-RU">
            <a:latin typeface="Calibri" panose="020F0502020204030204" pitchFamily="34" charset="0"/>
            <a:cs typeface="Calibri" panose="020F0502020204030204" pitchFamily="34" charset="0"/>
          </a:endParaRPr>
        </a:p>
      </dgm:t>
    </dgm:pt>
    <dgm:pt modelId="{4CE90A93-22BD-4196-8D57-DE2BDFD1F629}" type="sibTrans" cxnId="{E8346568-3395-4FFB-857A-12B9D573253C}">
      <dgm:prSet/>
      <dgm:spPr/>
      <dgm:t>
        <a:bodyPr/>
        <a:lstStyle/>
        <a:p>
          <a:endParaRPr lang="ru-RU">
            <a:latin typeface="Calibri" panose="020F0502020204030204" pitchFamily="34" charset="0"/>
            <a:cs typeface="Calibri" panose="020F0502020204030204" pitchFamily="34" charset="0"/>
          </a:endParaRPr>
        </a:p>
      </dgm:t>
    </dgm:pt>
    <dgm:pt modelId="{96FEE3E6-BC2D-4E0E-BE5F-CD43A8D7FE2B}">
      <dgm:prSet custT="1"/>
      <dgm:spPr/>
      <dgm:t>
        <a:bodyPr/>
        <a:lstStyle/>
        <a:p>
          <a:pPr algn="just"/>
          <a:r>
            <a:rPr lang="ru-RU" sz="1400" dirty="0" smtClean="0">
              <a:latin typeface="Calibri" panose="020F0502020204030204" pitchFamily="34" charset="0"/>
              <a:cs typeface="Calibri" panose="020F0502020204030204" pitchFamily="34" charset="0"/>
            </a:rPr>
            <a:t>пользователи сетевых СУБД ограничены связями, определенными для них разработчиками БД приложений. </a:t>
          </a:r>
          <a:endParaRPr lang="ru-RU" sz="1400" dirty="0">
            <a:latin typeface="Calibri" panose="020F0502020204030204" pitchFamily="34" charset="0"/>
            <a:cs typeface="Calibri" panose="020F0502020204030204" pitchFamily="34" charset="0"/>
          </a:endParaRPr>
        </a:p>
      </dgm:t>
    </dgm:pt>
    <dgm:pt modelId="{129FCA7D-B22D-407F-89F1-848546827CE2}" type="parTrans" cxnId="{8CB91036-3548-469F-9D05-ACADF19ED1F9}">
      <dgm:prSet/>
      <dgm:spPr/>
      <dgm:t>
        <a:bodyPr/>
        <a:lstStyle/>
        <a:p>
          <a:endParaRPr lang="ru-RU">
            <a:latin typeface="Calibri" panose="020F0502020204030204" pitchFamily="34" charset="0"/>
            <a:cs typeface="Calibri" panose="020F0502020204030204" pitchFamily="34" charset="0"/>
          </a:endParaRPr>
        </a:p>
      </dgm:t>
    </dgm:pt>
    <dgm:pt modelId="{1E5159CE-BB5B-4F46-B269-8C2ED9716BEB}" type="sibTrans" cxnId="{8CB91036-3548-469F-9D05-ACADF19ED1F9}">
      <dgm:prSet/>
      <dgm:spPr/>
      <dgm:t>
        <a:bodyPr/>
        <a:lstStyle/>
        <a:p>
          <a:endParaRPr lang="ru-RU">
            <a:latin typeface="Calibri" panose="020F0502020204030204" pitchFamily="34" charset="0"/>
            <a:cs typeface="Calibri" panose="020F0502020204030204" pitchFamily="34" charset="0"/>
          </a:endParaRPr>
        </a:p>
      </dgm:t>
    </dgm:pt>
    <dgm:pt modelId="{4868D294-8B67-43F9-9614-5600B60A47B0}">
      <dgm:prSet custT="1"/>
      <dgm:spPr/>
      <dgm:t>
        <a:bodyPr/>
        <a:lstStyle/>
        <a:p>
          <a:pPr algn="just"/>
          <a:r>
            <a:rPr lang="ru-RU" sz="1400" dirty="0" smtClean="0">
              <a:latin typeface="Calibri" panose="020F0502020204030204" pitchFamily="34" charset="0"/>
              <a:cs typeface="Calibri" panose="020F0502020204030204" pitchFamily="34" charset="0"/>
            </a:rPr>
            <a:t>ослабление контроля целостности связей вследствие допустимости установления произвольных связей между записями.</a:t>
          </a:r>
          <a:endParaRPr lang="ru-RU" sz="1400" dirty="0">
            <a:latin typeface="Calibri" panose="020F0502020204030204" pitchFamily="34" charset="0"/>
            <a:cs typeface="Calibri" panose="020F0502020204030204" pitchFamily="34" charset="0"/>
          </a:endParaRPr>
        </a:p>
      </dgm:t>
    </dgm:pt>
    <dgm:pt modelId="{D066E774-BEE2-4C0B-AA78-872643FE5161}" type="parTrans" cxnId="{E2F0A8D5-8773-4AA5-98A8-FF5296AAEA33}">
      <dgm:prSet/>
      <dgm:spPr/>
      <dgm:t>
        <a:bodyPr/>
        <a:lstStyle/>
        <a:p>
          <a:endParaRPr lang="ru-RU">
            <a:latin typeface="Calibri" panose="020F0502020204030204" pitchFamily="34" charset="0"/>
            <a:cs typeface="Calibri" panose="020F0502020204030204" pitchFamily="34" charset="0"/>
          </a:endParaRPr>
        </a:p>
      </dgm:t>
    </dgm:pt>
    <dgm:pt modelId="{BD627A35-E14B-4A20-BC0B-86531F85F085}" type="sibTrans" cxnId="{E2F0A8D5-8773-4AA5-98A8-FF5296AAEA33}">
      <dgm:prSet/>
      <dgm:spPr/>
      <dgm:t>
        <a:bodyPr/>
        <a:lstStyle/>
        <a:p>
          <a:endParaRPr lang="ru-RU">
            <a:latin typeface="Calibri" panose="020F0502020204030204" pitchFamily="34" charset="0"/>
            <a:cs typeface="Calibri" panose="020F0502020204030204" pitchFamily="34" charset="0"/>
          </a:endParaRPr>
        </a:p>
      </dgm:t>
    </dgm:pt>
    <dgm:pt modelId="{D3B76CFA-29AD-4004-86D8-26F36B8BF7DE}">
      <dgm:prSet custT="1"/>
      <dgm:spPr/>
      <dgm:t>
        <a:bodyPr/>
        <a:lstStyle/>
        <a:p>
          <a:pPr algn="just"/>
          <a:r>
            <a:rPr lang="ru-RU" sz="1400" dirty="0" smtClean="0">
              <a:latin typeface="Calibri" panose="020F0502020204030204" pitchFamily="34" charset="0"/>
              <a:cs typeface="Calibri" panose="020F0502020204030204" pitchFamily="34" charset="0"/>
            </a:rPr>
            <a:t>высокая сложность и жесткость схемы БД, построенной на ее основе, </a:t>
          </a:r>
          <a:endParaRPr lang="ru-RU" sz="1400" dirty="0">
            <a:latin typeface="Calibri" panose="020F0502020204030204" pitchFamily="34" charset="0"/>
            <a:cs typeface="Calibri" panose="020F0502020204030204" pitchFamily="34" charset="0"/>
          </a:endParaRPr>
        </a:p>
      </dgm:t>
    </dgm:pt>
    <dgm:pt modelId="{4ADDF943-FAF9-4C48-B75B-17C6979B6042}" type="parTrans" cxnId="{A081D1B6-CC98-477B-A790-FE5F6D0DEF0D}">
      <dgm:prSet/>
      <dgm:spPr/>
      <dgm:t>
        <a:bodyPr/>
        <a:lstStyle/>
        <a:p>
          <a:endParaRPr lang="ru-RU">
            <a:latin typeface="Calibri" panose="020F0502020204030204" pitchFamily="34" charset="0"/>
            <a:cs typeface="Calibri" panose="020F0502020204030204" pitchFamily="34" charset="0"/>
          </a:endParaRPr>
        </a:p>
      </dgm:t>
    </dgm:pt>
    <dgm:pt modelId="{21094091-CC7D-4AFA-8097-B30B17337DD4}" type="sibTrans" cxnId="{A081D1B6-CC98-477B-A790-FE5F6D0DEF0D}">
      <dgm:prSet/>
      <dgm:spPr/>
      <dgm:t>
        <a:bodyPr/>
        <a:lstStyle/>
        <a:p>
          <a:endParaRPr lang="ru-RU">
            <a:latin typeface="Calibri" panose="020F0502020204030204" pitchFamily="34" charset="0"/>
            <a:cs typeface="Calibri" panose="020F0502020204030204" pitchFamily="34" charset="0"/>
          </a:endParaRPr>
        </a:p>
      </dgm:t>
    </dgm:pt>
    <dgm:pt modelId="{08D5D6C7-A1AE-415A-8A08-16E4EA2BEAB9}">
      <dgm:prSet custT="1"/>
      <dgm:spPr/>
      <dgm:t>
        <a:bodyPr/>
        <a:lstStyle/>
        <a:p>
          <a:pPr algn="just"/>
          <a:r>
            <a:rPr lang="ru-RU" sz="1400" dirty="0" smtClean="0">
              <a:latin typeface="Calibri" panose="020F0502020204030204" pitchFamily="34" charset="0"/>
              <a:cs typeface="Calibri" panose="020F0502020204030204" pitchFamily="34" charset="0"/>
            </a:rPr>
            <a:t>сложность для понимания и выполнения обработки информации в БД обычным пользователем;</a:t>
          </a:r>
          <a:endParaRPr lang="ru-RU" sz="1400" dirty="0">
            <a:latin typeface="Calibri" panose="020F0502020204030204" pitchFamily="34" charset="0"/>
            <a:cs typeface="Calibri" panose="020F0502020204030204" pitchFamily="34" charset="0"/>
          </a:endParaRPr>
        </a:p>
      </dgm:t>
    </dgm:pt>
    <dgm:pt modelId="{5ADC2A58-7364-47EC-B46F-3891A8C3DC68}" type="parTrans" cxnId="{B5DE9C0E-D432-495D-A04D-11F5A2142974}">
      <dgm:prSet/>
      <dgm:spPr/>
      <dgm:t>
        <a:bodyPr/>
        <a:lstStyle/>
        <a:p>
          <a:endParaRPr lang="ru-RU">
            <a:latin typeface="Calibri" panose="020F0502020204030204" pitchFamily="34" charset="0"/>
            <a:cs typeface="Calibri" panose="020F0502020204030204" pitchFamily="34" charset="0"/>
          </a:endParaRPr>
        </a:p>
      </dgm:t>
    </dgm:pt>
    <dgm:pt modelId="{AF9279CE-4D5D-4C3B-A39D-BA03CD49751B}" type="sibTrans" cxnId="{B5DE9C0E-D432-495D-A04D-11F5A2142974}">
      <dgm:prSet/>
      <dgm:spPr/>
      <dgm:t>
        <a:bodyPr/>
        <a:lstStyle/>
        <a:p>
          <a:endParaRPr lang="ru-RU">
            <a:latin typeface="Calibri" panose="020F0502020204030204" pitchFamily="34" charset="0"/>
            <a:cs typeface="Calibri" panose="020F0502020204030204" pitchFamily="34" charset="0"/>
          </a:endParaRPr>
        </a:p>
      </dgm:t>
    </dgm:pt>
    <dgm:pt modelId="{70B76E7A-6ECA-4A64-BE0A-463F72F84DF1}" type="pres">
      <dgm:prSet presAssocID="{9D2A7FDC-B41F-47FA-823C-428892D2A68A}" presName="Name0" presStyleCnt="0">
        <dgm:presLayoutVars>
          <dgm:chMax val="2"/>
          <dgm:chPref val="2"/>
          <dgm:dir/>
          <dgm:animOne/>
          <dgm:resizeHandles val="exact"/>
        </dgm:presLayoutVars>
      </dgm:prSet>
      <dgm:spPr/>
    </dgm:pt>
    <dgm:pt modelId="{CA34403D-A91C-4FF0-9E3A-8287AD2CC413}" type="pres">
      <dgm:prSet presAssocID="{9D2A7FDC-B41F-47FA-823C-428892D2A68A}" presName="Background" presStyleLbl="bgImgPlace1" presStyleIdx="0" presStyleCnt="1"/>
      <dgm:spPr/>
    </dgm:pt>
    <dgm:pt modelId="{A72288D5-7C41-4D67-90F9-CC4F47D2F768}" type="pres">
      <dgm:prSet presAssocID="{9D2A7FDC-B41F-47FA-823C-428892D2A68A}" presName="ParentText1" presStyleLbl="revTx" presStyleIdx="0" presStyleCnt="2" custScaleX="92726" custLinFactNeighborX="-1465" custLinFactNeighborY="-7551">
        <dgm:presLayoutVars>
          <dgm:chMax val="0"/>
          <dgm:chPref val="0"/>
          <dgm:bulletEnabled val="1"/>
        </dgm:presLayoutVars>
      </dgm:prSet>
      <dgm:spPr/>
      <dgm:t>
        <a:bodyPr/>
        <a:lstStyle/>
        <a:p>
          <a:endParaRPr lang="ru-RU"/>
        </a:p>
      </dgm:t>
    </dgm:pt>
    <dgm:pt modelId="{CD36A12F-97B4-495A-85DD-EE65AB368956}" type="pres">
      <dgm:prSet presAssocID="{9D2A7FDC-B41F-47FA-823C-428892D2A68A}" presName="ParentText2" presStyleLbl="revTx" presStyleIdx="1" presStyleCnt="2" custScaleX="94176" custLinFactNeighborX="1088" custLinFactNeighborY="-7551">
        <dgm:presLayoutVars>
          <dgm:chMax val="0"/>
          <dgm:chPref val="0"/>
          <dgm:bulletEnabled val="1"/>
        </dgm:presLayoutVars>
      </dgm:prSet>
      <dgm:spPr/>
      <dgm:t>
        <a:bodyPr/>
        <a:lstStyle/>
        <a:p>
          <a:endParaRPr lang="ru-RU"/>
        </a:p>
      </dgm:t>
    </dgm:pt>
    <dgm:pt modelId="{197BF764-7506-4103-B0B3-7D2B899702D4}" type="pres">
      <dgm:prSet presAssocID="{9D2A7FDC-B41F-47FA-823C-428892D2A68A}" presName="Plus" presStyleLbl="alignNode1" presStyleIdx="0" presStyleCnt="2"/>
      <dgm:spPr/>
    </dgm:pt>
    <dgm:pt modelId="{9C11276A-E5AA-4B29-B1B2-26C8898FA6BB}" type="pres">
      <dgm:prSet presAssocID="{9D2A7FDC-B41F-47FA-823C-428892D2A68A}" presName="Minus" presStyleLbl="alignNode1" presStyleIdx="1" presStyleCnt="2"/>
      <dgm:spPr/>
    </dgm:pt>
    <dgm:pt modelId="{E8FEA479-358F-4BC3-8FF1-6D5281A2A14E}" type="pres">
      <dgm:prSet presAssocID="{9D2A7FDC-B41F-47FA-823C-428892D2A68A}" presName="Divider" presStyleLbl="parChTrans1D1" presStyleIdx="0" presStyleCnt="1"/>
      <dgm:spPr/>
    </dgm:pt>
  </dgm:ptLst>
  <dgm:cxnLst>
    <dgm:cxn modelId="{187CE9DF-A398-47FC-920F-1ED596134F30}" type="presOf" srcId="{36DE811C-1FC9-4CB6-AF99-2B7FD2F35523}" destId="{A72288D5-7C41-4D67-90F9-CC4F47D2F768}" srcOrd="0" destOrd="1" presId="urn:microsoft.com/office/officeart/2009/3/layout/PlusandMinus"/>
    <dgm:cxn modelId="{E8346568-3395-4FFB-857A-12B9D573253C}" srcId="{9D2A7FDC-B41F-47FA-823C-428892D2A68A}" destId="{A6EEE20D-14E9-4D51-A1B0-234E1336199B}" srcOrd="1" destOrd="0" parTransId="{F0F97359-6F5B-41B5-BF3C-B56C3E6AB58E}" sibTransId="{4CE90A93-22BD-4196-8D57-DE2BDFD1F629}"/>
    <dgm:cxn modelId="{858C8152-390F-4D40-B336-F6DEB9B58DBC}" type="presOf" srcId="{08D5D6C7-A1AE-415A-8A08-16E4EA2BEAB9}" destId="{CD36A12F-97B4-495A-85DD-EE65AB368956}" srcOrd="0" destOrd="3" presId="urn:microsoft.com/office/officeart/2009/3/layout/PlusandMinus"/>
    <dgm:cxn modelId="{A081D1B6-CC98-477B-A790-FE5F6D0DEF0D}" srcId="{A6EEE20D-14E9-4D51-A1B0-234E1336199B}" destId="{D3B76CFA-29AD-4004-86D8-26F36B8BF7DE}" srcOrd="1" destOrd="0" parTransId="{4ADDF943-FAF9-4C48-B75B-17C6979B6042}" sibTransId="{21094091-CC7D-4AFA-8097-B30B17337DD4}"/>
    <dgm:cxn modelId="{65950915-94F6-4B2A-A4A6-C29F4EA225B1}" type="presOf" srcId="{A6EEE20D-14E9-4D51-A1B0-234E1336199B}" destId="{CD36A12F-97B4-495A-85DD-EE65AB368956}" srcOrd="0" destOrd="0" presId="urn:microsoft.com/office/officeart/2009/3/layout/PlusandMinus"/>
    <dgm:cxn modelId="{8CB91036-3548-469F-9D05-ACADF19ED1F9}" srcId="{A6EEE20D-14E9-4D51-A1B0-234E1336199B}" destId="{96FEE3E6-BC2D-4E0E-BE5F-CD43A8D7FE2B}" srcOrd="0" destOrd="0" parTransId="{129FCA7D-B22D-407F-89F1-848546827CE2}" sibTransId="{1E5159CE-BB5B-4F46-B269-8C2ED9716BEB}"/>
    <dgm:cxn modelId="{B5DE9C0E-D432-495D-A04D-11F5A2142974}" srcId="{A6EEE20D-14E9-4D51-A1B0-234E1336199B}" destId="{08D5D6C7-A1AE-415A-8A08-16E4EA2BEAB9}" srcOrd="2" destOrd="0" parTransId="{5ADC2A58-7364-47EC-B46F-3891A8C3DC68}" sibTransId="{AF9279CE-4D5D-4C3B-A39D-BA03CD49751B}"/>
    <dgm:cxn modelId="{22DCD2F2-C4FC-4CED-86CE-BD5C486EEADD}" srcId="{9D2A7FDC-B41F-47FA-823C-428892D2A68A}" destId="{14930688-1640-41D1-A589-BDE7BF66D3C7}" srcOrd="0" destOrd="0" parTransId="{F604E730-A94B-48F6-AC41-21D250158CE5}" sibTransId="{207AFD5A-2876-46C8-88F8-4B78B2860BE3}"/>
    <dgm:cxn modelId="{C99F42B5-A6A6-49CC-A29A-559685136151}" type="presOf" srcId="{96FEE3E6-BC2D-4E0E-BE5F-CD43A8D7FE2B}" destId="{CD36A12F-97B4-495A-85DD-EE65AB368956}" srcOrd="0" destOrd="1" presId="urn:microsoft.com/office/officeart/2009/3/layout/PlusandMinus"/>
    <dgm:cxn modelId="{4AD3D56E-17C5-435A-959C-1B4A23C630A6}" srcId="{14930688-1640-41D1-A589-BDE7BF66D3C7}" destId="{36DE811C-1FC9-4CB6-AF99-2B7FD2F35523}" srcOrd="0" destOrd="0" parTransId="{7DF6A6BE-1A69-48A0-861E-8A0242459FD3}" sibTransId="{9623B503-1E50-4204-8F45-DF5649B709B6}"/>
    <dgm:cxn modelId="{AC8E67CC-0725-45B2-A1FF-BA52E3AB2792}" type="presOf" srcId="{D3B76CFA-29AD-4004-86D8-26F36B8BF7DE}" destId="{CD36A12F-97B4-495A-85DD-EE65AB368956}" srcOrd="0" destOrd="2" presId="urn:microsoft.com/office/officeart/2009/3/layout/PlusandMinus"/>
    <dgm:cxn modelId="{33EDCA3D-FE2C-4D1C-8673-0832C4D7359F}" type="presOf" srcId="{96FAA740-A8C9-442F-9F7E-BE1A7E52D12A}" destId="{A72288D5-7C41-4D67-90F9-CC4F47D2F768}" srcOrd="0" destOrd="3" presId="urn:microsoft.com/office/officeart/2009/3/layout/PlusandMinus"/>
    <dgm:cxn modelId="{2270CAE8-2E52-4E38-8FD8-008F04E1D04D}" type="presOf" srcId="{4868D294-8B67-43F9-9614-5600B60A47B0}" destId="{CD36A12F-97B4-495A-85DD-EE65AB368956}" srcOrd="0" destOrd="4" presId="urn:microsoft.com/office/officeart/2009/3/layout/PlusandMinus"/>
    <dgm:cxn modelId="{F784CC30-17EA-4044-A4A1-78314BF3DB08}" type="presOf" srcId="{3122A467-4369-432D-9262-71B05B1CBC9A}" destId="{A72288D5-7C41-4D67-90F9-CC4F47D2F768}" srcOrd="0" destOrd="2" presId="urn:microsoft.com/office/officeart/2009/3/layout/PlusandMinus"/>
    <dgm:cxn modelId="{A10F0CE4-BF61-4DA4-B1E6-D1BDA3F73030}" type="presOf" srcId="{9D2A7FDC-B41F-47FA-823C-428892D2A68A}" destId="{70B76E7A-6ECA-4A64-BE0A-463F72F84DF1}" srcOrd="0" destOrd="0" presId="urn:microsoft.com/office/officeart/2009/3/layout/PlusandMinus"/>
    <dgm:cxn modelId="{E2F0A8D5-8773-4AA5-98A8-FF5296AAEA33}" srcId="{A6EEE20D-14E9-4D51-A1B0-234E1336199B}" destId="{4868D294-8B67-43F9-9614-5600B60A47B0}" srcOrd="3" destOrd="0" parTransId="{D066E774-BEE2-4C0B-AA78-872643FE5161}" sibTransId="{BD627A35-E14B-4A20-BC0B-86531F85F085}"/>
    <dgm:cxn modelId="{E4E03F79-FBED-42C4-8FC2-13BD213D2C97}" srcId="{14930688-1640-41D1-A589-BDE7BF66D3C7}" destId="{96FAA740-A8C9-442F-9F7E-BE1A7E52D12A}" srcOrd="2" destOrd="0" parTransId="{D33FE90E-7151-40EB-9B20-DCD7A7977640}" sibTransId="{F711B434-9C44-4BC8-B6EF-B41A95DADEA9}"/>
    <dgm:cxn modelId="{DC77E3BE-8E92-4A47-B9CF-BA1BCA518F95}" srcId="{14930688-1640-41D1-A589-BDE7BF66D3C7}" destId="{3122A467-4369-432D-9262-71B05B1CBC9A}" srcOrd="1" destOrd="0" parTransId="{297A1336-31FC-4797-83F6-EA886E45E683}" sibTransId="{DE4010E7-41F2-46BD-A7D1-E73E9C4F93D6}"/>
    <dgm:cxn modelId="{6B1ECC82-66AF-495E-8C87-0881A38DAFC5}" type="presOf" srcId="{14930688-1640-41D1-A589-BDE7BF66D3C7}" destId="{A72288D5-7C41-4D67-90F9-CC4F47D2F768}" srcOrd="0" destOrd="0" presId="urn:microsoft.com/office/officeart/2009/3/layout/PlusandMinus"/>
    <dgm:cxn modelId="{E03D53BE-1C78-462B-9185-51847BAFEEF6}" type="presParOf" srcId="{70B76E7A-6ECA-4A64-BE0A-463F72F84DF1}" destId="{CA34403D-A91C-4FF0-9E3A-8287AD2CC413}" srcOrd="0" destOrd="0" presId="urn:microsoft.com/office/officeart/2009/3/layout/PlusandMinus"/>
    <dgm:cxn modelId="{C191E10F-D223-4FB9-82AC-6B835B4E714E}" type="presParOf" srcId="{70B76E7A-6ECA-4A64-BE0A-463F72F84DF1}" destId="{A72288D5-7C41-4D67-90F9-CC4F47D2F768}" srcOrd="1" destOrd="0" presId="urn:microsoft.com/office/officeart/2009/3/layout/PlusandMinus"/>
    <dgm:cxn modelId="{BEFE4DE7-5C4D-45FA-AA2B-1D7A4C0E1D39}" type="presParOf" srcId="{70B76E7A-6ECA-4A64-BE0A-463F72F84DF1}" destId="{CD36A12F-97B4-495A-85DD-EE65AB368956}" srcOrd="2" destOrd="0" presId="urn:microsoft.com/office/officeart/2009/3/layout/PlusandMinus"/>
    <dgm:cxn modelId="{FF95BC5C-EB29-46DE-8834-D74EE1FF3FB5}" type="presParOf" srcId="{70B76E7A-6ECA-4A64-BE0A-463F72F84DF1}" destId="{197BF764-7506-4103-B0B3-7D2B899702D4}" srcOrd="3" destOrd="0" presId="urn:microsoft.com/office/officeart/2009/3/layout/PlusandMinus"/>
    <dgm:cxn modelId="{2C43EE50-AD14-4424-B046-733C1FE0222D}" type="presParOf" srcId="{70B76E7A-6ECA-4A64-BE0A-463F72F84DF1}" destId="{9C11276A-E5AA-4B29-B1B2-26C8898FA6BB}" srcOrd="4" destOrd="0" presId="urn:microsoft.com/office/officeart/2009/3/layout/PlusandMinus"/>
    <dgm:cxn modelId="{2F4A77AC-F092-49C4-AE87-4D47192B33EC}" type="presParOf" srcId="{70B76E7A-6ECA-4A64-BE0A-463F72F84DF1}" destId="{E8FEA479-358F-4BC3-8FF1-6D5281A2A14E}" srcOrd="5" destOrd="0" presId="urn:microsoft.com/office/officeart/2009/3/layout/PlusandMinu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D2A7FDC-B41F-47FA-823C-428892D2A68A}" type="doc">
      <dgm:prSet loTypeId="urn:microsoft.com/office/officeart/2009/3/layout/PlusandMinus" loCatId="relationship" qsTypeId="urn:microsoft.com/office/officeart/2005/8/quickstyle/simple4" qsCatId="simple" csTypeId="urn:microsoft.com/office/officeart/2005/8/colors/colorful3" csCatId="colorful" phldr="1"/>
      <dgm:spPr/>
      <dgm:t>
        <a:bodyPr/>
        <a:lstStyle/>
        <a:p>
          <a:endParaRPr lang="ru-RU"/>
        </a:p>
      </dgm:t>
    </dgm:pt>
    <dgm:pt modelId="{14930688-1640-41D1-A589-BDE7BF66D3C7}">
      <dgm:prSet custT="1"/>
      <dgm:spPr/>
      <dgm:t>
        <a:bodyPr/>
        <a:lstStyle/>
        <a:p>
          <a:pPr algn="l" rtl="0"/>
          <a:r>
            <a:rPr lang="ru-RU" sz="1800" b="1" i="1" smtClean="0">
              <a:latin typeface="Calibri" panose="020F0502020204030204" pitchFamily="34" charset="0"/>
              <a:cs typeface="Calibri" panose="020F0502020204030204" pitchFamily="34" charset="0"/>
            </a:rPr>
            <a:t>Достоинства:</a:t>
          </a:r>
          <a:endParaRPr lang="ru-RU" sz="1800" b="1" i="1" dirty="0">
            <a:latin typeface="Calibri" panose="020F0502020204030204" pitchFamily="34" charset="0"/>
            <a:cs typeface="Calibri" panose="020F0502020204030204" pitchFamily="34" charset="0"/>
          </a:endParaRPr>
        </a:p>
      </dgm:t>
    </dgm:pt>
    <dgm:pt modelId="{F604E730-A94B-48F6-AC41-21D250158CE5}" type="parTrans" cxnId="{22DCD2F2-C4FC-4CED-86CE-BD5C486EEADD}">
      <dgm:prSet/>
      <dgm:spPr/>
      <dgm:t>
        <a:bodyPr/>
        <a:lstStyle/>
        <a:p>
          <a:endParaRPr lang="ru-RU" sz="1800">
            <a:latin typeface="Calibri" panose="020F0502020204030204" pitchFamily="34" charset="0"/>
            <a:cs typeface="Calibri" panose="020F0502020204030204" pitchFamily="34" charset="0"/>
          </a:endParaRPr>
        </a:p>
      </dgm:t>
    </dgm:pt>
    <dgm:pt modelId="{207AFD5A-2876-46C8-88F8-4B78B2860BE3}" type="sibTrans" cxnId="{22DCD2F2-C4FC-4CED-86CE-BD5C486EEADD}">
      <dgm:prSet/>
      <dgm:spPr/>
      <dgm:t>
        <a:bodyPr/>
        <a:lstStyle/>
        <a:p>
          <a:endParaRPr lang="ru-RU" sz="1800">
            <a:latin typeface="Calibri" panose="020F0502020204030204" pitchFamily="34" charset="0"/>
            <a:cs typeface="Calibri" panose="020F0502020204030204" pitchFamily="34" charset="0"/>
          </a:endParaRPr>
        </a:p>
      </dgm:t>
    </dgm:pt>
    <dgm:pt modelId="{4868D294-8B67-43F9-9614-5600B60A47B0}">
      <dgm:prSet custT="1"/>
      <dgm:spPr/>
      <dgm:t>
        <a:bodyPr/>
        <a:lstStyle/>
        <a:p>
          <a:pPr algn="just"/>
          <a:r>
            <a:rPr lang="ru-RU" sz="1800" dirty="0" smtClean="0">
              <a:latin typeface="Calibri" panose="020F0502020204030204" pitchFamily="34" charset="0"/>
              <a:cs typeface="Calibri" panose="020F0502020204030204" pitchFamily="34" charset="0"/>
            </a:rPr>
            <a:t>отсутствие стандартных средств идентификации отдельных записей;</a:t>
          </a:r>
          <a:endParaRPr lang="ru-RU" sz="1800" dirty="0">
            <a:latin typeface="Calibri" panose="020F0502020204030204" pitchFamily="34" charset="0"/>
            <a:cs typeface="Calibri" panose="020F0502020204030204" pitchFamily="34" charset="0"/>
          </a:endParaRPr>
        </a:p>
      </dgm:t>
    </dgm:pt>
    <dgm:pt modelId="{A6EEE20D-14E9-4D51-A1B0-234E1336199B}">
      <dgm:prSet custT="1"/>
      <dgm:spPr/>
      <dgm:t>
        <a:bodyPr/>
        <a:lstStyle/>
        <a:p>
          <a:pPr algn="l"/>
          <a:r>
            <a:rPr lang="ru-RU" sz="1800" b="1" i="1" dirty="0" smtClean="0">
              <a:latin typeface="Calibri" panose="020F0502020204030204" pitchFamily="34" charset="0"/>
              <a:cs typeface="Calibri" panose="020F0502020204030204" pitchFamily="34" charset="0"/>
            </a:rPr>
            <a:t>Недостатки:</a:t>
          </a:r>
          <a:endParaRPr lang="ru-RU" sz="1800" b="1" dirty="0">
            <a:latin typeface="Calibri" panose="020F0502020204030204" pitchFamily="34" charset="0"/>
            <a:cs typeface="Calibri" panose="020F0502020204030204" pitchFamily="34" charset="0"/>
          </a:endParaRPr>
        </a:p>
      </dgm:t>
    </dgm:pt>
    <dgm:pt modelId="{4CE90A93-22BD-4196-8D57-DE2BDFD1F629}" type="sibTrans" cxnId="{E8346568-3395-4FFB-857A-12B9D573253C}">
      <dgm:prSet/>
      <dgm:spPr/>
      <dgm:t>
        <a:bodyPr/>
        <a:lstStyle/>
        <a:p>
          <a:endParaRPr lang="ru-RU" sz="1800">
            <a:latin typeface="Calibri" panose="020F0502020204030204" pitchFamily="34" charset="0"/>
            <a:cs typeface="Calibri" panose="020F0502020204030204" pitchFamily="34" charset="0"/>
          </a:endParaRPr>
        </a:p>
      </dgm:t>
    </dgm:pt>
    <dgm:pt modelId="{F0F97359-6F5B-41B5-BF3C-B56C3E6AB58E}" type="parTrans" cxnId="{E8346568-3395-4FFB-857A-12B9D573253C}">
      <dgm:prSet/>
      <dgm:spPr/>
      <dgm:t>
        <a:bodyPr/>
        <a:lstStyle/>
        <a:p>
          <a:endParaRPr lang="ru-RU" sz="1800">
            <a:latin typeface="Calibri" panose="020F0502020204030204" pitchFamily="34" charset="0"/>
            <a:cs typeface="Calibri" panose="020F0502020204030204" pitchFamily="34" charset="0"/>
          </a:endParaRPr>
        </a:p>
      </dgm:t>
    </dgm:pt>
    <dgm:pt modelId="{BD627A35-E14B-4A20-BC0B-86531F85F085}" type="sibTrans" cxnId="{E2F0A8D5-8773-4AA5-98A8-FF5296AAEA33}">
      <dgm:prSet/>
      <dgm:spPr/>
      <dgm:t>
        <a:bodyPr/>
        <a:lstStyle/>
        <a:p>
          <a:endParaRPr lang="ru-RU" sz="1800">
            <a:latin typeface="Calibri" panose="020F0502020204030204" pitchFamily="34" charset="0"/>
            <a:cs typeface="Calibri" panose="020F0502020204030204" pitchFamily="34" charset="0"/>
          </a:endParaRPr>
        </a:p>
      </dgm:t>
    </dgm:pt>
    <dgm:pt modelId="{D066E774-BEE2-4C0B-AA78-872643FE5161}" type="parTrans" cxnId="{E2F0A8D5-8773-4AA5-98A8-FF5296AAEA33}">
      <dgm:prSet/>
      <dgm:spPr/>
      <dgm:t>
        <a:bodyPr/>
        <a:lstStyle/>
        <a:p>
          <a:endParaRPr lang="ru-RU" sz="1800">
            <a:latin typeface="Calibri" panose="020F0502020204030204" pitchFamily="34" charset="0"/>
            <a:cs typeface="Calibri" panose="020F0502020204030204" pitchFamily="34" charset="0"/>
          </a:endParaRPr>
        </a:p>
      </dgm:t>
    </dgm:pt>
    <dgm:pt modelId="{3D2C140F-398A-4B51-972C-91F82CC655E3}">
      <dgm:prSet custT="1"/>
      <dgm:spPr/>
      <dgm:t>
        <a:bodyPr/>
        <a:lstStyle/>
        <a:p>
          <a:pPr algn="just"/>
          <a:r>
            <a:rPr lang="ru-RU" sz="1800" dirty="0" smtClean="0">
              <a:latin typeface="Calibri" panose="020F0502020204030204" pitchFamily="34" charset="0"/>
              <a:cs typeface="Calibri" panose="020F0502020204030204" pitchFamily="34" charset="0"/>
            </a:rPr>
            <a:t>удобство практической реализации реляционных баз данных на ЭВМ.</a:t>
          </a:r>
          <a:endParaRPr lang="ru-RU" sz="1800" dirty="0">
            <a:latin typeface="Calibri" panose="020F0502020204030204" pitchFamily="34" charset="0"/>
            <a:cs typeface="Calibri" panose="020F0502020204030204" pitchFamily="34" charset="0"/>
          </a:endParaRPr>
        </a:p>
      </dgm:t>
    </dgm:pt>
    <dgm:pt modelId="{E0601F0A-65CB-4020-A992-BFA01BB096BC}" type="sibTrans" cxnId="{EB8C5A50-A4D9-4DEB-96A3-48DE2FA4ACE5}">
      <dgm:prSet/>
      <dgm:spPr/>
      <dgm:t>
        <a:bodyPr/>
        <a:lstStyle/>
        <a:p>
          <a:endParaRPr lang="ru-RU" sz="1800">
            <a:latin typeface="Calibri" panose="020F0502020204030204" pitchFamily="34" charset="0"/>
            <a:cs typeface="Calibri" panose="020F0502020204030204" pitchFamily="34" charset="0"/>
          </a:endParaRPr>
        </a:p>
      </dgm:t>
    </dgm:pt>
    <dgm:pt modelId="{580DF514-BD94-43B3-8D04-CDB37CD39031}" type="parTrans" cxnId="{EB8C5A50-A4D9-4DEB-96A3-48DE2FA4ACE5}">
      <dgm:prSet/>
      <dgm:spPr/>
      <dgm:t>
        <a:bodyPr/>
        <a:lstStyle/>
        <a:p>
          <a:endParaRPr lang="ru-RU" sz="1800">
            <a:latin typeface="Calibri" panose="020F0502020204030204" pitchFamily="34" charset="0"/>
            <a:cs typeface="Calibri" panose="020F0502020204030204" pitchFamily="34" charset="0"/>
          </a:endParaRPr>
        </a:p>
      </dgm:t>
    </dgm:pt>
    <dgm:pt modelId="{596DD70F-EE55-40A8-9280-F2A0424090C6}">
      <dgm:prSet custT="1"/>
      <dgm:spPr/>
      <dgm:t>
        <a:bodyPr/>
        <a:lstStyle/>
        <a:p>
          <a:pPr algn="just"/>
          <a:r>
            <a:rPr lang="ru-RU" sz="1800" dirty="0" smtClean="0">
              <a:latin typeface="Calibri" panose="020F0502020204030204" pitchFamily="34" charset="0"/>
              <a:cs typeface="Calibri" panose="020F0502020204030204" pitchFamily="34" charset="0"/>
            </a:rPr>
            <a:t>простота;</a:t>
          </a:r>
          <a:endParaRPr lang="ru-RU" sz="1800" dirty="0">
            <a:latin typeface="Calibri" panose="020F0502020204030204" pitchFamily="34" charset="0"/>
            <a:cs typeface="Calibri" panose="020F0502020204030204" pitchFamily="34" charset="0"/>
          </a:endParaRPr>
        </a:p>
      </dgm:t>
    </dgm:pt>
    <dgm:pt modelId="{584932AF-D0E9-4FD4-8508-AA771DE99008}" type="sibTrans" cxnId="{7D5EEA46-1BFF-4D70-8EC7-4CCE7FD23720}">
      <dgm:prSet/>
      <dgm:spPr/>
      <dgm:t>
        <a:bodyPr/>
        <a:lstStyle/>
        <a:p>
          <a:endParaRPr lang="ru-RU" sz="1800">
            <a:latin typeface="Calibri" panose="020F0502020204030204" pitchFamily="34" charset="0"/>
            <a:cs typeface="Calibri" panose="020F0502020204030204" pitchFamily="34" charset="0"/>
          </a:endParaRPr>
        </a:p>
      </dgm:t>
    </dgm:pt>
    <dgm:pt modelId="{3A150C4D-728D-49A0-934E-23BED2ECD022}" type="parTrans" cxnId="{7D5EEA46-1BFF-4D70-8EC7-4CCE7FD23720}">
      <dgm:prSet/>
      <dgm:spPr/>
      <dgm:t>
        <a:bodyPr/>
        <a:lstStyle/>
        <a:p>
          <a:endParaRPr lang="ru-RU" sz="1800">
            <a:latin typeface="Calibri" panose="020F0502020204030204" pitchFamily="34" charset="0"/>
            <a:cs typeface="Calibri" panose="020F0502020204030204" pitchFamily="34" charset="0"/>
          </a:endParaRPr>
        </a:p>
      </dgm:t>
    </dgm:pt>
    <dgm:pt modelId="{36DE811C-1FC9-4CB6-AF99-2B7FD2F35523}">
      <dgm:prSet custT="1"/>
      <dgm:spPr/>
      <dgm:t>
        <a:bodyPr/>
        <a:lstStyle/>
        <a:p>
          <a:pPr algn="just"/>
          <a:r>
            <a:rPr lang="ru-RU" sz="1800" dirty="0" smtClean="0">
              <a:latin typeface="Calibri" panose="020F0502020204030204" pitchFamily="34" charset="0"/>
              <a:cs typeface="Calibri" panose="020F0502020204030204" pitchFamily="34" charset="0"/>
            </a:rPr>
            <a:t>понятность</a:t>
          </a:r>
          <a:r>
            <a:rPr lang="en-US" sz="1800" dirty="0" smtClean="0">
              <a:latin typeface="Calibri" panose="020F0502020204030204" pitchFamily="34" charset="0"/>
              <a:cs typeface="Calibri" panose="020F0502020204030204" pitchFamily="34" charset="0"/>
            </a:rPr>
            <a:t>;</a:t>
          </a:r>
          <a:endParaRPr lang="ru-RU" sz="1800" dirty="0">
            <a:latin typeface="Calibri" panose="020F0502020204030204" pitchFamily="34" charset="0"/>
            <a:cs typeface="Calibri" panose="020F0502020204030204" pitchFamily="34" charset="0"/>
          </a:endParaRPr>
        </a:p>
      </dgm:t>
    </dgm:pt>
    <dgm:pt modelId="{9623B503-1E50-4204-8F45-DF5649B709B6}" type="sibTrans" cxnId="{4AD3D56E-17C5-435A-959C-1B4A23C630A6}">
      <dgm:prSet/>
      <dgm:spPr/>
      <dgm:t>
        <a:bodyPr/>
        <a:lstStyle/>
        <a:p>
          <a:endParaRPr lang="ru-RU" sz="1800">
            <a:latin typeface="Calibri" panose="020F0502020204030204" pitchFamily="34" charset="0"/>
            <a:cs typeface="Calibri" panose="020F0502020204030204" pitchFamily="34" charset="0"/>
          </a:endParaRPr>
        </a:p>
      </dgm:t>
    </dgm:pt>
    <dgm:pt modelId="{7DF6A6BE-1A69-48A0-861E-8A0242459FD3}" type="parTrans" cxnId="{4AD3D56E-17C5-435A-959C-1B4A23C630A6}">
      <dgm:prSet/>
      <dgm:spPr/>
      <dgm:t>
        <a:bodyPr/>
        <a:lstStyle/>
        <a:p>
          <a:endParaRPr lang="ru-RU" sz="1800">
            <a:latin typeface="Calibri" panose="020F0502020204030204" pitchFamily="34" charset="0"/>
            <a:cs typeface="Calibri" panose="020F0502020204030204" pitchFamily="34" charset="0"/>
          </a:endParaRPr>
        </a:p>
      </dgm:t>
    </dgm:pt>
    <dgm:pt modelId="{5AD1FDA5-AB2A-4497-90C7-C87C42037847}">
      <dgm:prSet custT="1"/>
      <dgm:spPr/>
      <dgm:t>
        <a:bodyPr/>
        <a:lstStyle/>
        <a:p>
          <a:pPr algn="just"/>
          <a:r>
            <a:rPr lang="ru-RU" sz="1800" dirty="0" smtClean="0">
              <a:latin typeface="Calibri" panose="020F0502020204030204" pitchFamily="34" charset="0"/>
              <a:cs typeface="Calibri" panose="020F0502020204030204" pitchFamily="34" charset="0"/>
            </a:rPr>
            <a:t>сложность описания иерархических и сетевых связей.</a:t>
          </a:r>
          <a:endParaRPr lang="ru-RU" sz="1800" dirty="0">
            <a:latin typeface="Calibri" panose="020F0502020204030204" pitchFamily="34" charset="0"/>
            <a:cs typeface="Calibri" panose="020F0502020204030204" pitchFamily="34" charset="0"/>
          </a:endParaRPr>
        </a:p>
      </dgm:t>
    </dgm:pt>
    <dgm:pt modelId="{A6916786-E71C-4650-ADDF-01BD6FA13E47}" type="parTrans" cxnId="{BBFEF4AA-4D3E-4147-8D71-A0DB8EC4D301}">
      <dgm:prSet/>
      <dgm:spPr/>
      <dgm:t>
        <a:bodyPr/>
        <a:lstStyle/>
        <a:p>
          <a:endParaRPr lang="ru-RU" sz="1800">
            <a:latin typeface="Calibri" panose="020F0502020204030204" pitchFamily="34" charset="0"/>
            <a:cs typeface="Calibri" panose="020F0502020204030204" pitchFamily="34" charset="0"/>
          </a:endParaRPr>
        </a:p>
      </dgm:t>
    </dgm:pt>
    <dgm:pt modelId="{275DC727-350D-451D-B24E-47575B79C80E}" type="sibTrans" cxnId="{BBFEF4AA-4D3E-4147-8D71-A0DB8EC4D301}">
      <dgm:prSet/>
      <dgm:spPr/>
      <dgm:t>
        <a:bodyPr/>
        <a:lstStyle/>
        <a:p>
          <a:endParaRPr lang="ru-RU" sz="1800">
            <a:latin typeface="Calibri" panose="020F0502020204030204" pitchFamily="34" charset="0"/>
            <a:cs typeface="Calibri" panose="020F0502020204030204" pitchFamily="34" charset="0"/>
          </a:endParaRPr>
        </a:p>
      </dgm:t>
    </dgm:pt>
    <dgm:pt modelId="{70B76E7A-6ECA-4A64-BE0A-463F72F84DF1}" type="pres">
      <dgm:prSet presAssocID="{9D2A7FDC-B41F-47FA-823C-428892D2A68A}" presName="Name0" presStyleCnt="0">
        <dgm:presLayoutVars>
          <dgm:chMax val="2"/>
          <dgm:chPref val="2"/>
          <dgm:dir/>
          <dgm:animOne/>
          <dgm:resizeHandles val="exact"/>
        </dgm:presLayoutVars>
      </dgm:prSet>
      <dgm:spPr/>
    </dgm:pt>
    <dgm:pt modelId="{CA34403D-A91C-4FF0-9E3A-8287AD2CC413}" type="pres">
      <dgm:prSet presAssocID="{9D2A7FDC-B41F-47FA-823C-428892D2A68A}" presName="Background" presStyleLbl="bgImgPlace1" presStyleIdx="0" presStyleCnt="1" custScaleX="115518"/>
      <dgm:spPr/>
    </dgm:pt>
    <dgm:pt modelId="{A72288D5-7C41-4D67-90F9-CC4F47D2F768}" type="pres">
      <dgm:prSet presAssocID="{9D2A7FDC-B41F-47FA-823C-428892D2A68A}" presName="ParentText1" presStyleLbl="revTx" presStyleIdx="0" presStyleCnt="2" custScaleX="92726" custLinFactNeighborX="-1465" custLinFactNeighborY="-7551">
        <dgm:presLayoutVars>
          <dgm:chMax val="0"/>
          <dgm:chPref val="0"/>
          <dgm:bulletEnabled val="1"/>
        </dgm:presLayoutVars>
      </dgm:prSet>
      <dgm:spPr/>
      <dgm:t>
        <a:bodyPr/>
        <a:lstStyle/>
        <a:p>
          <a:endParaRPr lang="ru-RU"/>
        </a:p>
      </dgm:t>
    </dgm:pt>
    <dgm:pt modelId="{CD36A12F-97B4-495A-85DD-EE65AB368956}" type="pres">
      <dgm:prSet presAssocID="{9D2A7FDC-B41F-47FA-823C-428892D2A68A}" presName="ParentText2" presStyleLbl="revTx" presStyleIdx="1" presStyleCnt="2" custScaleX="94176" custLinFactNeighborX="1088" custLinFactNeighborY="-7551">
        <dgm:presLayoutVars>
          <dgm:chMax val="0"/>
          <dgm:chPref val="0"/>
          <dgm:bulletEnabled val="1"/>
        </dgm:presLayoutVars>
      </dgm:prSet>
      <dgm:spPr/>
      <dgm:t>
        <a:bodyPr/>
        <a:lstStyle/>
        <a:p>
          <a:endParaRPr lang="ru-RU"/>
        </a:p>
      </dgm:t>
    </dgm:pt>
    <dgm:pt modelId="{197BF764-7506-4103-B0B3-7D2B899702D4}" type="pres">
      <dgm:prSet presAssocID="{9D2A7FDC-B41F-47FA-823C-428892D2A68A}" presName="Plus" presStyleLbl="alignNode1" presStyleIdx="0" presStyleCnt="2" custScaleX="70358" custScaleY="71533" custLinFactNeighborX="-34916" custLinFactNeighborY="20191"/>
      <dgm:spPr/>
    </dgm:pt>
    <dgm:pt modelId="{9C11276A-E5AA-4B29-B1B2-26C8898FA6BB}" type="pres">
      <dgm:prSet presAssocID="{9D2A7FDC-B41F-47FA-823C-428892D2A68A}" presName="Minus" presStyleLbl="alignNode1" presStyleIdx="1" presStyleCnt="2" custScaleX="80419" custScaleY="54244" custLinFactNeighborX="32283" custLinFactNeighborY="60617"/>
      <dgm:spPr/>
    </dgm:pt>
    <dgm:pt modelId="{E8FEA479-358F-4BC3-8FF1-6D5281A2A14E}" type="pres">
      <dgm:prSet presAssocID="{9D2A7FDC-B41F-47FA-823C-428892D2A68A}" presName="Divider" presStyleLbl="parChTrans1D1" presStyleIdx="0" presStyleCnt="1"/>
      <dgm:spPr/>
    </dgm:pt>
  </dgm:ptLst>
  <dgm:cxnLst>
    <dgm:cxn modelId="{4AD3D56E-17C5-435A-959C-1B4A23C630A6}" srcId="{14930688-1640-41D1-A589-BDE7BF66D3C7}" destId="{36DE811C-1FC9-4CB6-AF99-2B7FD2F35523}" srcOrd="0" destOrd="0" parTransId="{7DF6A6BE-1A69-48A0-861E-8A0242459FD3}" sibTransId="{9623B503-1E50-4204-8F45-DF5649B709B6}"/>
    <dgm:cxn modelId="{595237A7-0249-49B5-BCB1-625505793E78}" type="presOf" srcId="{A6EEE20D-14E9-4D51-A1B0-234E1336199B}" destId="{CD36A12F-97B4-495A-85DD-EE65AB368956}" srcOrd="0" destOrd="0" presId="urn:microsoft.com/office/officeart/2009/3/layout/PlusandMinus"/>
    <dgm:cxn modelId="{7D5EEA46-1BFF-4D70-8EC7-4CCE7FD23720}" srcId="{14930688-1640-41D1-A589-BDE7BF66D3C7}" destId="{596DD70F-EE55-40A8-9280-F2A0424090C6}" srcOrd="1" destOrd="0" parTransId="{3A150C4D-728D-49A0-934E-23BED2ECD022}" sibTransId="{584932AF-D0E9-4FD4-8508-AA771DE99008}"/>
    <dgm:cxn modelId="{BBFEF4AA-4D3E-4147-8D71-A0DB8EC4D301}" srcId="{A6EEE20D-14E9-4D51-A1B0-234E1336199B}" destId="{5AD1FDA5-AB2A-4497-90C7-C87C42037847}" srcOrd="1" destOrd="0" parTransId="{A6916786-E71C-4650-ADDF-01BD6FA13E47}" sibTransId="{275DC727-350D-451D-B24E-47575B79C80E}"/>
    <dgm:cxn modelId="{EA6B15CE-8A12-498E-9FA9-36DBB2A9CA5F}" type="presOf" srcId="{9D2A7FDC-B41F-47FA-823C-428892D2A68A}" destId="{70B76E7A-6ECA-4A64-BE0A-463F72F84DF1}" srcOrd="0" destOrd="0" presId="urn:microsoft.com/office/officeart/2009/3/layout/PlusandMinus"/>
    <dgm:cxn modelId="{D4DC4690-9F58-431C-9D51-000E2D0AFEED}" type="presOf" srcId="{3D2C140F-398A-4B51-972C-91F82CC655E3}" destId="{A72288D5-7C41-4D67-90F9-CC4F47D2F768}" srcOrd="0" destOrd="3" presId="urn:microsoft.com/office/officeart/2009/3/layout/PlusandMinus"/>
    <dgm:cxn modelId="{E8346568-3395-4FFB-857A-12B9D573253C}" srcId="{9D2A7FDC-B41F-47FA-823C-428892D2A68A}" destId="{A6EEE20D-14E9-4D51-A1B0-234E1336199B}" srcOrd="1" destOrd="0" parTransId="{F0F97359-6F5B-41B5-BF3C-B56C3E6AB58E}" sibTransId="{4CE90A93-22BD-4196-8D57-DE2BDFD1F629}"/>
    <dgm:cxn modelId="{E2F0A8D5-8773-4AA5-98A8-FF5296AAEA33}" srcId="{A6EEE20D-14E9-4D51-A1B0-234E1336199B}" destId="{4868D294-8B67-43F9-9614-5600B60A47B0}" srcOrd="0" destOrd="0" parTransId="{D066E774-BEE2-4C0B-AA78-872643FE5161}" sibTransId="{BD627A35-E14B-4A20-BC0B-86531F85F085}"/>
    <dgm:cxn modelId="{FB2BF09C-5AD0-4290-BB36-18D87D37D128}" type="presOf" srcId="{4868D294-8B67-43F9-9614-5600B60A47B0}" destId="{CD36A12F-97B4-495A-85DD-EE65AB368956}" srcOrd="0" destOrd="1" presId="urn:microsoft.com/office/officeart/2009/3/layout/PlusandMinus"/>
    <dgm:cxn modelId="{6C8450C9-8BA3-46CA-BB12-AABDC4DAB686}" type="presOf" srcId="{596DD70F-EE55-40A8-9280-F2A0424090C6}" destId="{A72288D5-7C41-4D67-90F9-CC4F47D2F768}" srcOrd="0" destOrd="2" presId="urn:microsoft.com/office/officeart/2009/3/layout/PlusandMinus"/>
    <dgm:cxn modelId="{5FBB2AC3-4F04-42CD-B728-DC6A441814C1}" type="presOf" srcId="{36DE811C-1FC9-4CB6-AF99-2B7FD2F35523}" destId="{A72288D5-7C41-4D67-90F9-CC4F47D2F768}" srcOrd="0" destOrd="1" presId="urn:microsoft.com/office/officeart/2009/3/layout/PlusandMinus"/>
    <dgm:cxn modelId="{9B3C4871-DE5F-476B-89DB-D9B250AC3BC4}" type="presOf" srcId="{5AD1FDA5-AB2A-4497-90C7-C87C42037847}" destId="{CD36A12F-97B4-495A-85DD-EE65AB368956}" srcOrd="0" destOrd="2" presId="urn:microsoft.com/office/officeart/2009/3/layout/PlusandMinus"/>
    <dgm:cxn modelId="{EB8C5A50-A4D9-4DEB-96A3-48DE2FA4ACE5}" srcId="{14930688-1640-41D1-A589-BDE7BF66D3C7}" destId="{3D2C140F-398A-4B51-972C-91F82CC655E3}" srcOrd="2" destOrd="0" parTransId="{580DF514-BD94-43B3-8D04-CDB37CD39031}" sibTransId="{E0601F0A-65CB-4020-A992-BFA01BB096BC}"/>
    <dgm:cxn modelId="{582887ED-FE18-4CFE-AF9A-C889C3563373}" type="presOf" srcId="{14930688-1640-41D1-A589-BDE7BF66D3C7}" destId="{A72288D5-7C41-4D67-90F9-CC4F47D2F768}" srcOrd="0" destOrd="0" presId="urn:microsoft.com/office/officeart/2009/3/layout/PlusandMinus"/>
    <dgm:cxn modelId="{22DCD2F2-C4FC-4CED-86CE-BD5C486EEADD}" srcId="{9D2A7FDC-B41F-47FA-823C-428892D2A68A}" destId="{14930688-1640-41D1-A589-BDE7BF66D3C7}" srcOrd="0" destOrd="0" parTransId="{F604E730-A94B-48F6-AC41-21D250158CE5}" sibTransId="{207AFD5A-2876-46C8-88F8-4B78B2860BE3}"/>
    <dgm:cxn modelId="{5097332F-62EC-41F6-86E4-3FA66C1F540D}" type="presParOf" srcId="{70B76E7A-6ECA-4A64-BE0A-463F72F84DF1}" destId="{CA34403D-A91C-4FF0-9E3A-8287AD2CC413}" srcOrd="0" destOrd="0" presId="urn:microsoft.com/office/officeart/2009/3/layout/PlusandMinus"/>
    <dgm:cxn modelId="{B5DDF13D-EA56-40F7-87EB-9D82EBF51C04}" type="presParOf" srcId="{70B76E7A-6ECA-4A64-BE0A-463F72F84DF1}" destId="{A72288D5-7C41-4D67-90F9-CC4F47D2F768}" srcOrd="1" destOrd="0" presId="urn:microsoft.com/office/officeart/2009/3/layout/PlusandMinus"/>
    <dgm:cxn modelId="{52612F96-7516-434C-B603-14C397E7EDF2}" type="presParOf" srcId="{70B76E7A-6ECA-4A64-BE0A-463F72F84DF1}" destId="{CD36A12F-97B4-495A-85DD-EE65AB368956}" srcOrd="2" destOrd="0" presId="urn:microsoft.com/office/officeart/2009/3/layout/PlusandMinus"/>
    <dgm:cxn modelId="{A19723F6-8C9C-47FF-9E80-0196E3BCE56C}" type="presParOf" srcId="{70B76E7A-6ECA-4A64-BE0A-463F72F84DF1}" destId="{197BF764-7506-4103-B0B3-7D2B899702D4}" srcOrd="3" destOrd="0" presId="urn:microsoft.com/office/officeart/2009/3/layout/PlusandMinus"/>
    <dgm:cxn modelId="{B6731BA8-290B-41EA-B5A1-4A18E3F4D127}" type="presParOf" srcId="{70B76E7A-6ECA-4A64-BE0A-463F72F84DF1}" destId="{9C11276A-E5AA-4B29-B1B2-26C8898FA6BB}" srcOrd="4" destOrd="0" presId="urn:microsoft.com/office/officeart/2009/3/layout/PlusandMinus"/>
    <dgm:cxn modelId="{C473F30C-AA99-421F-87A8-C748617710AD}" type="presParOf" srcId="{70B76E7A-6ECA-4A64-BE0A-463F72F84DF1}" destId="{E8FEA479-358F-4BC3-8FF1-6D5281A2A14E}" srcOrd="5" destOrd="0" presId="urn:microsoft.com/office/officeart/2009/3/layout/PlusandMinu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D2A7FDC-B41F-47FA-823C-428892D2A68A}" type="doc">
      <dgm:prSet loTypeId="urn:microsoft.com/office/officeart/2009/3/layout/PlusandMinus" loCatId="relationship" qsTypeId="urn:microsoft.com/office/officeart/2005/8/quickstyle/simple4" qsCatId="simple" csTypeId="urn:microsoft.com/office/officeart/2005/8/colors/colorful3" csCatId="colorful" phldr="1"/>
      <dgm:spPr/>
      <dgm:t>
        <a:bodyPr/>
        <a:lstStyle/>
        <a:p>
          <a:endParaRPr lang="ru-RU"/>
        </a:p>
      </dgm:t>
    </dgm:pt>
    <dgm:pt modelId="{14930688-1640-41D1-A589-BDE7BF66D3C7}">
      <dgm:prSet/>
      <dgm:spPr/>
      <dgm:t>
        <a:bodyPr/>
        <a:lstStyle/>
        <a:p>
          <a:pPr algn="just" rtl="0"/>
          <a:r>
            <a:rPr lang="ru-RU" sz="1800" i="1" dirty="0" smtClean="0">
              <a:latin typeface="Calibri" panose="020F0502020204030204" pitchFamily="34" charset="0"/>
              <a:cs typeface="Calibri" panose="020F0502020204030204" pitchFamily="34" charset="0"/>
            </a:rPr>
            <a:t>Достоинство:</a:t>
          </a:r>
          <a:endParaRPr lang="ru-RU" sz="1800" b="1" i="1" dirty="0">
            <a:latin typeface="Calibri" panose="020F0502020204030204" pitchFamily="34" charset="0"/>
            <a:cs typeface="Calibri" panose="020F0502020204030204" pitchFamily="34" charset="0"/>
          </a:endParaRPr>
        </a:p>
      </dgm:t>
    </dgm:pt>
    <dgm:pt modelId="{F604E730-A94B-48F6-AC41-21D250158CE5}" type="parTrans" cxnId="{22DCD2F2-C4FC-4CED-86CE-BD5C486EEADD}">
      <dgm:prSet/>
      <dgm:spPr/>
      <dgm:t>
        <a:bodyPr/>
        <a:lstStyle/>
        <a:p>
          <a:endParaRPr lang="ru-RU">
            <a:latin typeface="Calibri" panose="020F0502020204030204" pitchFamily="34" charset="0"/>
            <a:cs typeface="Calibri" panose="020F0502020204030204" pitchFamily="34" charset="0"/>
          </a:endParaRPr>
        </a:p>
      </dgm:t>
    </dgm:pt>
    <dgm:pt modelId="{207AFD5A-2876-46C8-88F8-4B78B2860BE3}" type="sibTrans" cxnId="{22DCD2F2-C4FC-4CED-86CE-BD5C486EEADD}">
      <dgm:prSet/>
      <dgm:spPr/>
      <dgm:t>
        <a:bodyPr/>
        <a:lstStyle/>
        <a:p>
          <a:endParaRPr lang="ru-RU">
            <a:latin typeface="Calibri" panose="020F0502020204030204" pitchFamily="34" charset="0"/>
            <a:cs typeface="Calibri" panose="020F0502020204030204" pitchFamily="34" charset="0"/>
          </a:endParaRPr>
        </a:p>
      </dgm:t>
    </dgm:pt>
    <dgm:pt modelId="{0C8A49EF-5744-432F-8391-A2C4C3EDE767}">
      <dgm:prSet/>
      <dgm:spPr/>
      <dgm:t>
        <a:bodyPr/>
        <a:lstStyle/>
        <a:p>
          <a:pPr algn="just"/>
          <a:r>
            <a:rPr lang="ru-RU" i="1" dirty="0" smtClean="0">
              <a:latin typeface="Calibri" panose="020F0502020204030204" pitchFamily="34" charset="0"/>
              <a:cs typeface="Calibri" panose="020F0502020204030204" pitchFamily="34" charset="0"/>
            </a:rPr>
            <a:t>Недостатки:</a:t>
          </a:r>
          <a:endParaRPr lang="ru-RU" dirty="0">
            <a:latin typeface="Calibri" panose="020F0502020204030204" pitchFamily="34" charset="0"/>
            <a:cs typeface="Calibri" panose="020F0502020204030204" pitchFamily="34" charset="0"/>
          </a:endParaRPr>
        </a:p>
      </dgm:t>
    </dgm:pt>
    <dgm:pt modelId="{96EB2D57-10F8-421F-983E-AC87326BFD0F}" type="parTrans" cxnId="{2B342E84-47BC-479C-9A46-6C66001F21D0}">
      <dgm:prSet/>
      <dgm:spPr/>
      <dgm:t>
        <a:bodyPr/>
        <a:lstStyle/>
        <a:p>
          <a:endParaRPr lang="ru-RU">
            <a:latin typeface="Calibri" panose="020F0502020204030204" pitchFamily="34" charset="0"/>
            <a:cs typeface="Calibri" panose="020F0502020204030204" pitchFamily="34" charset="0"/>
          </a:endParaRPr>
        </a:p>
      </dgm:t>
    </dgm:pt>
    <dgm:pt modelId="{545A731C-908C-4100-B16B-03525263B4C6}" type="sibTrans" cxnId="{2B342E84-47BC-479C-9A46-6C66001F21D0}">
      <dgm:prSet/>
      <dgm:spPr/>
      <dgm:t>
        <a:bodyPr/>
        <a:lstStyle/>
        <a:p>
          <a:endParaRPr lang="ru-RU">
            <a:latin typeface="Calibri" panose="020F0502020204030204" pitchFamily="34" charset="0"/>
            <a:cs typeface="Calibri" panose="020F0502020204030204" pitchFamily="34" charset="0"/>
          </a:endParaRPr>
        </a:p>
      </dgm:t>
    </dgm:pt>
    <dgm:pt modelId="{A22ACDA7-712F-4B9E-8C47-FD174570D055}">
      <dgm:prSet/>
      <dgm:spPr/>
      <dgm:t>
        <a:bodyPr/>
        <a:lstStyle/>
        <a:p>
          <a:pPr algn="l" rtl="0"/>
          <a:r>
            <a:rPr lang="ru-RU" sz="1800" dirty="0" smtClean="0">
              <a:latin typeface="Calibri" panose="020F0502020204030204" pitchFamily="34" charset="0"/>
              <a:cs typeface="Calibri" panose="020F0502020204030204" pitchFamily="34" charset="0"/>
            </a:rPr>
            <a:t>возможность отображения информации о сложных взаимосвязях объектов.</a:t>
          </a:r>
          <a:endParaRPr lang="ru-RU" sz="1800" b="1" i="1" dirty="0">
            <a:latin typeface="Calibri" panose="020F0502020204030204" pitchFamily="34" charset="0"/>
            <a:cs typeface="Calibri" panose="020F0502020204030204" pitchFamily="34" charset="0"/>
          </a:endParaRPr>
        </a:p>
      </dgm:t>
    </dgm:pt>
    <dgm:pt modelId="{12A951FB-BA2B-4906-857B-6E27AC136201}" type="parTrans" cxnId="{4A2B340E-C8DA-4534-9F85-DA28119A2017}">
      <dgm:prSet/>
      <dgm:spPr/>
      <dgm:t>
        <a:bodyPr/>
        <a:lstStyle/>
        <a:p>
          <a:endParaRPr lang="ru-RU">
            <a:latin typeface="Calibri" panose="020F0502020204030204" pitchFamily="34" charset="0"/>
            <a:cs typeface="Calibri" panose="020F0502020204030204" pitchFamily="34" charset="0"/>
          </a:endParaRPr>
        </a:p>
      </dgm:t>
    </dgm:pt>
    <dgm:pt modelId="{F5B305DD-0EC8-4C33-BCD9-03DC86A63A34}" type="sibTrans" cxnId="{4A2B340E-C8DA-4534-9F85-DA28119A2017}">
      <dgm:prSet/>
      <dgm:spPr/>
      <dgm:t>
        <a:bodyPr/>
        <a:lstStyle/>
        <a:p>
          <a:endParaRPr lang="ru-RU">
            <a:latin typeface="Calibri" panose="020F0502020204030204" pitchFamily="34" charset="0"/>
            <a:cs typeface="Calibri" panose="020F0502020204030204" pitchFamily="34" charset="0"/>
          </a:endParaRPr>
        </a:p>
      </dgm:t>
    </dgm:pt>
    <dgm:pt modelId="{66C2ABB3-7369-4ABA-94EB-CE7127583CC1}">
      <dgm:prSet/>
      <dgm:spPr/>
      <dgm:t>
        <a:bodyPr/>
        <a:lstStyle/>
        <a:p>
          <a:pPr algn="just"/>
          <a:r>
            <a:rPr lang="ru-RU" dirty="0" smtClean="0">
              <a:latin typeface="Calibri" panose="020F0502020204030204" pitchFamily="34" charset="0"/>
              <a:cs typeface="Calibri" panose="020F0502020204030204" pitchFamily="34" charset="0"/>
            </a:rPr>
            <a:t>высокая понятийная сложность, </a:t>
          </a:r>
          <a:endParaRPr lang="ru-RU" dirty="0">
            <a:latin typeface="Calibri" panose="020F0502020204030204" pitchFamily="34" charset="0"/>
            <a:cs typeface="Calibri" panose="020F0502020204030204" pitchFamily="34" charset="0"/>
          </a:endParaRPr>
        </a:p>
      </dgm:t>
    </dgm:pt>
    <dgm:pt modelId="{4F90151F-4678-47E6-8244-2B8D20CE34C3}" type="parTrans" cxnId="{DE5AAD93-F912-4AFB-9552-29106902A6B8}">
      <dgm:prSet/>
      <dgm:spPr/>
      <dgm:t>
        <a:bodyPr/>
        <a:lstStyle/>
        <a:p>
          <a:endParaRPr lang="ru-RU">
            <a:latin typeface="Calibri" panose="020F0502020204030204" pitchFamily="34" charset="0"/>
            <a:cs typeface="Calibri" panose="020F0502020204030204" pitchFamily="34" charset="0"/>
          </a:endParaRPr>
        </a:p>
      </dgm:t>
    </dgm:pt>
    <dgm:pt modelId="{3942C06D-AEE2-4AA3-ACD1-B7E02E5A85BB}" type="sibTrans" cxnId="{DE5AAD93-F912-4AFB-9552-29106902A6B8}">
      <dgm:prSet/>
      <dgm:spPr/>
      <dgm:t>
        <a:bodyPr/>
        <a:lstStyle/>
        <a:p>
          <a:endParaRPr lang="ru-RU">
            <a:latin typeface="Calibri" panose="020F0502020204030204" pitchFamily="34" charset="0"/>
            <a:cs typeface="Calibri" panose="020F0502020204030204" pitchFamily="34" charset="0"/>
          </a:endParaRPr>
        </a:p>
      </dgm:t>
    </dgm:pt>
    <dgm:pt modelId="{EDA68872-8AB6-4FFE-9474-677AC9415DFF}">
      <dgm:prSet/>
      <dgm:spPr/>
      <dgm:t>
        <a:bodyPr/>
        <a:lstStyle/>
        <a:p>
          <a:pPr algn="just"/>
          <a:r>
            <a:rPr lang="ru-RU" dirty="0" smtClean="0">
              <a:latin typeface="Calibri" panose="020F0502020204030204" pitchFamily="34" charset="0"/>
              <a:cs typeface="Calibri" panose="020F0502020204030204" pitchFamily="34" charset="0"/>
            </a:rPr>
            <a:t>неудобство обработки данных,</a:t>
          </a:r>
          <a:endParaRPr lang="ru-RU" dirty="0">
            <a:latin typeface="Calibri" panose="020F0502020204030204" pitchFamily="34" charset="0"/>
            <a:cs typeface="Calibri" panose="020F0502020204030204" pitchFamily="34" charset="0"/>
          </a:endParaRPr>
        </a:p>
      </dgm:t>
    </dgm:pt>
    <dgm:pt modelId="{026CA954-A338-46DC-83C1-A2BADDB4E679}" type="parTrans" cxnId="{F27A0D95-D760-4852-9484-4869DA363CE9}">
      <dgm:prSet/>
      <dgm:spPr/>
      <dgm:t>
        <a:bodyPr/>
        <a:lstStyle/>
        <a:p>
          <a:endParaRPr lang="ru-RU">
            <a:latin typeface="Calibri" panose="020F0502020204030204" pitchFamily="34" charset="0"/>
            <a:cs typeface="Calibri" panose="020F0502020204030204" pitchFamily="34" charset="0"/>
          </a:endParaRPr>
        </a:p>
      </dgm:t>
    </dgm:pt>
    <dgm:pt modelId="{92D6B023-7BE9-4345-A390-629F406490A5}" type="sibTrans" cxnId="{F27A0D95-D760-4852-9484-4869DA363CE9}">
      <dgm:prSet/>
      <dgm:spPr/>
      <dgm:t>
        <a:bodyPr/>
        <a:lstStyle/>
        <a:p>
          <a:endParaRPr lang="ru-RU">
            <a:latin typeface="Calibri" panose="020F0502020204030204" pitchFamily="34" charset="0"/>
            <a:cs typeface="Calibri" panose="020F0502020204030204" pitchFamily="34" charset="0"/>
          </a:endParaRPr>
        </a:p>
      </dgm:t>
    </dgm:pt>
    <dgm:pt modelId="{33D83F19-2C23-4EBF-AFAE-4876334F80C0}">
      <dgm:prSet/>
      <dgm:spPr/>
      <dgm:t>
        <a:bodyPr/>
        <a:lstStyle/>
        <a:p>
          <a:pPr algn="just"/>
          <a:r>
            <a:rPr lang="ru-RU" smtClean="0">
              <a:latin typeface="Calibri" panose="020F0502020204030204" pitchFamily="34" charset="0"/>
              <a:cs typeface="Calibri" panose="020F0502020204030204" pitchFamily="34" charset="0"/>
            </a:rPr>
            <a:t>низкая </a:t>
          </a:r>
          <a:r>
            <a:rPr lang="ru-RU" dirty="0" smtClean="0">
              <a:latin typeface="Calibri" panose="020F0502020204030204" pitchFamily="34" charset="0"/>
              <a:cs typeface="Calibri" panose="020F0502020204030204" pitchFamily="34" charset="0"/>
            </a:rPr>
            <a:t>скорость выполнения запросов.</a:t>
          </a:r>
          <a:endParaRPr lang="ru-RU" dirty="0">
            <a:latin typeface="Calibri" panose="020F0502020204030204" pitchFamily="34" charset="0"/>
            <a:cs typeface="Calibri" panose="020F0502020204030204" pitchFamily="34" charset="0"/>
          </a:endParaRPr>
        </a:p>
      </dgm:t>
    </dgm:pt>
    <dgm:pt modelId="{50809A03-C219-499E-85F1-83D29E9D8C33}" type="parTrans" cxnId="{CB210DC1-989B-4DBF-A1D6-B40792A9D0CA}">
      <dgm:prSet/>
      <dgm:spPr/>
      <dgm:t>
        <a:bodyPr/>
        <a:lstStyle/>
        <a:p>
          <a:endParaRPr lang="ru-RU">
            <a:latin typeface="Calibri" panose="020F0502020204030204" pitchFamily="34" charset="0"/>
            <a:cs typeface="Calibri" panose="020F0502020204030204" pitchFamily="34" charset="0"/>
          </a:endParaRPr>
        </a:p>
      </dgm:t>
    </dgm:pt>
    <dgm:pt modelId="{7E61CAC6-F065-4882-B71E-632F750FFAFC}" type="sibTrans" cxnId="{CB210DC1-989B-4DBF-A1D6-B40792A9D0CA}">
      <dgm:prSet/>
      <dgm:spPr/>
      <dgm:t>
        <a:bodyPr/>
        <a:lstStyle/>
        <a:p>
          <a:endParaRPr lang="ru-RU">
            <a:latin typeface="Calibri" panose="020F0502020204030204" pitchFamily="34" charset="0"/>
            <a:cs typeface="Calibri" panose="020F0502020204030204" pitchFamily="34" charset="0"/>
          </a:endParaRPr>
        </a:p>
      </dgm:t>
    </dgm:pt>
    <dgm:pt modelId="{70B76E7A-6ECA-4A64-BE0A-463F72F84DF1}" type="pres">
      <dgm:prSet presAssocID="{9D2A7FDC-B41F-47FA-823C-428892D2A68A}" presName="Name0" presStyleCnt="0">
        <dgm:presLayoutVars>
          <dgm:chMax val="2"/>
          <dgm:chPref val="2"/>
          <dgm:dir/>
          <dgm:animOne/>
          <dgm:resizeHandles val="exact"/>
        </dgm:presLayoutVars>
      </dgm:prSet>
      <dgm:spPr/>
    </dgm:pt>
    <dgm:pt modelId="{CA34403D-A91C-4FF0-9E3A-8287AD2CC413}" type="pres">
      <dgm:prSet presAssocID="{9D2A7FDC-B41F-47FA-823C-428892D2A68A}" presName="Background" presStyleLbl="bgImgPlace1" presStyleIdx="0" presStyleCnt="1"/>
      <dgm:spPr/>
    </dgm:pt>
    <dgm:pt modelId="{A72288D5-7C41-4D67-90F9-CC4F47D2F768}" type="pres">
      <dgm:prSet presAssocID="{9D2A7FDC-B41F-47FA-823C-428892D2A68A}" presName="ParentText1" presStyleLbl="revTx" presStyleIdx="0" presStyleCnt="2" custScaleX="92726" custLinFactNeighborX="-1465" custLinFactNeighborY="-7551">
        <dgm:presLayoutVars>
          <dgm:chMax val="0"/>
          <dgm:chPref val="0"/>
          <dgm:bulletEnabled val="1"/>
        </dgm:presLayoutVars>
      </dgm:prSet>
      <dgm:spPr/>
      <dgm:t>
        <a:bodyPr/>
        <a:lstStyle/>
        <a:p>
          <a:endParaRPr lang="ru-RU"/>
        </a:p>
      </dgm:t>
    </dgm:pt>
    <dgm:pt modelId="{CD36A12F-97B4-495A-85DD-EE65AB368956}" type="pres">
      <dgm:prSet presAssocID="{9D2A7FDC-B41F-47FA-823C-428892D2A68A}" presName="ParentText2" presStyleLbl="revTx" presStyleIdx="1" presStyleCnt="2" custScaleX="94176" custLinFactNeighborX="1088" custLinFactNeighborY="-7551">
        <dgm:presLayoutVars>
          <dgm:chMax val="0"/>
          <dgm:chPref val="0"/>
          <dgm:bulletEnabled val="1"/>
        </dgm:presLayoutVars>
      </dgm:prSet>
      <dgm:spPr/>
      <dgm:t>
        <a:bodyPr/>
        <a:lstStyle/>
        <a:p>
          <a:endParaRPr lang="ru-RU"/>
        </a:p>
      </dgm:t>
    </dgm:pt>
    <dgm:pt modelId="{197BF764-7506-4103-B0B3-7D2B899702D4}" type="pres">
      <dgm:prSet presAssocID="{9D2A7FDC-B41F-47FA-823C-428892D2A68A}" presName="Plus" presStyleLbl="alignNode1" presStyleIdx="0" presStyleCnt="2"/>
      <dgm:spPr/>
    </dgm:pt>
    <dgm:pt modelId="{9C11276A-E5AA-4B29-B1B2-26C8898FA6BB}" type="pres">
      <dgm:prSet presAssocID="{9D2A7FDC-B41F-47FA-823C-428892D2A68A}" presName="Minus" presStyleLbl="alignNode1" presStyleIdx="1" presStyleCnt="2"/>
      <dgm:spPr/>
    </dgm:pt>
    <dgm:pt modelId="{E8FEA479-358F-4BC3-8FF1-6D5281A2A14E}" type="pres">
      <dgm:prSet presAssocID="{9D2A7FDC-B41F-47FA-823C-428892D2A68A}" presName="Divider" presStyleLbl="parChTrans1D1" presStyleIdx="0" presStyleCnt="1"/>
      <dgm:spPr/>
    </dgm:pt>
  </dgm:ptLst>
  <dgm:cxnLst>
    <dgm:cxn modelId="{2B342E84-47BC-479C-9A46-6C66001F21D0}" srcId="{9D2A7FDC-B41F-47FA-823C-428892D2A68A}" destId="{0C8A49EF-5744-432F-8391-A2C4C3EDE767}" srcOrd="1" destOrd="0" parTransId="{96EB2D57-10F8-421F-983E-AC87326BFD0F}" sibTransId="{545A731C-908C-4100-B16B-03525263B4C6}"/>
    <dgm:cxn modelId="{81B6CFCA-7FEE-4AAB-BFF8-08457C484339}" type="presOf" srcId="{14930688-1640-41D1-A589-BDE7BF66D3C7}" destId="{A72288D5-7C41-4D67-90F9-CC4F47D2F768}" srcOrd="0" destOrd="0" presId="urn:microsoft.com/office/officeart/2009/3/layout/PlusandMinus"/>
    <dgm:cxn modelId="{22DCD2F2-C4FC-4CED-86CE-BD5C486EEADD}" srcId="{9D2A7FDC-B41F-47FA-823C-428892D2A68A}" destId="{14930688-1640-41D1-A589-BDE7BF66D3C7}" srcOrd="0" destOrd="0" parTransId="{F604E730-A94B-48F6-AC41-21D250158CE5}" sibTransId="{207AFD5A-2876-46C8-88F8-4B78B2860BE3}"/>
    <dgm:cxn modelId="{F741DB30-6277-4173-876C-DF320F2D1938}" type="presOf" srcId="{EDA68872-8AB6-4FFE-9474-677AC9415DFF}" destId="{CD36A12F-97B4-495A-85DD-EE65AB368956}" srcOrd="0" destOrd="2" presId="urn:microsoft.com/office/officeart/2009/3/layout/PlusandMinus"/>
    <dgm:cxn modelId="{6C1EEC6C-C156-40D8-8281-79B7ADF18B84}" type="presOf" srcId="{0C8A49EF-5744-432F-8391-A2C4C3EDE767}" destId="{CD36A12F-97B4-495A-85DD-EE65AB368956}" srcOrd="0" destOrd="0" presId="urn:microsoft.com/office/officeart/2009/3/layout/PlusandMinus"/>
    <dgm:cxn modelId="{4A2B340E-C8DA-4534-9F85-DA28119A2017}" srcId="{14930688-1640-41D1-A589-BDE7BF66D3C7}" destId="{A22ACDA7-712F-4B9E-8C47-FD174570D055}" srcOrd="0" destOrd="0" parTransId="{12A951FB-BA2B-4906-857B-6E27AC136201}" sibTransId="{F5B305DD-0EC8-4C33-BCD9-03DC86A63A34}"/>
    <dgm:cxn modelId="{1CEEDD7B-05A8-45C0-B265-E0A188027400}" type="presOf" srcId="{9D2A7FDC-B41F-47FA-823C-428892D2A68A}" destId="{70B76E7A-6ECA-4A64-BE0A-463F72F84DF1}" srcOrd="0" destOrd="0" presId="urn:microsoft.com/office/officeart/2009/3/layout/PlusandMinus"/>
    <dgm:cxn modelId="{5D9D18B7-C69F-4707-9461-44E94CFC0C40}" type="presOf" srcId="{33D83F19-2C23-4EBF-AFAE-4876334F80C0}" destId="{CD36A12F-97B4-495A-85DD-EE65AB368956}" srcOrd="0" destOrd="3" presId="urn:microsoft.com/office/officeart/2009/3/layout/PlusandMinus"/>
    <dgm:cxn modelId="{CB210DC1-989B-4DBF-A1D6-B40792A9D0CA}" srcId="{0C8A49EF-5744-432F-8391-A2C4C3EDE767}" destId="{33D83F19-2C23-4EBF-AFAE-4876334F80C0}" srcOrd="2" destOrd="0" parTransId="{50809A03-C219-499E-85F1-83D29E9D8C33}" sibTransId="{7E61CAC6-F065-4882-B71E-632F750FFAFC}"/>
    <dgm:cxn modelId="{DE5AAD93-F912-4AFB-9552-29106902A6B8}" srcId="{0C8A49EF-5744-432F-8391-A2C4C3EDE767}" destId="{66C2ABB3-7369-4ABA-94EB-CE7127583CC1}" srcOrd="0" destOrd="0" parTransId="{4F90151F-4678-47E6-8244-2B8D20CE34C3}" sibTransId="{3942C06D-AEE2-4AA3-ACD1-B7E02E5A85BB}"/>
    <dgm:cxn modelId="{6C5CA0C4-EB70-4A57-BE95-2AB2BE663F76}" type="presOf" srcId="{A22ACDA7-712F-4B9E-8C47-FD174570D055}" destId="{A72288D5-7C41-4D67-90F9-CC4F47D2F768}" srcOrd="0" destOrd="1" presId="urn:microsoft.com/office/officeart/2009/3/layout/PlusandMinus"/>
    <dgm:cxn modelId="{F27A0D95-D760-4852-9484-4869DA363CE9}" srcId="{0C8A49EF-5744-432F-8391-A2C4C3EDE767}" destId="{EDA68872-8AB6-4FFE-9474-677AC9415DFF}" srcOrd="1" destOrd="0" parTransId="{026CA954-A338-46DC-83C1-A2BADDB4E679}" sibTransId="{92D6B023-7BE9-4345-A390-629F406490A5}"/>
    <dgm:cxn modelId="{B4DFDF1E-7A29-4AC1-972F-5C8977A91BA9}" type="presOf" srcId="{66C2ABB3-7369-4ABA-94EB-CE7127583CC1}" destId="{CD36A12F-97B4-495A-85DD-EE65AB368956}" srcOrd="0" destOrd="1" presId="urn:microsoft.com/office/officeart/2009/3/layout/PlusandMinus"/>
    <dgm:cxn modelId="{E20AE2EC-28E0-4555-9109-4298CA72A258}" type="presParOf" srcId="{70B76E7A-6ECA-4A64-BE0A-463F72F84DF1}" destId="{CA34403D-A91C-4FF0-9E3A-8287AD2CC413}" srcOrd="0" destOrd="0" presId="urn:microsoft.com/office/officeart/2009/3/layout/PlusandMinus"/>
    <dgm:cxn modelId="{E71D305D-3604-43F0-98CA-AEE6A8C787E7}" type="presParOf" srcId="{70B76E7A-6ECA-4A64-BE0A-463F72F84DF1}" destId="{A72288D5-7C41-4D67-90F9-CC4F47D2F768}" srcOrd="1" destOrd="0" presId="urn:microsoft.com/office/officeart/2009/3/layout/PlusandMinus"/>
    <dgm:cxn modelId="{C50AE8CD-0F8E-4802-9ED8-70510D473B4A}" type="presParOf" srcId="{70B76E7A-6ECA-4A64-BE0A-463F72F84DF1}" destId="{CD36A12F-97B4-495A-85DD-EE65AB368956}" srcOrd="2" destOrd="0" presId="urn:microsoft.com/office/officeart/2009/3/layout/PlusandMinus"/>
    <dgm:cxn modelId="{6C16EF59-8700-40FD-9BC2-56DFE27DC2EA}" type="presParOf" srcId="{70B76E7A-6ECA-4A64-BE0A-463F72F84DF1}" destId="{197BF764-7506-4103-B0B3-7D2B899702D4}" srcOrd="3" destOrd="0" presId="urn:microsoft.com/office/officeart/2009/3/layout/PlusandMinus"/>
    <dgm:cxn modelId="{856EDB86-4034-4E06-8F5A-1DB62C27F957}" type="presParOf" srcId="{70B76E7A-6ECA-4A64-BE0A-463F72F84DF1}" destId="{9C11276A-E5AA-4B29-B1B2-26C8898FA6BB}" srcOrd="4" destOrd="0" presId="urn:microsoft.com/office/officeart/2009/3/layout/PlusandMinus"/>
    <dgm:cxn modelId="{C958810E-0150-4898-B63A-8F42F54317E3}" type="presParOf" srcId="{70B76E7A-6ECA-4A64-BE0A-463F72F84DF1}" destId="{E8FEA479-358F-4BC3-8FF1-6D5281A2A14E}" srcOrd="5" destOrd="0" presId="urn:microsoft.com/office/officeart/2009/3/layout/PlusandMinu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529F60-2838-4C01-B8EC-B80DA6836877}" type="doc">
      <dgm:prSet loTypeId="urn:microsoft.com/office/officeart/2005/8/layout/hierarchy5" loCatId="hierarchy" qsTypeId="urn:microsoft.com/office/officeart/2005/8/quickstyle/simple4" qsCatId="simple" csTypeId="urn:microsoft.com/office/officeart/2005/8/colors/colorful1" csCatId="colorful" phldr="1"/>
      <dgm:spPr/>
      <dgm:t>
        <a:bodyPr/>
        <a:lstStyle/>
        <a:p>
          <a:endParaRPr lang="ru-RU"/>
        </a:p>
      </dgm:t>
    </dgm:pt>
    <dgm:pt modelId="{5066853D-DCC6-4848-96EE-C42497EB62E7}">
      <dgm:prSet phldrT="[Текст]" custT="1"/>
      <dgm:spPr/>
      <dgm:t>
        <a:bodyPr/>
        <a:lstStyle/>
        <a:p>
          <a:r>
            <a:rPr lang="ru-RU" sz="2400" b="1" i="1" smtClean="0">
              <a:effectLst>
                <a:outerShdw blurRad="38100" dist="38100" dir="2700000" algn="tl">
                  <a:srgbClr val="000000"/>
                </a:outerShdw>
              </a:effectLst>
              <a:latin typeface="Calibri" panose="020F0502020204030204" pitchFamily="34" charset="0"/>
              <a:cs typeface="Calibri" panose="020F0502020204030204" pitchFamily="34" charset="0"/>
            </a:rPr>
            <a:t>Применение компьютерной техники</a:t>
          </a:r>
          <a:endParaRPr lang="ru-RU" sz="2400" b="1">
            <a:latin typeface="Calibri" panose="020F0502020204030204" pitchFamily="34" charset="0"/>
            <a:cs typeface="Calibri" panose="020F0502020204030204" pitchFamily="34" charset="0"/>
          </a:endParaRPr>
        </a:p>
      </dgm:t>
    </dgm:pt>
    <dgm:pt modelId="{3EAAC50E-0414-4400-A63C-6FE009DA68DC}" type="parTrans" cxnId="{72999C10-1BE9-4C1B-85B8-6660CE3AE51D}">
      <dgm:prSet/>
      <dgm:spPr/>
      <dgm:t>
        <a:bodyPr/>
        <a:lstStyle/>
        <a:p>
          <a:endParaRPr lang="ru-RU" sz="2400" b="1">
            <a:solidFill>
              <a:schemeClr val="bg1"/>
            </a:solidFill>
            <a:latin typeface="Calibri" panose="020F0502020204030204" pitchFamily="34" charset="0"/>
            <a:cs typeface="Calibri" panose="020F0502020204030204" pitchFamily="34" charset="0"/>
          </a:endParaRPr>
        </a:p>
      </dgm:t>
    </dgm:pt>
    <dgm:pt modelId="{8333542B-8600-4CBD-AA64-7B93A6F604D3}" type="sibTrans" cxnId="{72999C10-1BE9-4C1B-85B8-6660CE3AE51D}">
      <dgm:prSet/>
      <dgm:spPr/>
      <dgm:t>
        <a:bodyPr/>
        <a:lstStyle/>
        <a:p>
          <a:endParaRPr lang="ru-RU" sz="2400" b="1">
            <a:solidFill>
              <a:schemeClr val="bg1"/>
            </a:solidFill>
            <a:latin typeface="Calibri" panose="020F0502020204030204" pitchFamily="34" charset="0"/>
            <a:cs typeface="Calibri" panose="020F0502020204030204" pitchFamily="34" charset="0"/>
          </a:endParaRPr>
        </a:p>
      </dgm:t>
    </dgm:pt>
    <dgm:pt modelId="{1B14BA66-344D-4A7E-BBF3-E3458A82E061}">
      <dgm:prSet phldrT="[Текст]" custT="1"/>
      <dgm:spPr/>
      <dgm:t>
        <a:bodyPr/>
        <a:lstStyle/>
        <a:p>
          <a:r>
            <a:rPr lang="ru-RU" sz="2400" b="1" i="1" smtClean="0">
              <a:effectLst>
                <a:outerShdw blurRad="38100" dist="38100" dir="2700000" algn="tl">
                  <a:srgbClr val="000000"/>
                </a:outerShdw>
              </a:effectLst>
              <a:latin typeface="Calibri" panose="020F0502020204030204" pitchFamily="34" charset="0"/>
              <a:cs typeface="Calibri" panose="020F0502020204030204" pitchFamily="34" charset="0"/>
            </a:rPr>
            <a:t>Численные расчеты (вычисления)</a:t>
          </a:r>
          <a:endParaRPr lang="ru-RU" sz="2400" b="1" dirty="0">
            <a:latin typeface="Calibri" panose="020F0502020204030204" pitchFamily="34" charset="0"/>
            <a:cs typeface="Calibri" panose="020F0502020204030204" pitchFamily="34" charset="0"/>
          </a:endParaRPr>
        </a:p>
      </dgm:t>
    </dgm:pt>
    <dgm:pt modelId="{3783D2A3-61C7-42B9-BFA2-A59A469C2810}" type="parTrans" cxnId="{8B18B9DE-C42A-488B-831F-2AF4B6E79CD3}">
      <dgm:prSet custT="1"/>
      <dgm:spPr/>
      <dgm:t>
        <a:bodyPr/>
        <a:lstStyle/>
        <a:p>
          <a:endParaRPr lang="ru-RU" sz="2400" b="1">
            <a:solidFill>
              <a:schemeClr val="bg1"/>
            </a:solidFill>
            <a:latin typeface="Calibri" panose="020F0502020204030204" pitchFamily="34" charset="0"/>
            <a:cs typeface="Calibri" panose="020F0502020204030204" pitchFamily="34" charset="0"/>
          </a:endParaRPr>
        </a:p>
      </dgm:t>
    </dgm:pt>
    <dgm:pt modelId="{A7186FBF-163E-44C0-9A7D-EC14175B30E9}" type="sibTrans" cxnId="{8B18B9DE-C42A-488B-831F-2AF4B6E79CD3}">
      <dgm:prSet/>
      <dgm:spPr/>
      <dgm:t>
        <a:bodyPr/>
        <a:lstStyle/>
        <a:p>
          <a:endParaRPr lang="ru-RU" sz="2400" b="1">
            <a:solidFill>
              <a:schemeClr val="bg1"/>
            </a:solidFill>
            <a:latin typeface="Calibri" panose="020F0502020204030204" pitchFamily="34" charset="0"/>
            <a:cs typeface="Calibri" panose="020F0502020204030204" pitchFamily="34" charset="0"/>
          </a:endParaRPr>
        </a:p>
      </dgm:t>
    </dgm:pt>
    <dgm:pt modelId="{79E3D5A0-01EF-4A05-AE20-5203728F46E2}">
      <dgm:prSet phldrT="[Текст]" custT="1"/>
      <dgm:spPr/>
      <dgm:t>
        <a:bodyPr/>
        <a:lstStyle/>
        <a:p>
          <a:r>
            <a:rPr lang="ru-RU" sz="2400" b="1" i="1" smtClean="0">
              <a:effectLst>
                <a:outerShdw blurRad="38100" dist="38100" dir="2700000" algn="tl">
                  <a:srgbClr val="000000"/>
                </a:outerShdw>
              </a:effectLst>
              <a:latin typeface="Calibri" panose="020F0502020204030204" pitchFamily="34" charset="0"/>
              <a:cs typeface="Calibri" panose="020F0502020204030204" pitchFamily="34" charset="0"/>
            </a:rPr>
            <a:t>АИС – Автоматизированные информационные системы</a:t>
          </a:r>
          <a:endParaRPr lang="ru-RU" sz="2400" b="1" dirty="0">
            <a:latin typeface="Calibri" panose="020F0502020204030204" pitchFamily="34" charset="0"/>
            <a:cs typeface="Calibri" panose="020F0502020204030204" pitchFamily="34" charset="0"/>
          </a:endParaRPr>
        </a:p>
      </dgm:t>
    </dgm:pt>
    <dgm:pt modelId="{1F219DA1-9F60-4C69-944D-3F6E5461E5D6}" type="parTrans" cxnId="{32BB2BC6-F247-475A-99A0-701A7452C12C}">
      <dgm:prSet custT="1"/>
      <dgm:spPr/>
      <dgm:t>
        <a:bodyPr/>
        <a:lstStyle/>
        <a:p>
          <a:endParaRPr lang="ru-RU" sz="2400" b="1">
            <a:solidFill>
              <a:schemeClr val="bg1"/>
            </a:solidFill>
            <a:latin typeface="Calibri" panose="020F0502020204030204" pitchFamily="34" charset="0"/>
            <a:cs typeface="Calibri" panose="020F0502020204030204" pitchFamily="34" charset="0"/>
          </a:endParaRPr>
        </a:p>
      </dgm:t>
    </dgm:pt>
    <dgm:pt modelId="{8C1E4E53-3B35-4F59-9694-1B68886AEFA9}" type="sibTrans" cxnId="{32BB2BC6-F247-475A-99A0-701A7452C12C}">
      <dgm:prSet/>
      <dgm:spPr/>
      <dgm:t>
        <a:bodyPr/>
        <a:lstStyle/>
        <a:p>
          <a:endParaRPr lang="ru-RU" sz="2400" b="1">
            <a:solidFill>
              <a:schemeClr val="bg1"/>
            </a:solidFill>
            <a:latin typeface="Calibri" panose="020F0502020204030204" pitchFamily="34" charset="0"/>
            <a:cs typeface="Calibri" panose="020F0502020204030204" pitchFamily="34" charset="0"/>
          </a:endParaRPr>
        </a:p>
      </dgm:t>
    </dgm:pt>
    <dgm:pt modelId="{9E18595C-A7C9-4307-8E92-1F04486B53F8}" type="pres">
      <dgm:prSet presAssocID="{E3529F60-2838-4C01-B8EC-B80DA6836877}" presName="mainComposite" presStyleCnt="0">
        <dgm:presLayoutVars>
          <dgm:chPref val="1"/>
          <dgm:dir/>
          <dgm:animOne val="branch"/>
          <dgm:animLvl val="lvl"/>
          <dgm:resizeHandles val="exact"/>
        </dgm:presLayoutVars>
      </dgm:prSet>
      <dgm:spPr/>
    </dgm:pt>
    <dgm:pt modelId="{E8BB57DA-4E41-4D5B-ACEA-F78F2B516496}" type="pres">
      <dgm:prSet presAssocID="{E3529F60-2838-4C01-B8EC-B80DA6836877}" presName="hierFlow" presStyleCnt="0"/>
      <dgm:spPr/>
    </dgm:pt>
    <dgm:pt modelId="{FEAFD921-2104-4F25-A5A4-57980DD1D247}" type="pres">
      <dgm:prSet presAssocID="{E3529F60-2838-4C01-B8EC-B80DA6836877}" presName="hierChild1" presStyleCnt="0">
        <dgm:presLayoutVars>
          <dgm:chPref val="1"/>
          <dgm:animOne val="branch"/>
          <dgm:animLvl val="lvl"/>
        </dgm:presLayoutVars>
      </dgm:prSet>
      <dgm:spPr/>
    </dgm:pt>
    <dgm:pt modelId="{04FD26B6-C9A1-4033-AFD7-AD2D0091298D}" type="pres">
      <dgm:prSet presAssocID="{5066853D-DCC6-4848-96EE-C42497EB62E7}" presName="Name17" presStyleCnt="0"/>
      <dgm:spPr/>
    </dgm:pt>
    <dgm:pt modelId="{D60A29ED-3200-4623-91A1-7ECDCFB00C82}" type="pres">
      <dgm:prSet presAssocID="{5066853D-DCC6-4848-96EE-C42497EB62E7}" presName="level1Shape" presStyleLbl="node0" presStyleIdx="0" presStyleCnt="1">
        <dgm:presLayoutVars>
          <dgm:chPref val="3"/>
        </dgm:presLayoutVars>
      </dgm:prSet>
      <dgm:spPr/>
    </dgm:pt>
    <dgm:pt modelId="{F6E3969A-BEE7-41A5-B580-FBD44DF3D526}" type="pres">
      <dgm:prSet presAssocID="{5066853D-DCC6-4848-96EE-C42497EB62E7}" presName="hierChild2" presStyleCnt="0"/>
      <dgm:spPr/>
    </dgm:pt>
    <dgm:pt modelId="{C5ABC3B0-E087-475A-9D5E-971A49757B15}" type="pres">
      <dgm:prSet presAssocID="{3783D2A3-61C7-42B9-BFA2-A59A469C2810}" presName="Name25" presStyleLbl="parChTrans1D2" presStyleIdx="0" presStyleCnt="2"/>
      <dgm:spPr/>
    </dgm:pt>
    <dgm:pt modelId="{783508E1-A537-4A8E-9FEA-69B37F47F6D0}" type="pres">
      <dgm:prSet presAssocID="{3783D2A3-61C7-42B9-BFA2-A59A469C2810}" presName="connTx" presStyleLbl="parChTrans1D2" presStyleIdx="0" presStyleCnt="2"/>
      <dgm:spPr/>
    </dgm:pt>
    <dgm:pt modelId="{B2BDB403-D0B5-4663-91D4-6AF1F5369CB5}" type="pres">
      <dgm:prSet presAssocID="{1B14BA66-344D-4A7E-BBF3-E3458A82E061}" presName="Name30" presStyleCnt="0"/>
      <dgm:spPr/>
    </dgm:pt>
    <dgm:pt modelId="{E15D0CC3-03A0-4C77-A0D1-FFA7D22256DA}" type="pres">
      <dgm:prSet presAssocID="{1B14BA66-344D-4A7E-BBF3-E3458A82E061}" presName="level2Shape" presStyleLbl="node2" presStyleIdx="0" presStyleCnt="2"/>
      <dgm:spPr/>
    </dgm:pt>
    <dgm:pt modelId="{FD4A91DA-F909-4668-AA56-3589D6B20F4B}" type="pres">
      <dgm:prSet presAssocID="{1B14BA66-344D-4A7E-BBF3-E3458A82E061}" presName="hierChild3" presStyleCnt="0"/>
      <dgm:spPr/>
    </dgm:pt>
    <dgm:pt modelId="{FB249E87-BB0D-4616-A685-1CDB2CC30263}" type="pres">
      <dgm:prSet presAssocID="{1F219DA1-9F60-4C69-944D-3F6E5461E5D6}" presName="Name25" presStyleLbl="parChTrans1D2" presStyleIdx="1" presStyleCnt="2"/>
      <dgm:spPr/>
    </dgm:pt>
    <dgm:pt modelId="{62CC9544-C165-418B-98A4-49A42C297444}" type="pres">
      <dgm:prSet presAssocID="{1F219DA1-9F60-4C69-944D-3F6E5461E5D6}" presName="connTx" presStyleLbl="parChTrans1D2" presStyleIdx="1" presStyleCnt="2"/>
      <dgm:spPr/>
    </dgm:pt>
    <dgm:pt modelId="{CF9E62D3-8375-4CA8-B539-CAF96CC15DCD}" type="pres">
      <dgm:prSet presAssocID="{79E3D5A0-01EF-4A05-AE20-5203728F46E2}" presName="Name30" presStyleCnt="0"/>
      <dgm:spPr/>
    </dgm:pt>
    <dgm:pt modelId="{92744FF3-7047-4AF7-B25F-F6E6705DDCBF}" type="pres">
      <dgm:prSet presAssocID="{79E3D5A0-01EF-4A05-AE20-5203728F46E2}" presName="level2Shape" presStyleLbl="node2" presStyleIdx="1" presStyleCnt="2"/>
      <dgm:spPr/>
    </dgm:pt>
    <dgm:pt modelId="{C57B7AF5-FC12-444F-AE4C-93A65911034C}" type="pres">
      <dgm:prSet presAssocID="{79E3D5A0-01EF-4A05-AE20-5203728F46E2}" presName="hierChild3" presStyleCnt="0"/>
      <dgm:spPr/>
    </dgm:pt>
    <dgm:pt modelId="{4372217E-C7D0-4A6F-8696-23E2CDF9B66B}" type="pres">
      <dgm:prSet presAssocID="{E3529F60-2838-4C01-B8EC-B80DA6836877}" presName="bgShapesFlow" presStyleCnt="0"/>
      <dgm:spPr/>
    </dgm:pt>
  </dgm:ptLst>
  <dgm:cxnLst>
    <dgm:cxn modelId="{7DF822D8-AB7D-4EC9-BA9E-6D4AB33191DE}" type="presOf" srcId="{3783D2A3-61C7-42B9-BFA2-A59A469C2810}" destId="{C5ABC3B0-E087-475A-9D5E-971A49757B15}" srcOrd="0" destOrd="0" presId="urn:microsoft.com/office/officeart/2005/8/layout/hierarchy5"/>
    <dgm:cxn modelId="{B2DD9339-6327-443D-B908-5F2FB86E8799}" type="presOf" srcId="{1F219DA1-9F60-4C69-944D-3F6E5461E5D6}" destId="{62CC9544-C165-418B-98A4-49A42C297444}" srcOrd="1" destOrd="0" presId="urn:microsoft.com/office/officeart/2005/8/layout/hierarchy5"/>
    <dgm:cxn modelId="{32BB2BC6-F247-475A-99A0-701A7452C12C}" srcId="{5066853D-DCC6-4848-96EE-C42497EB62E7}" destId="{79E3D5A0-01EF-4A05-AE20-5203728F46E2}" srcOrd="1" destOrd="0" parTransId="{1F219DA1-9F60-4C69-944D-3F6E5461E5D6}" sibTransId="{8C1E4E53-3B35-4F59-9694-1B68886AEFA9}"/>
    <dgm:cxn modelId="{0CE11C95-FB94-4659-8956-D87D56EB6143}" type="presOf" srcId="{3783D2A3-61C7-42B9-BFA2-A59A469C2810}" destId="{783508E1-A537-4A8E-9FEA-69B37F47F6D0}" srcOrd="1" destOrd="0" presId="urn:microsoft.com/office/officeart/2005/8/layout/hierarchy5"/>
    <dgm:cxn modelId="{F1C48461-5CBD-4140-AD5C-F7CFC645D2EB}" type="presOf" srcId="{79E3D5A0-01EF-4A05-AE20-5203728F46E2}" destId="{92744FF3-7047-4AF7-B25F-F6E6705DDCBF}" srcOrd="0" destOrd="0" presId="urn:microsoft.com/office/officeart/2005/8/layout/hierarchy5"/>
    <dgm:cxn modelId="{A8BE7AB9-0F9D-454A-B879-5CFF020C80C3}" type="presOf" srcId="{1F219DA1-9F60-4C69-944D-3F6E5461E5D6}" destId="{FB249E87-BB0D-4616-A685-1CDB2CC30263}" srcOrd="0" destOrd="0" presId="urn:microsoft.com/office/officeart/2005/8/layout/hierarchy5"/>
    <dgm:cxn modelId="{AF81BEAD-25EE-4058-9F8E-EC17D6F915F0}" type="presOf" srcId="{1B14BA66-344D-4A7E-BBF3-E3458A82E061}" destId="{E15D0CC3-03A0-4C77-A0D1-FFA7D22256DA}" srcOrd="0" destOrd="0" presId="urn:microsoft.com/office/officeart/2005/8/layout/hierarchy5"/>
    <dgm:cxn modelId="{72999C10-1BE9-4C1B-85B8-6660CE3AE51D}" srcId="{E3529F60-2838-4C01-B8EC-B80DA6836877}" destId="{5066853D-DCC6-4848-96EE-C42497EB62E7}" srcOrd="0" destOrd="0" parTransId="{3EAAC50E-0414-4400-A63C-6FE009DA68DC}" sibTransId="{8333542B-8600-4CBD-AA64-7B93A6F604D3}"/>
    <dgm:cxn modelId="{DB65489C-CB50-4444-89F4-96A65447473C}" type="presOf" srcId="{E3529F60-2838-4C01-B8EC-B80DA6836877}" destId="{9E18595C-A7C9-4307-8E92-1F04486B53F8}" srcOrd="0" destOrd="0" presId="urn:microsoft.com/office/officeart/2005/8/layout/hierarchy5"/>
    <dgm:cxn modelId="{8B18B9DE-C42A-488B-831F-2AF4B6E79CD3}" srcId="{5066853D-DCC6-4848-96EE-C42497EB62E7}" destId="{1B14BA66-344D-4A7E-BBF3-E3458A82E061}" srcOrd="0" destOrd="0" parTransId="{3783D2A3-61C7-42B9-BFA2-A59A469C2810}" sibTransId="{A7186FBF-163E-44C0-9A7D-EC14175B30E9}"/>
    <dgm:cxn modelId="{41F79734-0D0D-43CC-93F9-D1554744331D}" type="presOf" srcId="{5066853D-DCC6-4848-96EE-C42497EB62E7}" destId="{D60A29ED-3200-4623-91A1-7ECDCFB00C82}" srcOrd="0" destOrd="0" presId="urn:microsoft.com/office/officeart/2005/8/layout/hierarchy5"/>
    <dgm:cxn modelId="{A655177E-B4BC-4CEA-9E5E-0AD86F9171B8}" type="presParOf" srcId="{9E18595C-A7C9-4307-8E92-1F04486B53F8}" destId="{E8BB57DA-4E41-4D5B-ACEA-F78F2B516496}" srcOrd="0" destOrd="0" presId="urn:microsoft.com/office/officeart/2005/8/layout/hierarchy5"/>
    <dgm:cxn modelId="{40E18FE6-DA54-4E79-900E-67333A02B68C}" type="presParOf" srcId="{E8BB57DA-4E41-4D5B-ACEA-F78F2B516496}" destId="{FEAFD921-2104-4F25-A5A4-57980DD1D247}" srcOrd="0" destOrd="0" presId="urn:microsoft.com/office/officeart/2005/8/layout/hierarchy5"/>
    <dgm:cxn modelId="{41E6D0B0-58D7-4267-94EC-1933AF60C722}" type="presParOf" srcId="{FEAFD921-2104-4F25-A5A4-57980DD1D247}" destId="{04FD26B6-C9A1-4033-AFD7-AD2D0091298D}" srcOrd="0" destOrd="0" presId="urn:microsoft.com/office/officeart/2005/8/layout/hierarchy5"/>
    <dgm:cxn modelId="{5C0F94B5-D475-45D5-82AC-5BF654CC6D2D}" type="presParOf" srcId="{04FD26B6-C9A1-4033-AFD7-AD2D0091298D}" destId="{D60A29ED-3200-4623-91A1-7ECDCFB00C82}" srcOrd="0" destOrd="0" presId="urn:microsoft.com/office/officeart/2005/8/layout/hierarchy5"/>
    <dgm:cxn modelId="{D1A1BC33-1C73-4FF8-9FC6-C2DCDF49B250}" type="presParOf" srcId="{04FD26B6-C9A1-4033-AFD7-AD2D0091298D}" destId="{F6E3969A-BEE7-41A5-B580-FBD44DF3D526}" srcOrd="1" destOrd="0" presId="urn:microsoft.com/office/officeart/2005/8/layout/hierarchy5"/>
    <dgm:cxn modelId="{C1FA39C6-AD4F-47D4-B0D8-DC97055422D6}" type="presParOf" srcId="{F6E3969A-BEE7-41A5-B580-FBD44DF3D526}" destId="{C5ABC3B0-E087-475A-9D5E-971A49757B15}" srcOrd="0" destOrd="0" presId="urn:microsoft.com/office/officeart/2005/8/layout/hierarchy5"/>
    <dgm:cxn modelId="{E2B8085B-4704-4F2B-883F-F5C2DB60AEB6}" type="presParOf" srcId="{C5ABC3B0-E087-475A-9D5E-971A49757B15}" destId="{783508E1-A537-4A8E-9FEA-69B37F47F6D0}" srcOrd="0" destOrd="0" presId="urn:microsoft.com/office/officeart/2005/8/layout/hierarchy5"/>
    <dgm:cxn modelId="{1F71CA6B-627C-4D1E-936C-630345968DA1}" type="presParOf" srcId="{F6E3969A-BEE7-41A5-B580-FBD44DF3D526}" destId="{B2BDB403-D0B5-4663-91D4-6AF1F5369CB5}" srcOrd="1" destOrd="0" presId="urn:microsoft.com/office/officeart/2005/8/layout/hierarchy5"/>
    <dgm:cxn modelId="{38A6DC97-15B3-4ACD-AE8C-DB8E7E5692C9}" type="presParOf" srcId="{B2BDB403-D0B5-4663-91D4-6AF1F5369CB5}" destId="{E15D0CC3-03A0-4C77-A0D1-FFA7D22256DA}" srcOrd="0" destOrd="0" presId="urn:microsoft.com/office/officeart/2005/8/layout/hierarchy5"/>
    <dgm:cxn modelId="{172EE88D-769C-498B-808A-DC43E4C2E30E}" type="presParOf" srcId="{B2BDB403-D0B5-4663-91D4-6AF1F5369CB5}" destId="{FD4A91DA-F909-4668-AA56-3589D6B20F4B}" srcOrd="1" destOrd="0" presId="urn:microsoft.com/office/officeart/2005/8/layout/hierarchy5"/>
    <dgm:cxn modelId="{82801EA6-EDD4-48B3-8E29-9CFA83E891A8}" type="presParOf" srcId="{F6E3969A-BEE7-41A5-B580-FBD44DF3D526}" destId="{FB249E87-BB0D-4616-A685-1CDB2CC30263}" srcOrd="2" destOrd="0" presId="urn:microsoft.com/office/officeart/2005/8/layout/hierarchy5"/>
    <dgm:cxn modelId="{2B276C63-952E-41A4-B834-C03FF7F6F8A8}" type="presParOf" srcId="{FB249E87-BB0D-4616-A685-1CDB2CC30263}" destId="{62CC9544-C165-418B-98A4-49A42C297444}" srcOrd="0" destOrd="0" presId="urn:microsoft.com/office/officeart/2005/8/layout/hierarchy5"/>
    <dgm:cxn modelId="{65A37489-FDCA-4A58-AFF0-B5AFB3D7AEFD}" type="presParOf" srcId="{F6E3969A-BEE7-41A5-B580-FBD44DF3D526}" destId="{CF9E62D3-8375-4CA8-B539-CAF96CC15DCD}" srcOrd="3" destOrd="0" presId="urn:microsoft.com/office/officeart/2005/8/layout/hierarchy5"/>
    <dgm:cxn modelId="{AB884984-9915-43C2-B9A9-2B7B3E997949}" type="presParOf" srcId="{CF9E62D3-8375-4CA8-B539-CAF96CC15DCD}" destId="{92744FF3-7047-4AF7-B25F-F6E6705DDCBF}" srcOrd="0" destOrd="0" presId="urn:microsoft.com/office/officeart/2005/8/layout/hierarchy5"/>
    <dgm:cxn modelId="{94EDD4F7-AE9F-456B-A77A-6B06849CE921}" type="presParOf" srcId="{CF9E62D3-8375-4CA8-B539-CAF96CC15DCD}" destId="{C57B7AF5-FC12-444F-AE4C-93A65911034C}" srcOrd="1" destOrd="0" presId="urn:microsoft.com/office/officeart/2005/8/layout/hierarchy5"/>
    <dgm:cxn modelId="{97044184-4B18-4718-BC08-8DE9F6E80D5D}" type="presParOf" srcId="{9E18595C-A7C9-4307-8E92-1F04486B53F8}" destId="{4372217E-C7D0-4A6F-8696-23E2CDF9B66B}"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5D9EAB-5D7E-4ED6-B40D-913B22693052}" type="doc">
      <dgm:prSet loTypeId="urn:microsoft.com/office/officeart/2009/3/layout/HorizontalOrganizationChart" loCatId="hierarchy" qsTypeId="urn:microsoft.com/office/officeart/2005/8/quickstyle/simple3" qsCatId="simple" csTypeId="urn:microsoft.com/office/officeart/2005/8/colors/colorful2" csCatId="colorful" phldr="1"/>
      <dgm:spPr/>
      <dgm:t>
        <a:bodyPr/>
        <a:lstStyle/>
        <a:p>
          <a:endParaRPr lang="ru-RU"/>
        </a:p>
      </dgm:t>
    </dgm:pt>
    <dgm:pt modelId="{E3047FA8-C289-4C3A-B8AB-046CD9137967}">
      <dgm:prSet custT="1"/>
      <dgm:spPr/>
      <dgm:t>
        <a:bodyPr/>
        <a:lstStyle/>
        <a:p>
          <a:pPr rtl="0">
            <a:lnSpc>
              <a:spcPct val="100000"/>
            </a:lnSpc>
            <a:spcBef>
              <a:spcPts val="0"/>
            </a:spcBef>
            <a:spcAft>
              <a:spcPts val="0"/>
            </a:spcAft>
          </a:pPr>
          <a:r>
            <a:rPr lang="ru-RU" sz="1800" b="1" smtClean="0">
              <a:latin typeface="Calibri" panose="020F0502020204030204" pitchFamily="34" charset="0"/>
              <a:cs typeface="Calibri" panose="020F0502020204030204" pitchFamily="34" charset="0"/>
            </a:rPr>
            <a:t>Стандартные операции пользователей над файлами:</a:t>
          </a:r>
          <a:endParaRPr lang="ru-RU" sz="1800" b="1">
            <a:latin typeface="Calibri" panose="020F0502020204030204" pitchFamily="34" charset="0"/>
            <a:cs typeface="Calibri" panose="020F0502020204030204" pitchFamily="34" charset="0"/>
          </a:endParaRPr>
        </a:p>
      </dgm:t>
    </dgm:pt>
    <dgm:pt modelId="{C92BFEBC-64DC-468C-9C31-97D8506BC7F9}" type="parTrans" cxnId="{0376786F-37E3-4ECE-A975-D1FADB4B7ECD}">
      <dgm:prSet/>
      <dgm:spPr/>
      <dgm:t>
        <a:bodyPr/>
        <a:lstStyle/>
        <a:p>
          <a:endParaRPr lang="ru-RU" sz="1800" b="1">
            <a:latin typeface="Calibri" panose="020F0502020204030204" pitchFamily="34" charset="0"/>
            <a:cs typeface="Calibri" panose="020F0502020204030204" pitchFamily="34" charset="0"/>
          </a:endParaRPr>
        </a:p>
      </dgm:t>
    </dgm:pt>
    <dgm:pt modelId="{6D7A2267-AA79-40E0-A0AF-839624F55640}" type="sibTrans" cxnId="{0376786F-37E3-4ECE-A975-D1FADB4B7ECD}">
      <dgm:prSet/>
      <dgm:spPr/>
      <dgm:t>
        <a:bodyPr/>
        <a:lstStyle/>
        <a:p>
          <a:endParaRPr lang="ru-RU" sz="1800" b="1">
            <a:latin typeface="Calibri" panose="020F0502020204030204" pitchFamily="34" charset="0"/>
            <a:cs typeface="Calibri" panose="020F0502020204030204" pitchFamily="34" charset="0"/>
          </a:endParaRPr>
        </a:p>
      </dgm:t>
    </dgm:pt>
    <dgm:pt modelId="{B6F154DD-8414-445C-BFFB-46C082D12E54}">
      <dgm:prSet custT="1"/>
      <dgm:spPr/>
      <dgm:t>
        <a:bodyPr/>
        <a:lstStyle/>
        <a:p>
          <a:pPr rtl="0">
            <a:lnSpc>
              <a:spcPct val="100000"/>
            </a:lnSpc>
            <a:spcBef>
              <a:spcPts val="0"/>
            </a:spcBef>
            <a:spcAft>
              <a:spcPts val="0"/>
            </a:spcAft>
          </a:pPr>
          <a:r>
            <a:rPr lang="ru-RU" sz="1800" b="1" dirty="0" smtClean="0">
              <a:latin typeface="Calibri" panose="020F0502020204030204" pitchFamily="34" charset="0"/>
              <a:cs typeface="Calibri" panose="020F0502020204030204" pitchFamily="34" charset="0"/>
            </a:rPr>
            <a:t>Создать файл </a:t>
          </a:r>
        </a:p>
        <a:p>
          <a:pPr rtl="0">
            <a:lnSpc>
              <a:spcPct val="100000"/>
            </a:lnSpc>
            <a:spcBef>
              <a:spcPts val="0"/>
            </a:spcBef>
            <a:spcAft>
              <a:spcPts val="0"/>
            </a:spcAft>
          </a:pPr>
          <a:r>
            <a:rPr lang="ru-RU" sz="1800" b="1" dirty="0" smtClean="0">
              <a:latin typeface="Calibri" panose="020F0502020204030204" pitchFamily="34" charset="0"/>
              <a:cs typeface="Calibri" panose="020F0502020204030204" pitchFamily="34" charset="0"/>
            </a:rPr>
            <a:t>(требуемого типа и размера);</a:t>
          </a:r>
          <a:endParaRPr lang="ru-RU" sz="1800" b="1" dirty="0">
            <a:latin typeface="Calibri" panose="020F0502020204030204" pitchFamily="34" charset="0"/>
            <a:cs typeface="Calibri" panose="020F0502020204030204" pitchFamily="34" charset="0"/>
          </a:endParaRPr>
        </a:p>
      </dgm:t>
    </dgm:pt>
    <dgm:pt modelId="{9505AC98-A806-4AAF-BC61-1E2E5E4A22E2}" type="parTrans" cxnId="{8F03C7E8-315E-437D-9222-1194D46EB73E}">
      <dgm:prSet custT="1"/>
      <dgm:spPr/>
      <dgm:t>
        <a:bodyPr/>
        <a:lstStyle/>
        <a:p>
          <a:pPr>
            <a:lnSpc>
              <a:spcPct val="100000"/>
            </a:lnSpc>
            <a:spcBef>
              <a:spcPts val="0"/>
            </a:spcBef>
            <a:spcAft>
              <a:spcPts val="0"/>
            </a:spcAft>
          </a:pPr>
          <a:endParaRPr lang="ru-RU" sz="1800" b="1">
            <a:latin typeface="Calibri" panose="020F0502020204030204" pitchFamily="34" charset="0"/>
            <a:cs typeface="Calibri" panose="020F0502020204030204" pitchFamily="34" charset="0"/>
          </a:endParaRPr>
        </a:p>
      </dgm:t>
    </dgm:pt>
    <dgm:pt modelId="{FC488AC2-9FA4-40EE-AEA5-67A065EF7366}" type="sibTrans" cxnId="{8F03C7E8-315E-437D-9222-1194D46EB73E}">
      <dgm:prSet/>
      <dgm:spPr/>
      <dgm:t>
        <a:bodyPr/>
        <a:lstStyle/>
        <a:p>
          <a:endParaRPr lang="ru-RU" sz="1800" b="1">
            <a:latin typeface="Calibri" panose="020F0502020204030204" pitchFamily="34" charset="0"/>
            <a:cs typeface="Calibri" panose="020F0502020204030204" pitchFamily="34" charset="0"/>
          </a:endParaRPr>
        </a:p>
      </dgm:t>
    </dgm:pt>
    <dgm:pt modelId="{036A9AB6-C7E1-45C3-B486-34DBD52FF5D4}">
      <dgm:prSet custT="1"/>
      <dgm:spPr/>
      <dgm:t>
        <a:bodyPr/>
        <a:lstStyle/>
        <a:p>
          <a:pPr rtl="0">
            <a:lnSpc>
              <a:spcPct val="100000"/>
            </a:lnSpc>
            <a:spcBef>
              <a:spcPts val="0"/>
            </a:spcBef>
            <a:spcAft>
              <a:spcPts val="0"/>
            </a:spcAft>
          </a:pPr>
          <a:r>
            <a:rPr lang="ru-RU" sz="1800" b="1" dirty="0" smtClean="0">
              <a:latin typeface="Calibri" panose="020F0502020204030204" pitchFamily="34" charset="0"/>
              <a:cs typeface="Calibri" panose="020F0502020204030204" pitchFamily="34" charset="0"/>
            </a:rPr>
            <a:t>Открыть ранее </a:t>
          </a:r>
        </a:p>
        <a:p>
          <a:pPr rtl="0">
            <a:lnSpc>
              <a:spcPct val="100000"/>
            </a:lnSpc>
            <a:spcBef>
              <a:spcPts val="0"/>
            </a:spcBef>
            <a:spcAft>
              <a:spcPts val="0"/>
            </a:spcAft>
          </a:pPr>
          <a:r>
            <a:rPr lang="ru-RU" sz="1800" b="1" dirty="0" smtClean="0">
              <a:latin typeface="Calibri" panose="020F0502020204030204" pitchFamily="34" charset="0"/>
              <a:cs typeface="Calibri" panose="020F0502020204030204" pitchFamily="34" charset="0"/>
            </a:rPr>
            <a:t>созданный файл;</a:t>
          </a:r>
          <a:endParaRPr lang="ru-RU" sz="1800" b="1" dirty="0">
            <a:latin typeface="Calibri" panose="020F0502020204030204" pitchFamily="34" charset="0"/>
            <a:cs typeface="Calibri" panose="020F0502020204030204" pitchFamily="34" charset="0"/>
          </a:endParaRPr>
        </a:p>
      </dgm:t>
    </dgm:pt>
    <dgm:pt modelId="{BA078E0A-DA55-473C-A5DC-E0EA38865F00}" type="parTrans" cxnId="{585556AB-37F7-402C-8B47-9933D2BA696C}">
      <dgm:prSet custT="1"/>
      <dgm:spPr/>
      <dgm:t>
        <a:bodyPr/>
        <a:lstStyle/>
        <a:p>
          <a:pPr>
            <a:lnSpc>
              <a:spcPct val="100000"/>
            </a:lnSpc>
            <a:spcBef>
              <a:spcPts val="0"/>
            </a:spcBef>
            <a:spcAft>
              <a:spcPts val="0"/>
            </a:spcAft>
          </a:pPr>
          <a:endParaRPr lang="ru-RU" sz="1800" b="1">
            <a:latin typeface="Calibri" panose="020F0502020204030204" pitchFamily="34" charset="0"/>
            <a:cs typeface="Calibri" panose="020F0502020204030204" pitchFamily="34" charset="0"/>
          </a:endParaRPr>
        </a:p>
      </dgm:t>
    </dgm:pt>
    <dgm:pt modelId="{498AA461-BD58-4343-90F3-EC8AC558BB86}" type="sibTrans" cxnId="{585556AB-37F7-402C-8B47-9933D2BA696C}">
      <dgm:prSet/>
      <dgm:spPr/>
      <dgm:t>
        <a:bodyPr/>
        <a:lstStyle/>
        <a:p>
          <a:endParaRPr lang="ru-RU" sz="1800" b="1">
            <a:latin typeface="Calibri" panose="020F0502020204030204" pitchFamily="34" charset="0"/>
            <a:cs typeface="Calibri" panose="020F0502020204030204" pitchFamily="34" charset="0"/>
          </a:endParaRPr>
        </a:p>
      </dgm:t>
    </dgm:pt>
    <dgm:pt modelId="{F6E0CDC2-AB4D-4BE4-BAB4-6CE53564F744}">
      <dgm:prSet custT="1"/>
      <dgm:spPr/>
      <dgm:t>
        <a:bodyPr/>
        <a:lstStyle/>
        <a:p>
          <a:pPr rtl="0">
            <a:lnSpc>
              <a:spcPct val="100000"/>
            </a:lnSpc>
            <a:spcBef>
              <a:spcPts val="0"/>
            </a:spcBef>
            <a:spcAft>
              <a:spcPts val="0"/>
            </a:spcAft>
          </a:pPr>
          <a:r>
            <a:rPr lang="ru-RU" sz="1800" b="1" dirty="0" smtClean="0">
              <a:latin typeface="Calibri" panose="020F0502020204030204" pitchFamily="34" charset="0"/>
              <a:cs typeface="Calibri" panose="020F0502020204030204" pitchFamily="34" charset="0"/>
            </a:rPr>
            <a:t>Прочитать из файла некоторую запись (текущую, следующую, предыдущую, первую, последнюю);</a:t>
          </a:r>
          <a:endParaRPr lang="ru-RU" sz="1800" b="1" dirty="0">
            <a:latin typeface="Calibri" panose="020F0502020204030204" pitchFamily="34" charset="0"/>
            <a:cs typeface="Calibri" panose="020F0502020204030204" pitchFamily="34" charset="0"/>
          </a:endParaRPr>
        </a:p>
      </dgm:t>
    </dgm:pt>
    <dgm:pt modelId="{068E7829-84C3-4257-931D-153EA4FB3DE1}" type="parTrans" cxnId="{930D1352-D4CE-488A-8CBA-60E8680B4E9F}">
      <dgm:prSet custT="1"/>
      <dgm:spPr/>
      <dgm:t>
        <a:bodyPr/>
        <a:lstStyle/>
        <a:p>
          <a:pPr>
            <a:lnSpc>
              <a:spcPct val="100000"/>
            </a:lnSpc>
            <a:spcBef>
              <a:spcPts val="0"/>
            </a:spcBef>
            <a:spcAft>
              <a:spcPts val="0"/>
            </a:spcAft>
          </a:pPr>
          <a:endParaRPr lang="ru-RU" sz="1800" b="1">
            <a:latin typeface="Calibri" panose="020F0502020204030204" pitchFamily="34" charset="0"/>
            <a:cs typeface="Calibri" panose="020F0502020204030204" pitchFamily="34" charset="0"/>
          </a:endParaRPr>
        </a:p>
      </dgm:t>
    </dgm:pt>
    <dgm:pt modelId="{977A3316-782F-4C56-A523-AC74F09E35D1}" type="sibTrans" cxnId="{930D1352-D4CE-488A-8CBA-60E8680B4E9F}">
      <dgm:prSet/>
      <dgm:spPr/>
      <dgm:t>
        <a:bodyPr/>
        <a:lstStyle/>
        <a:p>
          <a:endParaRPr lang="ru-RU" sz="1800" b="1">
            <a:latin typeface="Calibri" panose="020F0502020204030204" pitchFamily="34" charset="0"/>
            <a:cs typeface="Calibri" panose="020F0502020204030204" pitchFamily="34" charset="0"/>
          </a:endParaRPr>
        </a:p>
      </dgm:t>
    </dgm:pt>
    <dgm:pt modelId="{856E7C1F-909E-45BE-8247-40F96FD1A1C8}">
      <dgm:prSet custT="1"/>
      <dgm:spPr/>
      <dgm:t>
        <a:bodyPr/>
        <a:lstStyle/>
        <a:p>
          <a:pPr rtl="0">
            <a:lnSpc>
              <a:spcPct val="100000"/>
            </a:lnSpc>
            <a:spcBef>
              <a:spcPts val="0"/>
            </a:spcBef>
            <a:spcAft>
              <a:spcPts val="0"/>
            </a:spcAft>
          </a:pPr>
          <a:r>
            <a:rPr lang="ru-RU" sz="1800" b="1" dirty="0" smtClean="0">
              <a:latin typeface="Calibri" panose="020F0502020204030204" pitchFamily="34" charset="0"/>
              <a:cs typeface="Calibri" panose="020F0502020204030204" pitchFamily="34" charset="0"/>
            </a:rPr>
            <a:t>Записать в файл на место текущей записи новую, добавить новую запись в конец файла.</a:t>
          </a:r>
          <a:endParaRPr lang="ru-RU" sz="1800" b="1" dirty="0">
            <a:latin typeface="Calibri" panose="020F0502020204030204" pitchFamily="34" charset="0"/>
            <a:cs typeface="Calibri" panose="020F0502020204030204" pitchFamily="34" charset="0"/>
          </a:endParaRPr>
        </a:p>
      </dgm:t>
    </dgm:pt>
    <dgm:pt modelId="{FAB0B532-EF56-46B1-8895-6E29352E51F9}" type="parTrans" cxnId="{A149B179-7591-4C58-9269-87CB7CED59D0}">
      <dgm:prSet custT="1"/>
      <dgm:spPr/>
      <dgm:t>
        <a:bodyPr/>
        <a:lstStyle/>
        <a:p>
          <a:pPr>
            <a:lnSpc>
              <a:spcPct val="100000"/>
            </a:lnSpc>
            <a:spcBef>
              <a:spcPts val="0"/>
            </a:spcBef>
            <a:spcAft>
              <a:spcPts val="0"/>
            </a:spcAft>
          </a:pPr>
          <a:endParaRPr lang="ru-RU" sz="1800" b="1">
            <a:latin typeface="Calibri" panose="020F0502020204030204" pitchFamily="34" charset="0"/>
            <a:cs typeface="Calibri" panose="020F0502020204030204" pitchFamily="34" charset="0"/>
          </a:endParaRPr>
        </a:p>
      </dgm:t>
    </dgm:pt>
    <dgm:pt modelId="{011F0FB2-AA1B-4DF5-ABB1-8F011CEAD9D2}" type="sibTrans" cxnId="{A149B179-7591-4C58-9269-87CB7CED59D0}">
      <dgm:prSet/>
      <dgm:spPr/>
      <dgm:t>
        <a:bodyPr/>
        <a:lstStyle/>
        <a:p>
          <a:endParaRPr lang="ru-RU" sz="1800" b="1">
            <a:latin typeface="Calibri" panose="020F0502020204030204" pitchFamily="34" charset="0"/>
            <a:cs typeface="Calibri" panose="020F0502020204030204" pitchFamily="34" charset="0"/>
          </a:endParaRPr>
        </a:p>
      </dgm:t>
    </dgm:pt>
    <dgm:pt modelId="{874C1C7F-3ECE-4676-9F5D-611BAF5E940A}" type="pres">
      <dgm:prSet presAssocID="{495D9EAB-5D7E-4ED6-B40D-913B22693052}" presName="hierChild1" presStyleCnt="0">
        <dgm:presLayoutVars>
          <dgm:orgChart val="1"/>
          <dgm:chPref val="1"/>
          <dgm:dir/>
          <dgm:animOne val="branch"/>
          <dgm:animLvl val="lvl"/>
          <dgm:resizeHandles/>
        </dgm:presLayoutVars>
      </dgm:prSet>
      <dgm:spPr/>
    </dgm:pt>
    <dgm:pt modelId="{F420EAA0-D5FD-4D96-9D60-2C229B1BF5DF}" type="pres">
      <dgm:prSet presAssocID="{E3047FA8-C289-4C3A-B8AB-046CD9137967}" presName="hierRoot1" presStyleCnt="0">
        <dgm:presLayoutVars>
          <dgm:hierBranch val="init"/>
        </dgm:presLayoutVars>
      </dgm:prSet>
      <dgm:spPr/>
    </dgm:pt>
    <dgm:pt modelId="{0AD3C567-2021-4D27-855A-F784A38E5F2E}" type="pres">
      <dgm:prSet presAssocID="{E3047FA8-C289-4C3A-B8AB-046CD9137967}" presName="rootComposite1" presStyleCnt="0"/>
      <dgm:spPr/>
    </dgm:pt>
    <dgm:pt modelId="{ECDACF7E-D0CD-480E-8466-BA3AC69191BD}" type="pres">
      <dgm:prSet presAssocID="{E3047FA8-C289-4C3A-B8AB-046CD9137967}" presName="rootText1" presStyleLbl="node0" presStyleIdx="0" presStyleCnt="1">
        <dgm:presLayoutVars>
          <dgm:chPref val="3"/>
        </dgm:presLayoutVars>
      </dgm:prSet>
      <dgm:spPr/>
    </dgm:pt>
    <dgm:pt modelId="{7ACA20A9-ECFA-4F86-955B-77987DA6DD5A}" type="pres">
      <dgm:prSet presAssocID="{E3047FA8-C289-4C3A-B8AB-046CD9137967}" presName="rootConnector1" presStyleLbl="node1" presStyleIdx="0" presStyleCnt="0"/>
      <dgm:spPr/>
    </dgm:pt>
    <dgm:pt modelId="{1869C4E6-52F9-4B8E-8E96-2768477F138C}" type="pres">
      <dgm:prSet presAssocID="{E3047FA8-C289-4C3A-B8AB-046CD9137967}" presName="hierChild2" presStyleCnt="0"/>
      <dgm:spPr/>
    </dgm:pt>
    <dgm:pt modelId="{9711DA17-FE05-4275-BCC8-F7871BB5AE46}" type="pres">
      <dgm:prSet presAssocID="{9505AC98-A806-4AAF-BC61-1E2E5E4A22E2}" presName="Name64" presStyleLbl="parChTrans1D2" presStyleIdx="0" presStyleCnt="4"/>
      <dgm:spPr/>
    </dgm:pt>
    <dgm:pt modelId="{37EFB638-E53C-4EE7-AF5F-3632C0F416E1}" type="pres">
      <dgm:prSet presAssocID="{B6F154DD-8414-445C-BFFB-46C082D12E54}" presName="hierRoot2" presStyleCnt="0">
        <dgm:presLayoutVars>
          <dgm:hierBranch val="init"/>
        </dgm:presLayoutVars>
      </dgm:prSet>
      <dgm:spPr/>
    </dgm:pt>
    <dgm:pt modelId="{178393DB-2426-4D9D-B2ED-438A0E60A515}" type="pres">
      <dgm:prSet presAssocID="{B6F154DD-8414-445C-BFFB-46C082D12E54}" presName="rootComposite" presStyleCnt="0"/>
      <dgm:spPr/>
    </dgm:pt>
    <dgm:pt modelId="{E8926FA6-2C58-4AA1-8CAA-BC74A6743A15}" type="pres">
      <dgm:prSet presAssocID="{B6F154DD-8414-445C-BFFB-46C082D12E54}" presName="rootText" presStyleLbl="node2" presStyleIdx="0" presStyleCnt="4">
        <dgm:presLayoutVars>
          <dgm:chPref val="3"/>
        </dgm:presLayoutVars>
      </dgm:prSet>
      <dgm:spPr/>
    </dgm:pt>
    <dgm:pt modelId="{040B4830-A9AC-4C98-BEFA-98BC0005D1B8}" type="pres">
      <dgm:prSet presAssocID="{B6F154DD-8414-445C-BFFB-46C082D12E54}" presName="rootConnector" presStyleLbl="node2" presStyleIdx="0" presStyleCnt="4"/>
      <dgm:spPr/>
    </dgm:pt>
    <dgm:pt modelId="{E50A7EB3-4A11-4623-B4FB-26E3F455D34B}" type="pres">
      <dgm:prSet presAssocID="{B6F154DD-8414-445C-BFFB-46C082D12E54}" presName="hierChild4" presStyleCnt="0"/>
      <dgm:spPr/>
    </dgm:pt>
    <dgm:pt modelId="{9AF87549-A3C1-4448-ADF3-8F560960359E}" type="pres">
      <dgm:prSet presAssocID="{B6F154DD-8414-445C-BFFB-46C082D12E54}" presName="hierChild5" presStyleCnt="0"/>
      <dgm:spPr/>
    </dgm:pt>
    <dgm:pt modelId="{057E03D1-42E2-4E59-9130-AEC13558C45E}" type="pres">
      <dgm:prSet presAssocID="{BA078E0A-DA55-473C-A5DC-E0EA38865F00}" presName="Name64" presStyleLbl="parChTrans1D2" presStyleIdx="1" presStyleCnt="4"/>
      <dgm:spPr/>
    </dgm:pt>
    <dgm:pt modelId="{5B224C0E-CEAA-4786-84C1-210BB98255DA}" type="pres">
      <dgm:prSet presAssocID="{036A9AB6-C7E1-45C3-B486-34DBD52FF5D4}" presName="hierRoot2" presStyleCnt="0">
        <dgm:presLayoutVars>
          <dgm:hierBranch val="init"/>
        </dgm:presLayoutVars>
      </dgm:prSet>
      <dgm:spPr/>
    </dgm:pt>
    <dgm:pt modelId="{7869F75E-3EA6-4DA1-8CBA-5A36A95D1382}" type="pres">
      <dgm:prSet presAssocID="{036A9AB6-C7E1-45C3-B486-34DBD52FF5D4}" presName="rootComposite" presStyleCnt="0"/>
      <dgm:spPr/>
    </dgm:pt>
    <dgm:pt modelId="{0A2D4902-7447-4C99-9E52-08A77D5CABEA}" type="pres">
      <dgm:prSet presAssocID="{036A9AB6-C7E1-45C3-B486-34DBD52FF5D4}" presName="rootText" presStyleLbl="node2" presStyleIdx="1" presStyleCnt="4">
        <dgm:presLayoutVars>
          <dgm:chPref val="3"/>
        </dgm:presLayoutVars>
      </dgm:prSet>
      <dgm:spPr/>
    </dgm:pt>
    <dgm:pt modelId="{DA071677-3FDF-486F-9B13-F61517A3E5F7}" type="pres">
      <dgm:prSet presAssocID="{036A9AB6-C7E1-45C3-B486-34DBD52FF5D4}" presName="rootConnector" presStyleLbl="node2" presStyleIdx="1" presStyleCnt="4"/>
      <dgm:spPr/>
    </dgm:pt>
    <dgm:pt modelId="{E1CDB355-B386-4F17-B6A9-663CA9DCEE7D}" type="pres">
      <dgm:prSet presAssocID="{036A9AB6-C7E1-45C3-B486-34DBD52FF5D4}" presName="hierChild4" presStyleCnt="0"/>
      <dgm:spPr/>
    </dgm:pt>
    <dgm:pt modelId="{37FC5D01-9CCE-4CC0-B441-CE00237DDA6B}" type="pres">
      <dgm:prSet presAssocID="{036A9AB6-C7E1-45C3-B486-34DBD52FF5D4}" presName="hierChild5" presStyleCnt="0"/>
      <dgm:spPr/>
    </dgm:pt>
    <dgm:pt modelId="{2A1F9EB3-9E97-4546-BC3F-1C9DF0218412}" type="pres">
      <dgm:prSet presAssocID="{068E7829-84C3-4257-931D-153EA4FB3DE1}" presName="Name64" presStyleLbl="parChTrans1D2" presStyleIdx="2" presStyleCnt="4"/>
      <dgm:spPr/>
    </dgm:pt>
    <dgm:pt modelId="{FB193729-9386-498A-AE83-62CE7B74E655}" type="pres">
      <dgm:prSet presAssocID="{F6E0CDC2-AB4D-4BE4-BAB4-6CE53564F744}" presName="hierRoot2" presStyleCnt="0">
        <dgm:presLayoutVars>
          <dgm:hierBranch val="init"/>
        </dgm:presLayoutVars>
      </dgm:prSet>
      <dgm:spPr/>
    </dgm:pt>
    <dgm:pt modelId="{DC9F1737-9D9C-46AD-A66B-CB3B4D9B9FB0}" type="pres">
      <dgm:prSet presAssocID="{F6E0CDC2-AB4D-4BE4-BAB4-6CE53564F744}" presName="rootComposite" presStyleCnt="0"/>
      <dgm:spPr/>
    </dgm:pt>
    <dgm:pt modelId="{DB46E604-192F-4FE4-B124-EA46C32FB4C6}" type="pres">
      <dgm:prSet presAssocID="{F6E0CDC2-AB4D-4BE4-BAB4-6CE53564F744}" presName="rootText" presStyleLbl="node2" presStyleIdx="2" presStyleCnt="4" custScaleY="118834">
        <dgm:presLayoutVars>
          <dgm:chPref val="3"/>
        </dgm:presLayoutVars>
      </dgm:prSet>
      <dgm:spPr/>
    </dgm:pt>
    <dgm:pt modelId="{D77B159D-4CC7-4A31-8D61-9F74119BA88F}" type="pres">
      <dgm:prSet presAssocID="{F6E0CDC2-AB4D-4BE4-BAB4-6CE53564F744}" presName="rootConnector" presStyleLbl="node2" presStyleIdx="2" presStyleCnt="4"/>
      <dgm:spPr/>
    </dgm:pt>
    <dgm:pt modelId="{5026E6B7-F655-404B-A7B3-0484BD2BE174}" type="pres">
      <dgm:prSet presAssocID="{F6E0CDC2-AB4D-4BE4-BAB4-6CE53564F744}" presName="hierChild4" presStyleCnt="0"/>
      <dgm:spPr/>
    </dgm:pt>
    <dgm:pt modelId="{51ECB4BF-AA87-4DA7-96A6-3E370FCF5604}" type="pres">
      <dgm:prSet presAssocID="{F6E0CDC2-AB4D-4BE4-BAB4-6CE53564F744}" presName="hierChild5" presStyleCnt="0"/>
      <dgm:spPr/>
    </dgm:pt>
    <dgm:pt modelId="{ACD99623-0E81-4D53-82B0-A6BF48AE7A35}" type="pres">
      <dgm:prSet presAssocID="{FAB0B532-EF56-46B1-8895-6E29352E51F9}" presName="Name64" presStyleLbl="parChTrans1D2" presStyleIdx="3" presStyleCnt="4"/>
      <dgm:spPr/>
    </dgm:pt>
    <dgm:pt modelId="{AF42F260-03E5-4AB6-89BB-A7092B9CCF15}" type="pres">
      <dgm:prSet presAssocID="{856E7C1F-909E-45BE-8247-40F96FD1A1C8}" presName="hierRoot2" presStyleCnt="0">
        <dgm:presLayoutVars>
          <dgm:hierBranch val="init"/>
        </dgm:presLayoutVars>
      </dgm:prSet>
      <dgm:spPr/>
    </dgm:pt>
    <dgm:pt modelId="{D75733BB-1ED7-4AA2-B11A-41458478EFAC}" type="pres">
      <dgm:prSet presAssocID="{856E7C1F-909E-45BE-8247-40F96FD1A1C8}" presName="rootComposite" presStyleCnt="0"/>
      <dgm:spPr/>
    </dgm:pt>
    <dgm:pt modelId="{F89ABB58-285D-400E-9DE6-BDDFEE182462}" type="pres">
      <dgm:prSet presAssocID="{856E7C1F-909E-45BE-8247-40F96FD1A1C8}" presName="rootText" presStyleLbl="node2" presStyleIdx="3" presStyleCnt="4" custScaleY="127994">
        <dgm:presLayoutVars>
          <dgm:chPref val="3"/>
        </dgm:presLayoutVars>
      </dgm:prSet>
      <dgm:spPr/>
    </dgm:pt>
    <dgm:pt modelId="{DE690A49-4DFF-4A0F-A28E-80E3BB6500DD}" type="pres">
      <dgm:prSet presAssocID="{856E7C1F-909E-45BE-8247-40F96FD1A1C8}" presName="rootConnector" presStyleLbl="node2" presStyleIdx="3" presStyleCnt="4"/>
      <dgm:spPr/>
    </dgm:pt>
    <dgm:pt modelId="{CC5145EA-8737-4FA8-ADEB-E101F225C7B8}" type="pres">
      <dgm:prSet presAssocID="{856E7C1F-909E-45BE-8247-40F96FD1A1C8}" presName="hierChild4" presStyleCnt="0"/>
      <dgm:spPr/>
    </dgm:pt>
    <dgm:pt modelId="{61C741C1-F685-4A14-B29B-1FC0078C16EF}" type="pres">
      <dgm:prSet presAssocID="{856E7C1F-909E-45BE-8247-40F96FD1A1C8}" presName="hierChild5" presStyleCnt="0"/>
      <dgm:spPr/>
    </dgm:pt>
    <dgm:pt modelId="{9F740F05-F10C-45F4-997A-2D4FC86D4DB8}" type="pres">
      <dgm:prSet presAssocID="{E3047FA8-C289-4C3A-B8AB-046CD9137967}" presName="hierChild3" presStyleCnt="0"/>
      <dgm:spPr/>
    </dgm:pt>
  </dgm:ptLst>
  <dgm:cxnLst>
    <dgm:cxn modelId="{4FC1C600-3705-49F6-B146-D42F2C9CC08F}" type="presOf" srcId="{F6E0CDC2-AB4D-4BE4-BAB4-6CE53564F744}" destId="{D77B159D-4CC7-4A31-8D61-9F74119BA88F}" srcOrd="1" destOrd="0" presId="urn:microsoft.com/office/officeart/2009/3/layout/HorizontalOrganizationChart"/>
    <dgm:cxn modelId="{3DD072E3-B3E1-4D52-AA80-82773C671F46}" type="presOf" srcId="{E3047FA8-C289-4C3A-B8AB-046CD9137967}" destId="{7ACA20A9-ECFA-4F86-955B-77987DA6DD5A}" srcOrd="1" destOrd="0" presId="urn:microsoft.com/office/officeart/2009/3/layout/HorizontalOrganizationChart"/>
    <dgm:cxn modelId="{9FEFAB46-55CD-4177-8FF1-6317839CEB29}" type="presOf" srcId="{9505AC98-A806-4AAF-BC61-1E2E5E4A22E2}" destId="{9711DA17-FE05-4275-BCC8-F7871BB5AE46}" srcOrd="0" destOrd="0" presId="urn:microsoft.com/office/officeart/2009/3/layout/HorizontalOrganizationChart"/>
    <dgm:cxn modelId="{585556AB-37F7-402C-8B47-9933D2BA696C}" srcId="{E3047FA8-C289-4C3A-B8AB-046CD9137967}" destId="{036A9AB6-C7E1-45C3-B486-34DBD52FF5D4}" srcOrd="1" destOrd="0" parTransId="{BA078E0A-DA55-473C-A5DC-E0EA38865F00}" sibTransId="{498AA461-BD58-4343-90F3-EC8AC558BB86}"/>
    <dgm:cxn modelId="{68D65E56-A955-4A70-BF64-1C154A20FE02}" type="presOf" srcId="{036A9AB6-C7E1-45C3-B486-34DBD52FF5D4}" destId="{DA071677-3FDF-486F-9B13-F61517A3E5F7}" srcOrd="1" destOrd="0" presId="urn:microsoft.com/office/officeart/2009/3/layout/HorizontalOrganizationChart"/>
    <dgm:cxn modelId="{FB9F14FA-DF32-4F63-9D89-B1F9F4866F0E}" type="presOf" srcId="{036A9AB6-C7E1-45C3-B486-34DBD52FF5D4}" destId="{0A2D4902-7447-4C99-9E52-08A77D5CABEA}" srcOrd="0" destOrd="0" presId="urn:microsoft.com/office/officeart/2009/3/layout/HorizontalOrganizationChart"/>
    <dgm:cxn modelId="{D5B7923B-E4D0-4F65-A2B9-8F1DF0A0AE58}" type="presOf" srcId="{BA078E0A-DA55-473C-A5DC-E0EA38865F00}" destId="{057E03D1-42E2-4E59-9130-AEC13558C45E}" srcOrd="0" destOrd="0" presId="urn:microsoft.com/office/officeart/2009/3/layout/HorizontalOrganizationChart"/>
    <dgm:cxn modelId="{930D1352-D4CE-488A-8CBA-60E8680B4E9F}" srcId="{E3047FA8-C289-4C3A-B8AB-046CD9137967}" destId="{F6E0CDC2-AB4D-4BE4-BAB4-6CE53564F744}" srcOrd="2" destOrd="0" parTransId="{068E7829-84C3-4257-931D-153EA4FB3DE1}" sibTransId="{977A3316-782F-4C56-A523-AC74F09E35D1}"/>
    <dgm:cxn modelId="{2E36B2A1-3EBC-483F-B4C5-CF642C750EE7}" type="presOf" srcId="{068E7829-84C3-4257-931D-153EA4FB3DE1}" destId="{2A1F9EB3-9E97-4546-BC3F-1C9DF0218412}" srcOrd="0" destOrd="0" presId="urn:microsoft.com/office/officeart/2009/3/layout/HorizontalOrganizationChart"/>
    <dgm:cxn modelId="{A149B179-7591-4C58-9269-87CB7CED59D0}" srcId="{E3047FA8-C289-4C3A-B8AB-046CD9137967}" destId="{856E7C1F-909E-45BE-8247-40F96FD1A1C8}" srcOrd="3" destOrd="0" parTransId="{FAB0B532-EF56-46B1-8895-6E29352E51F9}" sibTransId="{011F0FB2-AA1B-4DF5-ABB1-8F011CEAD9D2}"/>
    <dgm:cxn modelId="{8907B9AF-EF45-4C19-881A-6DE9B6B92F06}" type="presOf" srcId="{F6E0CDC2-AB4D-4BE4-BAB4-6CE53564F744}" destId="{DB46E604-192F-4FE4-B124-EA46C32FB4C6}" srcOrd="0" destOrd="0" presId="urn:microsoft.com/office/officeart/2009/3/layout/HorizontalOrganizationChart"/>
    <dgm:cxn modelId="{A31D4867-BD20-4912-86D3-0882CB71673C}" type="presOf" srcId="{495D9EAB-5D7E-4ED6-B40D-913B22693052}" destId="{874C1C7F-3ECE-4676-9F5D-611BAF5E940A}" srcOrd="0" destOrd="0" presId="urn:microsoft.com/office/officeart/2009/3/layout/HorizontalOrganizationChart"/>
    <dgm:cxn modelId="{8F03C7E8-315E-437D-9222-1194D46EB73E}" srcId="{E3047FA8-C289-4C3A-B8AB-046CD9137967}" destId="{B6F154DD-8414-445C-BFFB-46C082D12E54}" srcOrd="0" destOrd="0" parTransId="{9505AC98-A806-4AAF-BC61-1E2E5E4A22E2}" sibTransId="{FC488AC2-9FA4-40EE-AEA5-67A065EF7366}"/>
    <dgm:cxn modelId="{83D16830-93B1-4A97-9CD3-8BD65C03D775}" type="presOf" srcId="{FAB0B532-EF56-46B1-8895-6E29352E51F9}" destId="{ACD99623-0E81-4D53-82B0-A6BF48AE7A35}" srcOrd="0" destOrd="0" presId="urn:microsoft.com/office/officeart/2009/3/layout/HorizontalOrganizationChart"/>
    <dgm:cxn modelId="{96F56723-24C7-4EB7-9C44-DC7142480B92}" type="presOf" srcId="{B6F154DD-8414-445C-BFFB-46C082D12E54}" destId="{E8926FA6-2C58-4AA1-8CAA-BC74A6743A15}" srcOrd="0" destOrd="0" presId="urn:microsoft.com/office/officeart/2009/3/layout/HorizontalOrganizationChart"/>
    <dgm:cxn modelId="{A04A1952-FA8B-4EFC-9D08-306439BBB00E}" type="presOf" srcId="{E3047FA8-C289-4C3A-B8AB-046CD9137967}" destId="{ECDACF7E-D0CD-480E-8466-BA3AC69191BD}" srcOrd="0" destOrd="0" presId="urn:microsoft.com/office/officeart/2009/3/layout/HorizontalOrganizationChart"/>
    <dgm:cxn modelId="{64B0F91C-1AC4-49B5-BE96-2F01494E7674}" type="presOf" srcId="{856E7C1F-909E-45BE-8247-40F96FD1A1C8}" destId="{F89ABB58-285D-400E-9DE6-BDDFEE182462}" srcOrd="0" destOrd="0" presId="urn:microsoft.com/office/officeart/2009/3/layout/HorizontalOrganizationChart"/>
    <dgm:cxn modelId="{0376786F-37E3-4ECE-A975-D1FADB4B7ECD}" srcId="{495D9EAB-5D7E-4ED6-B40D-913B22693052}" destId="{E3047FA8-C289-4C3A-B8AB-046CD9137967}" srcOrd="0" destOrd="0" parTransId="{C92BFEBC-64DC-468C-9C31-97D8506BC7F9}" sibTransId="{6D7A2267-AA79-40E0-A0AF-839624F55640}"/>
    <dgm:cxn modelId="{D70AC796-ADD8-48DE-8FB2-62159124BEC9}" type="presOf" srcId="{B6F154DD-8414-445C-BFFB-46C082D12E54}" destId="{040B4830-A9AC-4C98-BEFA-98BC0005D1B8}" srcOrd="1" destOrd="0" presId="urn:microsoft.com/office/officeart/2009/3/layout/HorizontalOrganizationChart"/>
    <dgm:cxn modelId="{2FB67087-E249-42A2-A6E3-B0F32A13B619}" type="presOf" srcId="{856E7C1F-909E-45BE-8247-40F96FD1A1C8}" destId="{DE690A49-4DFF-4A0F-A28E-80E3BB6500DD}" srcOrd="1" destOrd="0" presId="urn:microsoft.com/office/officeart/2009/3/layout/HorizontalOrganizationChart"/>
    <dgm:cxn modelId="{F4A9F5E2-4D4D-4689-B086-51437F1AABD6}" type="presParOf" srcId="{874C1C7F-3ECE-4676-9F5D-611BAF5E940A}" destId="{F420EAA0-D5FD-4D96-9D60-2C229B1BF5DF}" srcOrd="0" destOrd="0" presId="urn:microsoft.com/office/officeart/2009/3/layout/HorizontalOrganizationChart"/>
    <dgm:cxn modelId="{BEF75F49-FD64-46C9-AD1A-4D36FCCBEE1E}" type="presParOf" srcId="{F420EAA0-D5FD-4D96-9D60-2C229B1BF5DF}" destId="{0AD3C567-2021-4D27-855A-F784A38E5F2E}" srcOrd="0" destOrd="0" presId="urn:microsoft.com/office/officeart/2009/3/layout/HorizontalOrganizationChart"/>
    <dgm:cxn modelId="{32B8BD6F-42F6-468C-94F3-0BF84DC14F6A}" type="presParOf" srcId="{0AD3C567-2021-4D27-855A-F784A38E5F2E}" destId="{ECDACF7E-D0CD-480E-8466-BA3AC69191BD}" srcOrd="0" destOrd="0" presId="urn:microsoft.com/office/officeart/2009/3/layout/HorizontalOrganizationChart"/>
    <dgm:cxn modelId="{0C51507F-1B9F-44DB-BC65-05D962D09374}" type="presParOf" srcId="{0AD3C567-2021-4D27-855A-F784A38E5F2E}" destId="{7ACA20A9-ECFA-4F86-955B-77987DA6DD5A}" srcOrd="1" destOrd="0" presId="urn:microsoft.com/office/officeart/2009/3/layout/HorizontalOrganizationChart"/>
    <dgm:cxn modelId="{BDBFF247-6940-437E-9A00-0A28C6086B01}" type="presParOf" srcId="{F420EAA0-D5FD-4D96-9D60-2C229B1BF5DF}" destId="{1869C4E6-52F9-4B8E-8E96-2768477F138C}" srcOrd="1" destOrd="0" presId="urn:microsoft.com/office/officeart/2009/3/layout/HorizontalOrganizationChart"/>
    <dgm:cxn modelId="{85C25783-52E8-4883-A2BF-2E66B87110C2}" type="presParOf" srcId="{1869C4E6-52F9-4B8E-8E96-2768477F138C}" destId="{9711DA17-FE05-4275-BCC8-F7871BB5AE46}" srcOrd="0" destOrd="0" presId="urn:microsoft.com/office/officeart/2009/3/layout/HorizontalOrganizationChart"/>
    <dgm:cxn modelId="{11907746-CD97-4D04-955E-2945C4258635}" type="presParOf" srcId="{1869C4E6-52F9-4B8E-8E96-2768477F138C}" destId="{37EFB638-E53C-4EE7-AF5F-3632C0F416E1}" srcOrd="1" destOrd="0" presId="urn:microsoft.com/office/officeart/2009/3/layout/HorizontalOrganizationChart"/>
    <dgm:cxn modelId="{1C5AB0B0-EFB8-4CD5-8D8D-851B312C6CE1}" type="presParOf" srcId="{37EFB638-E53C-4EE7-AF5F-3632C0F416E1}" destId="{178393DB-2426-4D9D-B2ED-438A0E60A515}" srcOrd="0" destOrd="0" presId="urn:microsoft.com/office/officeart/2009/3/layout/HorizontalOrganizationChart"/>
    <dgm:cxn modelId="{40537606-B8B4-4F70-8662-9C978ACBE63F}" type="presParOf" srcId="{178393DB-2426-4D9D-B2ED-438A0E60A515}" destId="{E8926FA6-2C58-4AA1-8CAA-BC74A6743A15}" srcOrd="0" destOrd="0" presId="urn:microsoft.com/office/officeart/2009/3/layout/HorizontalOrganizationChart"/>
    <dgm:cxn modelId="{CBB27043-AC7E-4FA5-8868-D4EDB23E3622}" type="presParOf" srcId="{178393DB-2426-4D9D-B2ED-438A0E60A515}" destId="{040B4830-A9AC-4C98-BEFA-98BC0005D1B8}" srcOrd="1" destOrd="0" presId="urn:microsoft.com/office/officeart/2009/3/layout/HorizontalOrganizationChart"/>
    <dgm:cxn modelId="{EFE7E485-EA90-4751-B9D0-1DCEC52724A4}" type="presParOf" srcId="{37EFB638-E53C-4EE7-AF5F-3632C0F416E1}" destId="{E50A7EB3-4A11-4623-B4FB-26E3F455D34B}" srcOrd="1" destOrd="0" presId="urn:microsoft.com/office/officeart/2009/3/layout/HorizontalOrganizationChart"/>
    <dgm:cxn modelId="{13D8A2BC-564A-438F-A927-C87E49B659F6}" type="presParOf" srcId="{37EFB638-E53C-4EE7-AF5F-3632C0F416E1}" destId="{9AF87549-A3C1-4448-ADF3-8F560960359E}" srcOrd="2" destOrd="0" presId="urn:microsoft.com/office/officeart/2009/3/layout/HorizontalOrganizationChart"/>
    <dgm:cxn modelId="{F9B10C0E-5E05-44B8-98F2-86A844AF6A10}" type="presParOf" srcId="{1869C4E6-52F9-4B8E-8E96-2768477F138C}" destId="{057E03D1-42E2-4E59-9130-AEC13558C45E}" srcOrd="2" destOrd="0" presId="urn:microsoft.com/office/officeart/2009/3/layout/HorizontalOrganizationChart"/>
    <dgm:cxn modelId="{653D888C-2355-43C8-AF56-36DC8F02CFA0}" type="presParOf" srcId="{1869C4E6-52F9-4B8E-8E96-2768477F138C}" destId="{5B224C0E-CEAA-4786-84C1-210BB98255DA}" srcOrd="3" destOrd="0" presId="urn:microsoft.com/office/officeart/2009/3/layout/HorizontalOrganizationChart"/>
    <dgm:cxn modelId="{1D7993FD-C2F9-4557-8051-AF2C754F8593}" type="presParOf" srcId="{5B224C0E-CEAA-4786-84C1-210BB98255DA}" destId="{7869F75E-3EA6-4DA1-8CBA-5A36A95D1382}" srcOrd="0" destOrd="0" presId="urn:microsoft.com/office/officeart/2009/3/layout/HorizontalOrganizationChart"/>
    <dgm:cxn modelId="{A25679B8-8B4F-48D4-AFC6-71369EE859D6}" type="presParOf" srcId="{7869F75E-3EA6-4DA1-8CBA-5A36A95D1382}" destId="{0A2D4902-7447-4C99-9E52-08A77D5CABEA}" srcOrd="0" destOrd="0" presId="urn:microsoft.com/office/officeart/2009/3/layout/HorizontalOrganizationChart"/>
    <dgm:cxn modelId="{85CB6E52-14F2-4BEC-BF3D-993E9F5CB8D1}" type="presParOf" srcId="{7869F75E-3EA6-4DA1-8CBA-5A36A95D1382}" destId="{DA071677-3FDF-486F-9B13-F61517A3E5F7}" srcOrd="1" destOrd="0" presId="urn:microsoft.com/office/officeart/2009/3/layout/HorizontalOrganizationChart"/>
    <dgm:cxn modelId="{8E4AA448-3E34-4BF0-86AB-DAF7750AAACE}" type="presParOf" srcId="{5B224C0E-CEAA-4786-84C1-210BB98255DA}" destId="{E1CDB355-B386-4F17-B6A9-663CA9DCEE7D}" srcOrd="1" destOrd="0" presId="urn:microsoft.com/office/officeart/2009/3/layout/HorizontalOrganizationChart"/>
    <dgm:cxn modelId="{1D43D1E3-C69A-4A5A-A2CA-55127E90C736}" type="presParOf" srcId="{5B224C0E-CEAA-4786-84C1-210BB98255DA}" destId="{37FC5D01-9CCE-4CC0-B441-CE00237DDA6B}" srcOrd="2" destOrd="0" presId="urn:microsoft.com/office/officeart/2009/3/layout/HorizontalOrganizationChart"/>
    <dgm:cxn modelId="{892294CA-0C9A-45B0-82E6-C1512B71176F}" type="presParOf" srcId="{1869C4E6-52F9-4B8E-8E96-2768477F138C}" destId="{2A1F9EB3-9E97-4546-BC3F-1C9DF0218412}" srcOrd="4" destOrd="0" presId="urn:microsoft.com/office/officeart/2009/3/layout/HorizontalOrganizationChart"/>
    <dgm:cxn modelId="{1C817468-8653-4558-990E-D28BEF7DEA46}" type="presParOf" srcId="{1869C4E6-52F9-4B8E-8E96-2768477F138C}" destId="{FB193729-9386-498A-AE83-62CE7B74E655}" srcOrd="5" destOrd="0" presId="urn:microsoft.com/office/officeart/2009/3/layout/HorizontalOrganizationChart"/>
    <dgm:cxn modelId="{5DB56802-433E-47F0-B331-31D68319D5BF}" type="presParOf" srcId="{FB193729-9386-498A-AE83-62CE7B74E655}" destId="{DC9F1737-9D9C-46AD-A66B-CB3B4D9B9FB0}" srcOrd="0" destOrd="0" presId="urn:microsoft.com/office/officeart/2009/3/layout/HorizontalOrganizationChart"/>
    <dgm:cxn modelId="{FCB32C4E-A28F-4738-B0D5-2C19329B3D2B}" type="presParOf" srcId="{DC9F1737-9D9C-46AD-A66B-CB3B4D9B9FB0}" destId="{DB46E604-192F-4FE4-B124-EA46C32FB4C6}" srcOrd="0" destOrd="0" presId="urn:microsoft.com/office/officeart/2009/3/layout/HorizontalOrganizationChart"/>
    <dgm:cxn modelId="{03E7CFDB-D6E2-4CB0-84E2-7ACDEF99CECC}" type="presParOf" srcId="{DC9F1737-9D9C-46AD-A66B-CB3B4D9B9FB0}" destId="{D77B159D-4CC7-4A31-8D61-9F74119BA88F}" srcOrd="1" destOrd="0" presId="urn:microsoft.com/office/officeart/2009/3/layout/HorizontalOrganizationChart"/>
    <dgm:cxn modelId="{7F0306D4-8198-43C5-B788-44AB88DBDF0C}" type="presParOf" srcId="{FB193729-9386-498A-AE83-62CE7B74E655}" destId="{5026E6B7-F655-404B-A7B3-0484BD2BE174}" srcOrd="1" destOrd="0" presId="urn:microsoft.com/office/officeart/2009/3/layout/HorizontalOrganizationChart"/>
    <dgm:cxn modelId="{5DF4D8F4-6875-48FE-AE7B-729CCCFEC9E9}" type="presParOf" srcId="{FB193729-9386-498A-AE83-62CE7B74E655}" destId="{51ECB4BF-AA87-4DA7-96A6-3E370FCF5604}" srcOrd="2" destOrd="0" presId="urn:microsoft.com/office/officeart/2009/3/layout/HorizontalOrganizationChart"/>
    <dgm:cxn modelId="{E52B14CB-F512-413D-8963-54988A9DB574}" type="presParOf" srcId="{1869C4E6-52F9-4B8E-8E96-2768477F138C}" destId="{ACD99623-0E81-4D53-82B0-A6BF48AE7A35}" srcOrd="6" destOrd="0" presId="urn:microsoft.com/office/officeart/2009/3/layout/HorizontalOrganizationChart"/>
    <dgm:cxn modelId="{3FF5584D-5A22-4775-9285-4D1B431BE3C0}" type="presParOf" srcId="{1869C4E6-52F9-4B8E-8E96-2768477F138C}" destId="{AF42F260-03E5-4AB6-89BB-A7092B9CCF15}" srcOrd="7" destOrd="0" presId="urn:microsoft.com/office/officeart/2009/3/layout/HorizontalOrganizationChart"/>
    <dgm:cxn modelId="{4A1700AF-94D0-4DDC-ABC7-99E45AE890B8}" type="presParOf" srcId="{AF42F260-03E5-4AB6-89BB-A7092B9CCF15}" destId="{D75733BB-1ED7-4AA2-B11A-41458478EFAC}" srcOrd="0" destOrd="0" presId="urn:microsoft.com/office/officeart/2009/3/layout/HorizontalOrganizationChart"/>
    <dgm:cxn modelId="{E51B6775-3B88-456A-9007-2EC83E94D6C9}" type="presParOf" srcId="{D75733BB-1ED7-4AA2-B11A-41458478EFAC}" destId="{F89ABB58-285D-400E-9DE6-BDDFEE182462}" srcOrd="0" destOrd="0" presId="urn:microsoft.com/office/officeart/2009/3/layout/HorizontalOrganizationChart"/>
    <dgm:cxn modelId="{C6BE56BE-420C-4C0B-95C3-D9AB332534C8}" type="presParOf" srcId="{D75733BB-1ED7-4AA2-B11A-41458478EFAC}" destId="{DE690A49-4DFF-4A0F-A28E-80E3BB6500DD}" srcOrd="1" destOrd="0" presId="urn:microsoft.com/office/officeart/2009/3/layout/HorizontalOrganizationChart"/>
    <dgm:cxn modelId="{D0498E8A-63E2-41AB-8A42-6FDEE2B2D6A1}" type="presParOf" srcId="{AF42F260-03E5-4AB6-89BB-A7092B9CCF15}" destId="{CC5145EA-8737-4FA8-ADEB-E101F225C7B8}" srcOrd="1" destOrd="0" presId="urn:microsoft.com/office/officeart/2009/3/layout/HorizontalOrganizationChart"/>
    <dgm:cxn modelId="{1F2EA71C-88C4-43F6-90D5-0C30CB4BD609}" type="presParOf" srcId="{AF42F260-03E5-4AB6-89BB-A7092B9CCF15}" destId="{61C741C1-F685-4A14-B29B-1FC0078C16EF}" srcOrd="2" destOrd="0" presId="urn:microsoft.com/office/officeart/2009/3/layout/HorizontalOrganizationChart"/>
    <dgm:cxn modelId="{2C61365E-3FCC-4707-A906-B5FD40E8A0DB}" type="presParOf" srcId="{F420EAA0-D5FD-4D96-9D60-2C229B1BF5DF}" destId="{9F740F05-F10C-45F4-997A-2D4FC86D4DB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29941F-5FA3-4146-811B-51B099B10D1C}" type="doc">
      <dgm:prSet loTypeId="urn:microsoft.com/office/officeart/2008/layout/LinedList" loCatId="list" qsTypeId="urn:microsoft.com/office/officeart/2005/8/quickstyle/simple1" qsCatId="simple" csTypeId="urn:microsoft.com/office/officeart/2005/8/colors/colorful3" csCatId="colorful" phldr="1"/>
      <dgm:spPr/>
      <dgm:t>
        <a:bodyPr/>
        <a:lstStyle/>
        <a:p>
          <a:endParaRPr lang="ru-RU"/>
        </a:p>
      </dgm:t>
    </dgm:pt>
    <dgm:pt modelId="{ACE8AF41-E87E-4A4C-81A6-4543C5646E7E}">
      <dgm:prSet custT="1"/>
      <dgm:spPr/>
      <dgm:t>
        <a:bodyPr/>
        <a:lstStyle/>
        <a:p>
          <a:pPr algn="just" rtl="0"/>
          <a:r>
            <a:rPr lang="ru-RU" sz="2200" b="1" dirty="0" smtClean="0">
              <a:latin typeface="Calibri" panose="020F0502020204030204" pitchFamily="34" charset="0"/>
              <a:cs typeface="Calibri" panose="020F0502020204030204" pitchFamily="34" charset="0"/>
            </a:rPr>
            <a:t>Несогласованность данных</a:t>
          </a:r>
          <a:r>
            <a:rPr lang="ru-RU" sz="2200" dirty="0" smtClean="0">
              <a:latin typeface="Calibri" panose="020F0502020204030204" pitchFamily="34" charset="0"/>
              <a:cs typeface="Calibri" panose="020F0502020204030204" pitchFamily="34" charset="0"/>
            </a:rPr>
            <a:t>. Учитывая, что одна и та же информация может размещаться в разных файлах, технологически тяжело проследить за внесением изменений одновременно во все файлы. </a:t>
          </a:r>
          <a:endParaRPr lang="ru-RU" sz="2200" dirty="0">
            <a:latin typeface="Calibri" panose="020F0502020204030204" pitchFamily="34" charset="0"/>
            <a:cs typeface="Calibri" panose="020F0502020204030204" pitchFamily="34" charset="0"/>
          </a:endParaRPr>
        </a:p>
      </dgm:t>
    </dgm:pt>
    <dgm:pt modelId="{1C9E2732-00CC-4FF6-BB05-CD427D4F5721}" type="parTrans" cxnId="{BCD7406E-2532-4FE2-95F5-30BA3EA68CE7}">
      <dgm:prSet/>
      <dgm:spPr/>
      <dgm:t>
        <a:bodyPr/>
        <a:lstStyle/>
        <a:p>
          <a:pPr algn="just"/>
          <a:endParaRPr lang="ru-RU" sz="2200">
            <a:latin typeface="Calibri" panose="020F0502020204030204" pitchFamily="34" charset="0"/>
            <a:cs typeface="Calibri" panose="020F0502020204030204" pitchFamily="34" charset="0"/>
          </a:endParaRPr>
        </a:p>
      </dgm:t>
    </dgm:pt>
    <dgm:pt modelId="{257656C3-6720-435F-9A83-B5E395788064}" type="sibTrans" cxnId="{BCD7406E-2532-4FE2-95F5-30BA3EA68CE7}">
      <dgm:prSet/>
      <dgm:spPr/>
      <dgm:t>
        <a:bodyPr/>
        <a:lstStyle/>
        <a:p>
          <a:pPr algn="just"/>
          <a:endParaRPr lang="ru-RU" sz="2200">
            <a:latin typeface="Calibri" panose="020F0502020204030204" pitchFamily="34" charset="0"/>
            <a:cs typeface="Calibri" panose="020F0502020204030204" pitchFamily="34" charset="0"/>
          </a:endParaRPr>
        </a:p>
      </dgm:t>
    </dgm:pt>
    <dgm:pt modelId="{1CD8E100-7275-4855-A3BA-D0AC3602AA5F}">
      <dgm:prSet custT="1"/>
      <dgm:spPr/>
      <dgm:t>
        <a:bodyPr/>
        <a:lstStyle/>
        <a:p>
          <a:pPr algn="just" rtl="0"/>
          <a:r>
            <a:rPr lang="ru-RU" sz="2200" b="1" dirty="0" smtClean="0">
              <a:latin typeface="Calibri" panose="020F0502020204030204" pitchFamily="34" charset="0"/>
              <a:cs typeface="Calibri" panose="020F0502020204030204" pitchFamily="34" charset="0"/>
            </a:rPr>
            <a:t>Зависимость структур данных и прикладных программ</a:t>
          </a:r>
          <a:r>
            <a:rPr lang="ru-RU" sz="2200" dirty="0" smtClean="0">
              <a:latin typeface="Calibri" panose="020F0502020204030204" pitchFamily="34" charset="0"/>
              <a:cs typeface="Calibri" panose="020F0502020204030204" pitchFamily="34" charset="0"/>
            </a:rPr>
            <a:t>. Этот недостаток файловых систем приводит к значительному увеличению стоимости сопровождения программных средств. Иногда стоимость сопровождения программных средств может достигать близко 70 % стоимости их разработки.</a:t>
          </a:r>
          <a:endParaRPr lang="ru-RU" sz="2200" dirty="0">
            <a:latin typeface="Calibri" panose="020F0502020204030204" pitchFamily="34" charset="0"/>
            <a:cs typeface="Calibri" panose="020F0502020204030204" pitchFamily="34" charset="0"/>
          </a:endParaRPr>
        </a:p>
      </dgm:t>
    </dgm:pt>
    <dgm:pt modelId="{2DB00825-F24B-4429-BCD5-35D1CAA7FEC1}" type="parTrans" cxnId="{0ACADC1C-DCB3-409E-803E-75E13425AC01}">
      <dgm:prSet/>
      <dgm:spPr/>
      <dgm:t>
        <a:bodyPr/>
        <a:lstStyle/>
        <a:p>
          <a:pPr algn="just"/>
          <a:endParaRPr lang="ru-RU" sz="2200">
            <a:latin typeface="Calibri" panose="020F0502020204030204" pitchFamily="34" charset="0"/>
            <a:cs typeface="Calibri" panose="020F0502020204030204" pitchFamily="34" charset="0"/>
          </a:endParaRPr>
        </a:p>
      </dgm:t>
    </dgm:pt>
    <dgm:pt modelId="{A00E5369-9E59-4CC3-BB2F-34939BF02AE3}" type="sibTrans" cxnId="{0ACADC1C-DCB3-409E-803E-75E13425AC01}">
      <dgm:prSet/>
      <dgm:spPr/>
      <dgm:t>
        <a:bodyPr/>
        <a:lstStyle/>
        <a:p>
          <a:pPr algn="just"/>
          <a:endParaRPr lang="ru-RU" sz="2200">
            <a:latin typeface="Calibri" panose="020F0502020204030204" pitchFamily="34" charset="0"/>
            <a:cs typeface="Calibri" panose="020F0502020204030204" pitchFamily="34" charset="0"/>
          </a:endParaRPr>
        </a:p>
      </dgm:t>
    </dgm:pt>
    <dgm:pt modelId="{A88D787C-FFAF-4F0F-9073-8BCF0BA2E4E6}">
      <dgm:prSet custT="1"/>
      <dgm:spPr/>
      <dgm:t>
        <a:bodyPr/>
        <a:lstStyle/>
        <a:p>
          <a:pPr algn="just" rtl="0"/>
          <a:r>
            <a:rPr lang="ru-RU" sz="2200" b="1" dirty="0" smtClean="0">
              <a:latin typeface="Calibri" panose="020F0502020204030204" pitchFamily="34" charset="0"/>
              <a:cs typeface="Calibri" panose="020F0502020204030204" pitchFamily="34" charset="0"/>
            </a:rPr>
            <a:t>Избыточность данных</a:t>
          </a:r>
          <a:r>
            <a:rPr lang="ru-RU" sz="2200" dirty="0" smtClean="0">
              <a:latin typeface="Calibri" panose="020F0502020204030204" pitchFamily="34" charset="0"/>
              <a:cs typeface="Calibri" panose="020F0502020204030204" pitchFamily="34" charset="0"/>
            </a:rPr>
            <a:t>. Из-за дублирования данных в разных файлах память на внешних запоминающих устройствах используется неэкономно.</a:t>
          </a:r>
          <a:endParaRPr lang="ru-RU" sz="2200" dirty="0">
            <a:latin typeface="Calibri" panose="020F0502020204030204" pitchFamily="34" charset="0"/>
            <a:cs typeface="Calibri" panose="020F0502020204030204" pitchFamily="34" charset="0"/>
          </a:endParaRPr>
        </a:p>
      </dgm:t>
    </dgm:pt>
    <dgm:pt modelId="{BB89C5A2-7671-423A-84E7-1E11FBFD7C13}" type="sibTrans" cxnId="{6840BC76-8277-467C-B4B8-E3743200EBF0}">
      <dgm:prSet/>
      <dgm:spPr/>
      <dgm:t>
        <a:bodyPr/>
        <a:lstStyle/>
        <a:p>
          <a:pPr algn="just"/>
          <a:endParaRPr lang="ru-RU" sz="2200">
            <a:latin typeface="Calibri" panose="020F0502020204030204" pitchFamily="34" charset="0"/>
            <a:cs typeface="Calibri" panose="020F0502020204030204" pitchFamily="34" charset="0"/>
          </a:endParaRPr>
        </a:p>
      </dgm:t>
    </dgm:pt>
    <dgm:pt modelId="{3907CC8C-F78C-4894-820F-F221D22AFC56}" type="parTrans" cxnId="{6840BC76-8277-467C-B4B8-E3743200EBF0}">
      <dgm:prSet/>
      <dgm:spPr/>
      <dgm:t>
        <a:bodyPr/>
        <a:lstStyle/>
        <a:p>
          <a:pPr algn="just"/>
          <a:endParaRPr lang="ru-RU" sz="2200">
            <a:latin typeface="Calibri" panose="020F0502020204030204" pitchFamily="34" charset="0"/>
            <a:cs typeface="Calibri" panose="020F0502020204030204" pitchFamily="34" charset="0"/>
          </a:endParaRPr>
        </a:p>
      </dgm:t>
    </dgm:pt>
    <dgm:pt modelId="{081CB31E-7658-4F7B-8094-070D5D147B07}" type="pres">
      <dgm:prSet presAssocID="{E529941F-5FA3-4146-811B-51B099B10D1C}" presName="vert0" presStyleCnt="0">
        <dgm:presLayoutVars>
          <dgm:dir/>
          <dgm:animOne val="branch"/>
          <dgm:animLvl val="lvl"/>
        </dgm:presLayoutVars>
      </dgm:prSet>
      <dgm:spPr/>
    </dgm:pt>
    <dgm:pt modelId="{52496CA7-DD90-4619-AC88-B7C3732B290A}" type="pres">
      <dgm:prSet presAssocID="{A88D787C-FFAF-4F0F-9073-8BCF0BA2E4E6}" presName="thickLine" presStyleLbl="alignNode1" presStyleIdx="0" presStyleCnt="3"/>
      <dgm:spPr/>
    </dgm:pt>
    <dgm:pt modelId="{5E6C433D-1827-48B4-99C2-B3CBCED43D89}" type="pres">
      <dgm:prSet presAssocID="{A88D787C-FFAF-4F0F-9073-8BCF0BA2E4E6}" presName="horz1" presStyleCnt="0"/>
      <dgm:spPr/>
    </dgm:pt>
    <dgm:pt modelId="{FC6EE831-A37D-40C2-B1CB-C3210F9511D4}" type="pres">
      <dgm:prSet presAssocID="{A88D787C-FFAF-4F0F-9073-8BCF0BA2E4E6}" presName="tx1" presStyleLbl="revTx" presStyleIdx="0" presStyleCnt="3"/>
      <dgm:spPr/>
      <dgm:t>
        <a:bodyPr/>
        <a:lstStyle/>
        <a:p>
          <a:endParaRPr lang="ru-RU"/>
        </a:p>
      </dgm:t>
    </dgm:pt>
    <dgm:pt modelId="{7581F7AE-2845-4BF2-B9C2-826BE436D97E}" type="pres">
      <dgm:prSet presAssocID="{A88D787C-FFAF-4F0F-9073-8BCF0BA2E4E6}" presName="vert1" presStyleCnt="0"/>
      <dgm:spPr/>
    </dgm:pt>
    <dgm:pt modelId="{E8974D05-D64D-4BD6-BEBB-4B12FCE5391E}" type="pres">
      <dgm:prSet presAssocID="{ACE8AF41-E87E-4A4C-81A6-4543C5646E7E}" presName="thickLine" presStyleLbl="alignNode1" presStyleIdx="1" presStyleCnt="3"/>
      <dgm:spPr/>
    </dgm:pt>
    <dgm:pt modelId="{CA5CC625-37AC-459B-B70E-413BFF808DDD}" type="pres">
      <dgm:prSet presAssocID="{ACE8AF41-E87E-4A4C-81A6-4543C5646E7E}" presName="horz1" presStyleCnt="0"/>
      <dgm:spPr/>
    </dgm:pt>
    <dgm:pt modelId="{DB643B8C-EB65-4B78-B0A2-DC7F1381EB93}" type="pres">
      <dgm:prSet presAssocID="{ACE8AF41-E87E-4A4C-81A6-4543C5646E7E}" presName="tx1" presStyleLbl="revTx" presStyleIdx="1" presStyleCnt="3"/>
      <dgm:spPr/>
    </dgm:pt>
    <dgm:pt modelId="{B94CF05B-B6ED-4BF6-9817-1B86A254399F}" type="pres">
      <dgm:prSet presAssocID="{ACE8AF41-E87E-4A4C-81A6-4543C5646E7E}" presName="vert1" presStyleCnt="0"/>
      <dgm:spPr/>
    </dgm:pt>
    <dgm:pt modelId="{980B0E26-9B70-4C22-80D9-317902BBC65D}" type="pres">
      <dgm:prSet presAssocID="{1CD8E100-7275-4855-A3BA-D0AC3602AA5F}" presName="thickLine" presStyleLbl="alignNode1" presStyleIdx="2" presStyleCnt="3"/>
      <dgm:spPr/>
    </dgm:pt>
    <dgm:pt modelId="{CBE6E22E-5772-42A8-9901-8B118772C207}" type="pres">
      <dgm:prSet presAssocID="{1CD8E100-7275-4855-A3BA-D0AC3602AA5F}" presName="horz1" presStyleCnt="0"/>
      <dgm:spPr/>
    </dgm:pt>
    <dgm:pt modelId="{7B678D85-1A99-4EC1-9888-5255274BC0EE}" type="pres">
      <dgm:prSet presAssocID="{1CD8E100-7275-4855-A3BA-D0AC3602AA5F}" presName="tx1" presStyleLbl="revTx" presStyleIdx="2" presStyleCnt="3"/>
      <dgm:spPr/>
    </dgm:pt>
    <dgm:pt modelId="{EABAAA8A-42C2-410C-B59E-5B6C0BA5FD75}" type="pres">
      <dgm:prSet presAssocID="{1CD8E100-7275-4855-A3BA-D0AC3602AA5F}" presName="vert1" presStyleCnt="0"/>
      <dgm:spPr/>
    </dgm:pt>
  </dgm:ptLst>
  <dgm:cxnLst>
    <dgm:cxn modelId="{A39253EE-74CA-4080-B813-DC75F257AD08}" type="presOf" srcId="{1CD8E100-7275-4855-A3BA-D0AC3602AA5F}" destId="{7B678D85-1A99-4EC1-9888-5255274BC0EE}" srcOrd="0" destOrd="0" presId="urn:microsoft.com/office/officeart/2008/layout/LinedList"/>
    <dgm:cxn modelId="{4C7CAC3F-8102-4C88-8A40-AEFE5393E093}" type="presOf" srcId="{ACE8AF41-E87E-4A4C-81A6-4543C5646E7E}" destId="{DB643B8C-EB65-4B78-B0A2-DC7F1381EB93}" srcOrd="0" destOrd="0" presId="urn:microsoft.com/office/officeart/2008/layout/LinedList"/>
    <dgm:cxn modelId="{6840BC76-8277-467C-B4B8-E3743200EBF0}" srcId="{E529941F-5FA3-4146-811B-51B099B10D1C}" destId="{A88D787C-FFAF-4F0F-9073-8BCF0BA2E4E6}" srcOrd="0" destOrd="0" parTransId="{3907CC8C-F78C-4894-820F-F221D22AFC56}" sibTransId="{BB89C5A2-7671-423A-84E7-1E11FBFD7C13}"/>
    <dgm:cxn modelId="{1CF44A42-C560-4542-BBBD-39A0257BF223}" type="presOf" srcId="{E529941F-5FA3-4146-811B-51B099B10D1C}" destId="{081CB31E-7658-4F7B-8094-070D5D147B07}" srcOrd="0" destOrd="0" presId="urn:microsoft.com/office/officeart/2008/layout/LinedList"/>
    <dgm:cxn modelId="{0ACADC1C-DCB3-409E-803E-75E13425AC01}" srcId="{E529941F-5FA3-4146-811B-51B099B10D1C}" destId="{1CD8E100-7275-4855-A3BA-D0AC3602AA5F}" srcOrd="2" destOrd="0" parTransId="{2DB00825-F24B-4429-BCD5-35D1CAA7FEC1}" sibTransId="{A00E5369-9E59-4CC3-BB2F-34939BF02AE3}"/>
    <dgm:cxn modelId="{BCD7406E-2532-4FE2-95F5-30BA3EA68CE7}" srcId="{E529941F-5FA3-4146-811B-51B099B10D1C}" destId="{ACE8AF41-E87E-4A4C-81A6-4543C5646E7E}" srcOrd="1" destOrd="0" parTransId="{1C9E2732-00CC-4FF6-BB05-CD427D4F5721}" sibTransId="{257656C3-6720-435F-9A83-B5E395788064}"/>
    <dgm:cxn modelId="{DA501450-1D14-402F-84AA-1BC71D14ED84}" type="presOf" srcId="{A88D787C-FFAF-4F0F-9073-8BCF0BA2E4E6}" destId="{FC6EE831-A37D-40C2-B1CB-C3210F9511D4}" srcOrd="0" destOrd="0" presId="urn:microsoft.com/office/officeart/2008/layout/LinedList"/>
    <dgm:cxn modelId="{66637FE5-D830-46AE-ACC4-875A9994E78E}" type="presParOf" srcId="{081CB31E-7658-4F7B-8094-070D5D147B07}" destId="{52496CA7-DD90-4619-AC88-B7C3732B290A}" srcOrd="0" destOrd="0" presId="urn:microsoft.com/office/officeart/2008/layout/LinedList"/>
    <dgm:cxn modelId="{5B09B7BC-0262-4D5B-9845-FDB57B739B83}" type="presParOf" srcId="{081CB31E-7658-4F7B-8094-070D5D147B07}" destId="{5E6C433D-1827-48B4-99C2-B3CBCED43D89}" srcOrd="1" destOrd="0" presId="urn:microsoft.com/office/officeart/2008/layout/LinedList"/>
    <dgm:cxn modelId="{9B2D5408-BB77-4D5D-BBBD-A54FA7FA261B}" type="presParOf" srcId="{5E6C433D-1827-48B4-99C2-B3CBCED43D89}" destId="{FC6EE831-A37D-40C2-B1CB-C3210F9511D4}" srcOrd="0" destOrd="0" presId="urn:microsoft.com/office/officeart/2008/layout/LinedList"/>
    <dgm:cxn modelId="{E3EA5A4C-C589-4FA1-AE8D-25D68E42084A}" type="presParOf" srcId="{5E6C433D-1827-48B4-99C2-B3CBCED43D89}" destId="{7581F7AE-2845-4BF2-B9C2-826BE436D97E}" srcOrd="1" destOrd="0" presId="urn:microsoft.com/office/officeart/2008/layout/LinedList"/>
    <dgm:cxn modelId="{9F488C68-2910-45B8-AABA-FC18C8FF90C6}" type="presParOf" srcId="{081CB31E-7658-4F7B-8094-070D5D147B07}" destId="{E8974D05-D64D-4BD6-BEBB-4B12FCE5391E}" srcOrd="2" destOrd="0" presId="urn:microsoft.com/office/officeart/2008/layout/LinedList"/>
    <dgm:cxn modelId="{67C4D691-0353-48F8-8039-A0CE7DC4DCF1}" type="presParOf" srcId="{081CB31E-7658-4F7B-8094-070D5D147B07}" destId="{CA5CC625-37AC-459B-B70E-413BFF808DDD}" srcOrd="3" destOrd="0" presId="urn:microsoft.com/office/officeart/2008/layout/LinedList"/>
    <dgm:cxn modelId="{A275A52A-1AFC-41C1-B2A2-2B56341C2AF1}" type="presParOf" srcId="{CA5CC625-37AC-459B-B70E-413BFF808DDD}" destId="{DB643B8C-EB65-4B78-B0A2-DC7F1381EB93}" srcOrd="0" destOrd="0" presId="urn:microsoft.com/office/officeart/2008/layout/LinedList"/>
    <dgm:cxn modelId="{B450C3C9-08C4-4D9C-942B-D9634A55ACE7}" type="presParOf" srcId="{CA5CC625-37AC-459B-B70E-413BFF808DDD}" destId="{B94CF05B-B6ED-4BF6-9817-1B86A254399F}" srcOrd="1" destOrd="0" presId="urn:microsoft.com/office/officeart/2008/layout/LinedList"/>
    <dgm:cxn modelId="{5E1752E8-E942-4403-9661-190783DA3723}" type="presParOf" srcId="{081CB31E-7658-4F7B-8094-070D5D147B07}" destId="{980B0E26-9B70-4C22-80D9-317902BBC65D}" srcOrd="4" destOrd="0" presId="urn:microsoft.com/office/officeart/2008/layout/LinedList"/>
    <dgm:cxn modelId="{027AF3E0-BCFA-49F1-9F23-62D8EB31845E}" type="presParOf" srcId="{081CB31E-7658-4F7B-8094-070D5D147B07}" destId="{CBE6E22E-5772-42A8-9901-8B118772C207}" srcOrd="5" destOrd="0" presId="urn:microsoft.com/office/officeart/2008/layout/LinedList"/>
    <dgm:cxn modelId="{222A151A-CD60-453D-BAC7-BEA157298679}" type="presParOf" srcId="{CBE6E22E-5772-42A8-9901-8B118772C207}" destId="{7B678D85-1A99-4EC1-9888-5255274BC0EE}" srcOrd="0" destOrd="0" presId="urn:microsoft.com/office/officeart/2008/layout/LinedList"/>
    <dgm:cxn modelId="{055E7FF0-053E-4136-B215-DA8451953887}" type="presParOf" srcId="{CBE6E22E-5772-42A8-9901-8B118772C207}" destId="{EABAAA8A-42C2-410C-B59E-5B6C0BA5FD75}"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8ACB17-F978-4BD4-B0BC-0B7F1D6A8C13}"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ru-RU"/>
        </a:p>
      </dgm:t>
    </dgm:pt>
    <dgm:pt modelId="{CC7E857D-CA49-460B-8BCF-8FB53D333D84}">
      <dgm:prSet custT="1"/>
      <dgm:spPr/>
      <dgm:t>
        <a:bodyPr/>
        <a:lstStyle/>
        <a:p>
          <a:pPr algn="just" rtl="0"/>
          <a:r>
            <a:rPr lang="ru-RU" sz="2400" b="1" dirty="0" smtClean="0">
              <a:latin typeface="Calibri" panose="020F0502020204030204" pitchFamily="34" charset="0"/>
              <a:cs typeface="Calibri" panose="020F0502020204030204" pitchFamily="34" charset="0"/>
            </a:rPr>
            <a:t>Первый этап </a:t>
          </a:r>
          <a:r>
            <a:rPr lang="ru-RU" sz="2400" b="0" dirty="0" smtClean="0">
              <a:latin typeface="Calibri" panose="020F0502020204030204" pitchFamily="34" charset="0"/>
              <a:cs typeface="Calibri" panose="020F0502020204030204" pitchFamily="34" charset="0"/>
            </a:rPr>
            <a:t>развития СУБД </a:t>
          </a:r>
          <a:r>
            <a:rPr lang="ru-RU" sz="2400" dirty="0" smtClean="0">
              <a:latin typeface="Calibri" panose="020F0502020204030204" pitchFamily="34" charset="0"/>
              <a:cs typeface="Calibri" panose="020F0502020204030204" pitchFamily="34" charset="0"/>
            </a:rPr>
            <a:t>связан с организацией баз данных на больших машинах типа </a:t>
          </a:r>
          <a:r>
            <a:rPr lang="en-US" sz="2400" b="1" dirty="0" smtClean="0">
              <a:latin typeface="Calibri" panose="020F0502020204030204" pitchFamily="34" charset="0"/>
              <a:cs typeface="Calibri" panose="020F0502020204030204" pitchFamily="34" charset="0"/>
            </a:rPr>
            <a:t>IBM 360/370, </a:t>
          </a:r>
          <a:r>
            <a:rPr lang="ru-RU" sz="2400" b="1" dirty="0" smtClean="0">
              <a:latin typeface="Calibri" panose="020F0502020204030204" pitchFamily="34" charset="0"/>
              <a:cs typeface="Calibri" panose="020F0502020204030204" pitchFamily="34" charset="0"/>
            </a:rPr>
            <a:t>ЕС-ЭВМ </a:t>
          </a:r>
          <a:r>
            <a:rPr lang="ru-RU" sz="2400" b="0" dirty="0" smtClean="0">
              <a:latin typeface="Calibri" panose="020F0502020204030204" pitchFamily="34" charset="0"/>
              <a:cs typeface="Calibri" panose="020F0502020204030204" pitchFamily="34" charset="0"/>
            </a:rPr>
            <a:t>и</a:t>
          </a:r>
          <a:r>
            <a:rPr lang="ru-RU" sz="2400" b="1" dirty="0" smtClean="0">
              <a:latin typeface="Calibri" panose="020F0502020204030204" pitchFamily="34" charset="0"/>
              <a:cs typeface="Calibri" panose="020F0502020204030204" pitchFamily="34" charset="0"/>
            </a:rPr>
            <a:t> </a:t>
          </a:r>
          <a:r>
            <a:rPr lang="ru-RU" sz="2400" b="1" dirty="0" err="1" smtClean="0">
              <a:latin typeface="Calibri" panose="020F0502020204030204" pitchFamily="34" charset="0"/>
              <a:cs typeface="Calibri" panose="020F0502020204030204" pitchFamily="34" charset="0"/>
            </a:rPr>
            <a:t>мини-ЭВМ</a:t>
          </a:r>
          <a:r>
            <a:rPr lang="ru-RU" sz="2400" b="1" dirty="0" smtClean="0">
              <a:latin typeface="Calibri" panose="020F0502020204030204" pitchFamily="34" charset="0"/>
              <a:cs typeface="Calibri" panose="020F0502020204030204" pitchFamily="34" charset="0"/>
            </a:rPr>
            <a:t> типа </a:t>
          </a:r>
          <a:r>
            <a:rPr lang="en-US" sz="2400" b="1" dirty="0" smtClean="0">
              <a:latin typeface="Calibri" panose="020F0502020204030204" pitchFamily="34" charset="0"/>
              <a:cs typeface="Calibri" panose="020F0502020204030204" pitchFamily="34" charset="0"/>
            </a:rPr>
            <a:t>PDP11</a:t>
          </a:r>
          <a:r>
            <a:rPr lang="en-US" sz="2400" dirty="0" smtClean="0">
              <a:latin typeface="Calibri" panose="020F0502020204030204" pitchFamily="34" charset="0"/>
              <a:cs typeface="Calibri" panose="020F0502020204030204" pitchFamily="34" charset="0"/>
            </a:rPr>
            <a:t> (</a:t>
          </a:r>
          <a:r>
            <a:rPr lang="ru-RU" sz="2400" dirty="0" smtClean="0">
              <a:latin typeface="Calibri" panose="020F0502020204030204" pitchFamily="34" charset="0"/>
              <a:cs typeface="Calibri" panose="020F0502020204030204" pitchFamily="34" charset="0"/>
            </a:rPr>
            <a:t>фирмы </a:t>
          </a:r>
          <a:r>
            <a:rPr lang="en-US" sz="2400" dirty="0" smtClean="0">
              <a:latin typeface="Calibri" panose="020F0502020204030204" pitchFamily="34" charset="0"/>
              <a:cs typeface="Calibri" panose="020F0502020204030204" pitchFamily="34" charset="0"/>
            </a:rPr>
            <a:t>Digital Equipment Corporation — DEC), </a:t>
          </a:r>
          <a:r>
            <a:rPr lang="ru-RU" sz="2400" dirty="0" smtClean="0">
              <a:latin typeface="Calibri" panose="020F0502020204030204" pitchFamily="34" charset="0"/>
              <a:cs typeface="Calibri" panose="020F0502020204030204" pitchFamily="34" charset="0"/>
            </a:rPr>
            <a:t>разных моделях </a:t>
          </a:r>
          <a:r>
            <a:rPr lang="en-US" sz="2400" b="1" dirty="0" smtClean="0">
              <a:latin typeface="Calibri" panose="020F0502020204030204" pitchFamily="34" charset="0"/>
              <a:cs typeface="Calibri" panose="020F0502020204030204" pitchFamily="34" charset="0"/>
            </a:rPr>
            <a:t>HP</a:t>
          </a:r>
          <a:r>
            <a:rPr lang="en-US" sz="2400" dirty="0" smtClean="0">
              <a:latin typeface="Calibri" panose="020F0502020204030204" pitchFamily="34" charset="0"/>
              <a:cs typeface="Calibri" panose="020F0502020204030204" pitchFamily="34" charset="0"/>
            </a:rPr>
            <a:t> (</a:t>
          </a:r>
          <a:r>
            <a:rPr lang="ru-RU" sz="2400" dirty="0" smtClean="0">
              <a:latin typeface="Calibri" panose="020F0502020204030204" pitchFamily="34" charset="0"/>
              <a:cs typeface="Calibri" panose="020F0502020204030204" pitchFamily="34" charset="0"/>
            </a:rPr>
            <a:t>фирмы </a:t>
          </a:r>
          <a:r>
            <a:rPr lang="en-US" sz="2400" dirty="0" smtClean="0">
              <a:latin typeface="Calibri" panose="020F0502020204030204" pitchFamily="34" charset="0"/>
              <a:cs typeface="Calibri" panose="020F0502020204030204" pitchFamily="34" charset="0"/>
            </a:rPr>
            <a:t>Hewlett Packard).</a:t>
          </a:r>
          <a:endParaRPr lang="ru-RU" sz="2400" dirty="0">
            <a:latin typeface="Calibri" panose="020F0502020204030204" pitchFamily="34" charset="0"/>
            <a:cs typeface="Calibri" panose="020F0502020204030204" pitchFamily="34" charset="0"/>
          </a:endParaRPr>
        </a:p>
      </dgm:t>
    </dgm:pt>
    <dgm:pt modelId="{F8059D05-D279-44F9-B8F9-FE029DF0C86C}" type="parTrans" cxnId="{907D2159-4BD8-4AD7-BA7C-2BBC3704A1CC}">
      <dgm:prSet/>
      <dgm:spPr/>
      <dgm:t>
        <a:bodyPr/>
        <a:lstStyle/>
        <a:p>
          <a:pPr algn="just"/>
          <a:endParaRPr lang="ru-RU" sz="2400">
            <a:latin typeface="Calibri" panose="020F0502020204030204" pitchFamily="34" charset="0"/>
            <a:cs typeface="Calibri" panose="020F0502020204030204" pitchFamily="34" charset="0"/>
          </a:endParaRPr>
        </a:p>
      </dgm:t>
    </dgm:pt>
    <dgm:pt modelId="{40AAA134-F1DC-4C34-8E16-B1B9F21249F1}" type="sibTrans" cxnId="{907D2159-4BD8-4AD7-BA7C-2BBC3704A1CC}">
      <dgm:prSet/>
      <dgm:spPr/>
      <dgm:t>
        <a:bodyPr/>
        <a:lstStyle/>
        <a:p>
          <a:pPr algn="just"/>
          <a:endParaRPr lang="ru-RU" sz="2400">
            <a:latin typeface="Calibri" panose="020F0502020204030204" pitchFamily="34" charset="0"/>
            <a:cs typeface="Calibri" panose="020F0502020204030204" pitchFamily="34" charset="0"/>
          </a:endParaRPr>
        </a:p>
      </dgm:t>
    </dgm:pt>
    <dgm:pt modelId="{303D7ED2-7203-4B7F-9B68-87795B584447}">
      <dgm:prSet custT="1"/>
      <dgm:spPr/>
      <dgm:t>
        <a:bodyPr/>
        <a:lstStyle/>
        <a:p>
          <a:pPr algn="just" rtl="0"/>
          <a:r>
            <a:rPr lang="ru-RU" sz="2400" dirty="0" smtClean="0">
              <a:latin typeface="Calibri" panose="020F0502020204030204" pitchFamily="34" charset="0"/>
              <a:cs typeface="Calibri" panose="020F0502020204030204" pitchFamily="34" charset="0"/>
            </a:rPr>
            <a:t>Базы данных хранились во </a:t>
          </a:r>
          <a:r>
            <a:rPr lang="ru-RU" sz="2400" b="1" dirty="0" smtClean="0">
              <a:latin typeface="Calibri" panose="020F0502020204030204" pitchFamily="34" charset="0"/>
              <a:cs typeface="Calibri" panose="020F0502020204030204" pitchFamily="34" charset="0"/>
            </a:rPr>
            <a:t>внешней памяти </a:t>
          </a:r>
          <a:r>
            <a:rPr lang="ru-RU" sz="2400" dirty="0" smtClean="0">
              <a:latin typeface="Calibri" panose="020F0502020204030204" pitchFamily="34" charset="0"/>
              <a:cs typeface="Calibri" panose="020F0502020204030204" pitchFamily="34" charset="0"/>
            </a:rPr>
            <a:t>центральной ЭВМ, пользователями этих баз данных были задачи, запускаемые в основном в </a:t>
          </a:r>
          <a:r>
            <a:rPr lang="ru-RU" sz="2400" b="1" dirty="0" smtClean="0">
              <a:latin typeface="Calibri" panose="020F0502020204030204" pitchFamily="34" charset="0"/>
              <a:cs typeface="Calibri" panose="020F0502020204030204" pitchFamily="34" charset="0"/>
            </a:rPr>
            <a:t>пакетном режиме</a:t>
          </a:r>
          <a:r>
            <a:rPr lang="ru-RU" sz="2400" dirty="0" smtClean="0">
              <a:latin typeface="Calibri" panose="020F0502020204030204" pitchFamily="34" charset="0"/>
              <a:cs typeface="Calibri" panose="020F0502020204030204" pitchFamily="34" charset="0"/>
            </a:rPr>
            <a:t>. </a:t>
          </a:r>
          <a:endParaRPr lang="ru-RU" sz="2400" dirty="0">
            <a:latin typeface="Calibri" panose="020F0502020204030204" pitchFamily="34" charset="0"/>
            <a:cs typeface="Calibri" panose="020F0502020204030204" pitchFamily="34" charset="0"/>
          </a:endParaRPr>
        </a:p>
      </dgm:t>
    </dgm:pt>
    <dgm:pt modelId="{4C7DCA7B-8CDA-4012-8B4E-A5300FB147D9}" type="parTrans" cxnId="{D1ED0F8B-F8AF-4A50-937C-20EC650AAD74}">
      <dgm:prSet/>
      <dgm:spPr/>
      <dgm:t>
        <a:bodyPr/>
        <a:lstStyle/>
        <a:p>
          <a:pPr algn="just"/>
          <a:endParaRPr lang="ru-RU" sz="2400">
            <a:latin typeface="Calibri" panose="020F0502020204030204" pitchFamily="34" charset="0"/>
            <a:cs typeface="Calibri" panose="020F0502020204030204" pitchFamily="34" charset="0"/>
          </a:endParaRPr>
        </a:p>
      </dgm:t>
    </dgm:pt>
    <dgm:pt modelId="{B3FFEC93-087A-4F35-AC1B-171B5147A719}" type="sibTrans" cxnId="{D1ED0F8B-F8AF-4A50-937C-20EC650AAD74}">
      <dgm:prSet/>
      <dgm:spPr/>
      <dgm:t>
        <a:bodyPr/>
        <a:lstStyle/>
        <a:p>
          <a:pPr algn="just"/>
          <a:endParaRPr lang="ru-RU" sz="2400">
            <a:latin typeface="Calibri" panose="020F0502020204030204" pitchFamily="34" charset="0"/>
            <a:cs typeface="Calibri" panose="020F0502020204030204" pitchFamily="34" charset="0"/>
          </a:endParaRPr>
        </a:p>
      </dgm:t>
    </dgm:pt>
    <dgm:pt modelId="{28C15B6C-61AE-4324-991E-76675836A2F8}" type="pres">
      <dgm:prSet presAssocID="{788ACB17-F978-4BD4-B0BC-0B7F1D6A8C13}" presName="linear" presStyleCnt="0">
        <dgm:presLayoutVars>
          <dgm:animLvl val="lvl"/>
          <dgm:resizeHandles val="exact"/>
        </dgm:presLayoutVars>
      </dgm:prSet>
      <dgm:spPr/>
    </dgm:pt>
    <dgm:pt modelId="{4EAC4169-74D2-44E4-88F1-AD23B10FD74C}" type="pres">
      <dgm:prSet presAssocID="{CC7E857D-CA49-460B-8BCF-8FB53D333D84}" presName="parentText" presStyleLbl="node1" presStyleIdx="0" presStyleCnt="2">
        <dgm:presLayoutVars>
          <dgm:chMax val="0"/>
          <dgm:bulletEnabled val="1"/>
        </dgm:presLayoutVars>
      </dgm:prSet>
      <dgm:spPr/>
    </dgm:pt>
    <dgm:pt modelId="{18E10AEB-F426-43B5-8D86-7174D0666099}" type="pres">
      <dgm:prSet presAssocID="{40AAA134-F1DC-4C34-8E16-B1B9F21249F1}" presName="spacer" presStyleCnt="0"/>
      <dgm:spPr/>
    </dgm:pt>
    <dgm:pt modelId="{8377B809-9A6F-4FC1-8AAC-E96600F8216E}" type="pres">
      <dgm:prSet presAssocID="{303D7ED2-7203-4B7F-9B68-87795B584447}" presName="parentText" presStyleLbl="node1" presStyleIdx="1" presStyleCnt="2" custLinFactNeighborX="1873" custLinFactNeighborY="-30767">
        <dgm:presLayoutVars>
          <dgm:chMax val="0"/>
          <dgm:bulletEnabled val="1"/>
        </dgm:presLayoutVars>
      </dgm:prSet>
      <dgm:spPr/>
    </dgm:pt>
  </dgm:ptLst>
  <dgm:cxnLst>
    <dgm:cxn modelId="{D1ED0F8B-F8AF-4A50-937C-20EC650AAD74}" srcId="{788ACB17-F978-4BD4-B0BC-0B7F1D6A8C13}" destId="{303D7ED2-7203-4B7F-9B68-87795B584447}" srcOrd="1" destOrd="0" parTransId="{4C7DCA7B-8CDA-4012-8B4E-A5300FB147D9}" sibTransId="{B3FFEC93-087A-4F35-AC1B-171B5147A719}"/>
    <dgm:cxn modelId="{102B8EF9-461C-4DB9-8E02-9FBD1247368D}" type="presOf" srcId="{CC7E857D-CA49-460B-8BCF-8FB53D333D84}" destId="{4EAC4169-74D2-44E4-88F1-AD23B10FD74C}" srcOrd="0" destOrd="0" presId="urn:microsoft.com/office/officeart/2005/8/layout/vList2"/>
    <dgm:cxn modelId="{333F19BD-886A-4121-B7B7-B6A1452C0FC7}" type="presOf" srcId="{788ACB17-F978-4BD4-B0BC-0B7F1D6A8C13}" destId="{28C15B6C-61AE-4324-991E-76675836A2F8}" srcOrd="0" destOrd="0" presId="urn:microsoft.com/office/officeart/2005/8/layout/vList2"/>
    <dgm:cxn modelId="{AE977E51-C583-4FB3-9E6C-CC11F22C10E0}" type="presOf" srcId="{303D7ED2-7203-4B7F-9B68-87795B584447}" destId="{8377B809-9A6F-4FC1-8AAC-E96600F8216E}" srcOrd="0" destOrd="0" presId="urn:microsoft.com/office/officeart/2005/8/layout/vList2"/>
    <dgm:cxn modelId="{907D2159-4BD8-4AD7-BA7C-2BBC3704A1CC}" srcId="{788ACB17-F978-4BD4-B0BC-0B7F1D6A8C13}" destId="{CC7E857D-CA49-460B-8BCF-8FB53D333D84}" srcOrd="0" destOrd="0" parTransId="{F8059D05-D279-44F9-B8F9-FE029DF0C86C}" sibTransId="{40AAA134-F1DC-4C34-8E16-B1B9F21249F1}"/>
    <dgm:cxn modelId="{D16637C2-5D41-40A9-8C1E-AFA1117C6150}" type="presParOf" srcId="{28C15B6C-61AE-4324-991E-76675836A2F8}" destId="{4EAC4169-74D2-44E4-88F1-AD23B10FD74C}" srcOrd="0" destOrd="0" presId="urn:microsoft.com/office/officeart/2005/8/layout/vList2"/>
    <dgm:cxn modelId="{E29D8588-A09A-4C57-8BC5-E8352699C761}" type="presParOf" srcId="{28C15B6C-61AE-4324-991E-76675836A2F8}" destId="{18E10AEB-F426-43B5-8D86-7174D0666099}" srcOrd="1" destOrd="0" presId="urn:microsoft.com/office/officeart/2005/8/layout/vList2"/>
    <dgm:cxn modelId="{EE922E80-8F85-4DC5-90E9-8FA5FA4513B5}" type="presParOf" srcId="{28C15B6C-61AE-4324-991E-76675836A2F8}" destId="{8377B809-9A6F-4FC1-8AAC-E96600F8216E}"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88ACB17-F978-4BD4-B0BC-0B7F1D6A8C13}" type="doc">
      <dgm:prSet loTypeId="urn:microsoft.com/office/officeart/2005/8/layout/default" loCatId="list" qsTypeId="urn:microsoft.com/office/officeart/2005/8/quickstyle/simple2" qsCatId="simple" csTypeId="urn:microsoft.com/office/officeart/2005/8/colors/accent1_1" csCatId="accent1" phldr="1"/>
      <dgm:spPr/>
      <dgm:t>
        <a:bodyPr/>
        <a:lstStyle/>
        <a:p>
          <a:endParaRPr lang="ru-RU"/>
        </a:p>
      </dgm:t>
    </dgm:pt>
    <dgm:pt modelId="{CC7E857D-CA49-460B-8BCF-8FB53D333D84}">
      <dgm:prSet custT="1"/>
      <dgm:spPr/>
      <dgm:t>
        <a:bodyPr/>
        <a:lstStyle/>
        <a:p>
          <a:pPr algn="just" rtl="0"/>
          <a:r>
            <a:rPr lang="ru-RU" sz="1800" dirty="0" smtClean="0">
              <a:latin typeface="Calibri" panose="020F0502020204030204" pitchFamily="34" charset="0"/>
              <a:cs typeface="Calibri" panose="020F0502020204030204" pitchFamily="34" charset="0"/>
            </a:rPr>
            <a:t>Все СУБД базировались на мощных мультипрограммных операционных системах (MVS, SVM, RTE, OSRV, RSX, UNIX), поэтому в основном поддерживается работа с централизованной БД в режиме распределенного доступа.</a:t>
          </a:r>
          <a:endParaRPr lang="ru-RU" sz="1800" dirty="0">
            <a:latin typeface="Calibri" panose="020F0502020204030204" pitchFamily="34" charset="0"/>
            <a:cs typeface="Calibri" panose="020F0502020204030204" pitchFamily="34" charset="0"/>
          </a:endParaRPr>
        </a:p>
      </dgm:t>
    </dgm:pt>
    <dgm:pt modelId="{F8059D05-D279-44F9-B8F9-FE029DF0C86C}" type="parTrans" cxnId="{907D2159-4BD8-4AD7-BA7C-2BBC3704A1CC}">
      <dgm:prSet/>
      <dgm:spPr/>
      <dgm:t>
        <a:bodyPr/>
        <a:lstStyle/>
        <a:p>
          <a:pPr algn="just"/>
          <a:endParaRPr lang="ru-RU" sz="2000">
            <a:latin typeface="Calibri" panose="020F0502020204030204" pitchFamily="34" charset="0"/>
            <a:cs typeface="Calibri" panose="020F0502020204030204" pitchFamily="34" charset="0"/>
          </a:endParaRPr>
        </a:p>
      </dgm:t>
    </dgm:pt>
    <dgm:pt modelId="{40AAA134-F1DC-4C34-8E16-B1B9F21249F1}" type="sibTrans" cxnId="{907D2159-4BD8-4AD7-BA7C-2BBC3704A1CC}">
      <dgm:prSet/>
      <dgm:spPr/>
      <dgm:t>
        <a:bodyPr/>
        <a:lstStyle/>
        <a:p>
          <a:pPr algn="just"/>
          <a:endParaRPr lang="ru-RU" sz="2000">
            <a:latin typeface="Calibri" panose="020F0502020204030204" pitchFamily="34" charset="0"/>
            <a:cs typeface="Calibri" panose="020F0502020204030204" pitchFamily="34" charset="0"/>
          </a:endParaRPr>
        </a:p>
      </dgm:t>
    </dgm:pt>
    <dgm:pt modelId="{41FDAED3-1F51-4936-B28B-B7DDD5CE597D}">
      <dgm:prSet custT="1"/>
      <dgm:spPr/>
      <dgm:t>
        <a:bodyPr/>
        <a:lstStyle/>
        <a:p>
          <a:r>
            <a:rPr lang="ru-RU" sz="2000" dirty="0" smtClean="0">
              <a:latin typeface="Calibri" panose="020F0502020204030204" pitchFamily="34" charset="0"/>
              <a:cs typeface="Calibri" panose="020F0502020204030204" pitchFamily="34" charset="0"/>
            </a:rPr>
            <a:t>Функции управления распределением ресурсов в основном осуществляются операционной системой (ОС).</a:t>
          </a:r>
          <a:endParaRPr lang="ru-RU" sz="2000" dirty="0">
            <a:latin typeface="Calibri" panose="020F0502020204030204" pitchFamily="34" charset="0"/>
            <a:cs typeface="Calibri" panose="020F0502020204030204" pitchFamily="34" charset="0"/>
          </a:endParaRPr>
        </a:p>
      </dgm:t>
    </dgm:pt>
    <dgm:pt modelId="{FAAB0CD7-80C2-476F-A978-55CB3EA79F8C}" type="parTrans" cxnId="{D06A46A2-2C71-44ED-973B-B4D4A1C3420B}">
      <dgm:prSet/>
      <dgm:spPr/>
      <dgm:t>
        <a:bodyPr/>
        <a:lstStyle/>
        <a:p>
          <a:endParaRPr lang="ru-RU" sz="2000">
            <a:latin typeface="Calibri" panose="020F0502020204030204" pitchFamily="34" charset="0"/>
            <a:cs typeface="Calibri" panose="020F0502020204030204" pitchFamily="34" charset="0"/>
          </a:endParaRPr>
        </a:p>
      </dgm:t>
    </dgm:pt>
    <dgm:pt modelId="{598D4DDB-C85B-4461-877C-1E9626FF2087}" type="sibTrans" cxnId="{D06A46A2-2C71-44ED-973B-B4D4A1C3420B}">
      <dgm:prSet/>
      <dgm:spPr/>
      <dgm:t>
        <a:bodyPr/>
        <a:lstStyle/>
        <a:p>
          <a:endParaRPr lang="ru-RU" sz="2000">
            <a:latin typeface="Calibri" panose="020F0502020204030204" pitchFamily="34" charset="0"/>
            <a:cs typeface="Calibri" panose="020F0502020204030204" pitchFamily="34" charset="0"/>
          </a:endParaRPr>
        </a:p>
      </dgm:t>
    </dgm:pt>
    <dgm:pt modelId="{8EA68F1E-4601-4213-B685-26C56250CFB7}">
      <dgm:prSet custT="1"/>
      <dgm:spPr/>
      <dgm:t>
        <a:bodyPr/>
        <a:lstStyle/>
        <a:p>
          <a:r>
            <a:rPr lang="ru-RU" sz="2000" smtClean="0">
              <a:latin typeface="Calibri" panose="020F0502020204030204" pitchFamily="34" charset="0"/>
              <a:cs typeface="Calibri" panose="020F0502020204030204" pitchFamily="34" charset="0"/>
            </a:rPr>
            <a:t>Значительная роль отводится администрированию данных.</a:t>
          </a:r>
          <a:endParaRPr lang="ru-RU" sz="2000">
            <a:latin typeface="Calibri" panose="020F0502020204030204" pitchFamily="34" charset="0"/>
            <a:cs typeface="Calibri" panose="020F0502020204030204" pitchFamily="34" charset="0"/>
          </a:endParaRPr>
        </a:p>
      </dgm:t>
    </dgm:pt>
    <dgm:pt modelId="{2A3312BA-0600-4752-A7BF-FA6F1638B90B}" type="parTrans" cxnId="{BED844AE-DF78-4915-9847-4D8DD432AFF5}">
      <dgm:prSet/>
      <dgm:spPr/>
      <dgm:t>
        <a:bodyPr/>
        <a:lstStyle/>
        <a:p>
          <a:endParaRPr lang="ru-RU" sz="2000">
            <a:latin typeface="Calibri" panose="020F0502020204030204" pitchFamily="34" charset="0"/>
            <a:cs typeface="Calibri" panose="020F0502020204030204" pitchFamily="34" charset="0"/>
          </a:endParaRPr>
        </a:p>
      </dgm:t>
    </dgm:pt>
    <dgm:pt modelId="{F8BB3704-5B17-4FFC-9712-581EDB435BE2}" type="sibTrans" cxnId="{BED844AE-DF78-4915-9847-4D8DD432AFF5}">
      <dgm:prSet/>
      <dgm:spPr/>
      <dgm:t>
        <a:bodyPr/>
        <a:lstStyle/>
        <a:p>
          <a:endParaRPr lang="ru-RU" sz="2000">
            <a:latin typeface="Calibri" panose="020F0502020204030204" pitchFamily="34" charset="0"/>
            <a:cs typeface="Calibri" panose="020F0502020204030204" pitchFamily="34" charset="0"/>
          </a:endParaRPr>
        </a:p>
      </dgm:t>
    </dgm:pt>
    <dgm:pt modelId="{8157F164-A9BD-4ED1-99D8-D6769DB1CAD2}">
      <dgm:prSet custT="1"/>
      <dgm:spPr/>
      <dgm:t>
        <a:bodyPr/>
        <a:lstStyle/>
        <a:p>
          <a:r>
            <a:rPr lang="ru-RU" sz="2000" dirty="0" smtClean="0">
              <a:latin typeface="Calibri" panose="020F0502020204030204" pitchFamily="34" charset="0"/>
              <a:cs typeface="Calibri" panose="020F0502020204030204" pitchFamily="34" charset="0"/>
            </a:rPr>
            <a:t>Поддерживаются языки низкого уровня манипулирования данными, ориентированные на навигационные методы доступа к данным.</a:t>
          </a:r>
          <a:endParaRPr lang="ru-RU" sz="2000" dirty="0">
            <a:latin typeface="Calibri" panose="020F0502020204030204" pitchFamily="34" charset="0"/>
            <a:cs typeface="Calibri" panose="020F0502020204030204" pitchFamily="34" charset="0"/>
          </a:endParaRPr>
        </a:p>
      </dgm:t>
    </dgm:pt>
    <dgm:pt modelId="{A9DA3D11-25B9-4B68-BE21-897C32B16AA8}" type="parTrans" cxnId="{B89ABC47-6ED1-4819-9144-BA980A1D4307}">
      <dgm:prSet/>
      <dgm:spPr/>
      <dgm:t>
        <a:bodyPr/>
        <a:lstStyle/>
        <a:p>
          <a:endParaRPr lang="ru-RU" sz="2000">
            <a:latin typeface="Calibri" panose="020F0502020204030204" pitchFamily="34" charset="0"/>
            <a:cs typeface="Calibri" panose="020F0502020204030204" pitchFamily="34" charset="0"/>
          </a:endParaRPr>
        </a:p>
      </dgm:t>
    </dgm:pt>
    <dgm:pt modelId="{08198B30-2710-436A-8473-0707EF2227F3}" type="sibTrans" cxnId="{B89ABC47-6ED1-4819-9144-BA980A1D4307}">
      <dgm:prSet/>
      <dgm:spPr/>
      <dgm:t>
        <a:bodyPr/>
        <a:lstStyle/>
        <a:p>
          <a:endParaRPr lang="ru-RU" sz="2000">
            <a:latin typeface="Calibri" panose="020F0502020204030204" pitchFamily="34" charset="0"/>
            <a:cs typeface="Calibri" panose="020F0502020204030204" pitchFamily="34" charset="0"/>
          </a:endParaRPr>
        </a:p>
      </dgm:t>
    </dgm:pt>
    <dgm:pt modelId="{C61BB52E-0692-440E-BB31-B2C5F70E4A97}" type="pres">
      <dgm:prSet presAssocID="{788ACB17-F978-4BD4-B0BC-0B7F1D6A8C13}" presName="diagram" presStyleCnt="0">
        <dgm:presLayoutVars>
          <dgm:dir/>
          <dgm:resizeHandles val="exact"/>
        </dgm:presLayoutVars>
      </dgm:prSet>
      <dgm:spPr/>
    </dgm:pt>
    <dgm:pt modelId="{118B258C-40A7-4B56-B048-F6B2DE546B2B}" type="pres">
      <dgm:prSet presAssocID="{CC7E857D-CA49-460B-8BCF-8FB53D333D84}" presName="node" presStyleLbl="node1" presStyleIdx="0" presStyleCnt="4">
        <dgm:presLayoutVars>
          <dgm:bulletEnabled val="1"/>
        </dgm:presLayoutVars>
      </dgm:prSet>
      <dgm:spPr/>
      <dgm:t>
        <a:bodyPr/>
        <a:lstStyle/>
        <a:p>
          <a:endParaRPr lang="ru-RU"/>
        </a:p>
      </dgm:t>
    </dgm:pt>
    <dgm:pt modelId="{57A86D87-AB4E-4C66-A615-4E4EAAF90034}" type="pres">
      <dgm:prSet presAssocID="{40AAA134-F1DC-4C34-8E16-B1B9F21249F1}" presName="sibTrans" presStyleCnt="0"/>
      <dgm:spPr/>
    </dgm:pt>
    <dgm:pt modelId="{CC8263D3-B753-4077-8AFB-0698CD89891F}" type="pres">
      <dgm:prSet presAssocID="{41FDAED3-1F51-4936-B28B-B7DDD5CE597D}" presName="node" presStyleLbl="node1" presStyleIdx="1" presStyleCnt="4">
        <dgm:presLayoutVars>
          <dgm:bulletEnabled val="1"/>
        </dgm:presLayoutVars>
      </dgm:prSet>
      <dgm:spPr/>
    </dgm:pt>
    <dgm:pt modelId="{497C7FF5-D905-47A4-85FD-8D0C0DD34FB6}" type="pres">
      <dgm:prSet presAssocID="{598D4DDB-C85B-4461-877C-1E9626FF2087}" presName="sibTrans" presStyleCnt="0"/>
      <dgm:spPr/>
    </dgm:pt>
    <dgm:pt modelId="{B22013C6-2E17-4991-984F-3A8220B4FA8A}" type="pres">
      <dgm:prSet presAssocID="{8EA68F1E-4601-4213-B685-26C56250CFB7}" presName="node" presStyleLbl="node1" presStyleIdx="2" presStyleCnt="4">
        <dgm:presLayoutVars>
          <dgm:bulletEnabled val="1"/>
        </dgm:presLayoutVars>
      </dgm:prSet>
      <dgm:spPr/>
    </dgm:pt>
    <dgm:pt modelId="{AC4571CF-CB74-4FF2-837A-6A2AEAC2DAE6}" type="pres">
      <dgm:prSet presAssocID="{F8BB3704-5B17-4FFC-9712-581EDB435BE2}" presName="sibTrans" presStyleCnt="0"/>
      <dgm:spPr/>
    </dgm:pt>
    <dgm:pt modelId="{2DC419B8-E0C3-4EF8-8AB0-D1422013C5A6}" type="pres">
      <dgm:prSet presAssocID="{8157F164-A9BD-4ED1-99D8-D6769DB1CAD2}" presName="node" presStyleLbl="node1" presStyleIdx="3" presStyleCnt="4">
        <dgm:presLayoutVars>
          <dgm:bulletEnabled val="1"/>
        </dgm:presLayoutVars>
      </dgm:prSet>
      <dgm:spPr/>
    </dgm:pt>
  </dgm:ptLst>
  <dgm:cxnLst>
    <dgm:cxn modelId="{1D4C6E4D-FC22-4437-98A6-5A140B2BEFDB}" type="presOf" srcId="{41FDAED3-1F51-4936-B28B-B7DDD5CE597D}" destId="{CC8263D3-B753-4077-8AFB-0698CD89891F}" srcOrd="0" destOrd="0" presId="urn:microsoft.com/office/officeart/2005/8/layout/default"/>
    <dgm:cxn modelId="{E5704FF2-1F02-4B03-94F3-347AD4864362}" type="presOf" srcId="{8157F164-A9BD-4ED1-99D8-D6769DB1CAD2}" destId="{2DC419B8-E0C3-4EF8-8AB0-D1422013C5A6}" srcOrd="0" destOrd="0" presId="urn:microsoft.com/office/officeart/2005/8/layout/default"/>
    <dgm:cxn modelId="{D06A46A2-2C71-44ED-973B-B4D4A1C3420B}" srcId="{788ACB17-F978-4BD4-B0BC-0B7F1D6A8C13}" destId="{41FDAED3-1F51-4936-B28B-B7DDD5CE597D}" srcOrd="1" destOrd="0" parTransId="{FAAB0CD7-80C2-476F-A978-55CB3EA79F8C}" sibTransId="{598D4DDB-C85B-4461-877C-1E9626FF2087}"/>
    <dgm:cxn modelId="{907D2159-4BD8-4AD7-BA7C-2BBC3704A1CC}" srcId="{788ACB17-F978-4BD4-B0BC-0B7F1D6A8C13}" destId="{CC7E857D-CA49-460B-8BCF-8FB53D333D84}" srcOrd="0" destOrd="0" parTransId="{F8059D05-D279-44F9-B8F9-FE029DF0C86C}" sibTransId="{40AAA134-F1DC-4C34-8E16-B1B9F21249F1}"/>
    <dgm:cxn modelId="{BED844AE-DF78-4915-9847-4D8DD432AFF5}" srcId="{788ACB17-F978-4BD4-B0BC-0B7F1D6A8C13}" destId="{8EA68F1E-4601-4213-B685-26C56250CFB7}" srcOrd="2" destOrd="0" parTransId="{2A3312BA-0600-4752-A7BF-FA6F1638B90B}" sibTransId="{F8BB3704-5B17-4FFC-9712-581EDB435BE2}"/>
    <dgm:cxn modelId="{B89ABC47-6ED1-4819-9144-BA980A1D4307}" srcId="{788ACB17-F978-4BD4-B0BC-0B7F1D6A8C13}" destId="{8157F164-A9BD-4ED1-99D8-D6769DB1CAD2}" srcOrd="3" destOrd="0" parTransId="{A9DA3D11-25B9-4B68-BE21-897C32B16AA8}" sibTransId="{08198B30-2710-436A-8473-0707EF2227F3}"/>
    <dgm:cxn modelId="{20D2A6B7-FDC8-4BEB-8362-95F8DCD41F03}" type="presOf" srcId="{8EA68F1E-4601-4213-B685-26C56250CFB7}" destId="{B22013C6-2E17-4991-984F-3A8220B4FA8A}" srcOrd="0" destOrd="0" presId="urn:microsoft.com/office/officeart/2005/8/layout/default"/>
    <dgm:cxn modelId="{35E4ED68-9CC4-42FB-85AF-B614A1ABA06B}" type="presOf" srcId="{788ACB17-F978-4BD4-B0BC-0B7F1D6A8C13}" destId="{C61BB52E-0692-440E-BB31-B2C5F70E4A97}" srcOrd="0" destOrd="0" presId="urn:microsoft.com/office/officeart/2005/8/layout/default"/>
    <dgm:cxn modelId="{86F0C49D-2607-4D16-9636-9D7F3CA02028}" type="presOf" srcId="{CC7E857D-CA49-460B-8BCF-8FB53D333D84}" destId="{118B258C-40A7-4B56-B048-F6B2DE546B2B}" srcOrd="0" destOrd="0" presId="urn:microsoft.com/office/officeart/2005/8/layout/default"/>
    <dgm:cxn modelId="{9504CF65-099F-4574-95EA-1BD1DEB48508}" type="presParOf" srcId="{C61BB52E-0692-440E-BB31-B2C5F70E4A97}" destId="{118B258C-40A7-4B56-B048-F6B2DE546B2B}" srcOrd="0" destOrd="0" presId="urn:microsoft.com/office/officeart/2005/8/layout/default"/>
    <dgm:cxn modelId="{79A50BAF-DA42-4419-9245-0A7DF55E8D84}" type="presParOf" srcId="{C61BB52E-0692-440E-BB31-B2C5F70E4A97}" destId="{57A86D87-AB4E-4C66-A615-4E4EAAF90034}" srcOrd="1" destOrd="0" presId="urn:microsoft.com/office/officeart/2005/8/layout/default"/>
    <dgm:cxn modelId="{3CCA0638-A48C-45B5-B79B-C60AB922ECA6}" type="presParOf" srcId="{C61BB52E-0692-440E-BB31-B2C5F70E4A97}" destId="{CC8263D3-B753-4077-8AFB-0698CD89891F}" srcOrd="2" destOrd="0" presId="urn:microsoft.com/office/officeart/2005/8/layout/default"/>
    <dgm:cxn modelId="{3097F809-82F1-411A-ADF7-EA74D0AE1835}" type="presParOf" srcId="{C61BB52E-0692-440E-BB31-B2C5F70E4A97}" destId="{497C7FF5-D905-47A4-85FD-8D0C0DD34FB6}" srcOrd="3" destOrd="0" presId="urn:microsoft.com/office/officeart/2005/8/layout/default"/>
    <dgm:cxn modelId="{6E73BFE7-EE69-4560-AB02-A1F4D3F11FA1}" type="presParOf" srcId="{C61BB52E-0692-440E-BB31-B2C5F70E4A97}" destId="{B22013C6-2E17-4991-984F-3A8220B4FA8A}" srcOrd="4" destOrd="0" presId="urn:microsoft.com/office/officeart/2005/8/layout/default"/>
    <dgm:cxn modelId="{47D218D0-8B9C-4D2C-A52E-B8EBA0BECD84}" type="presParOf" srcId="{C61BB52E-0692-440E-BB31-B2C5F70E4A97}" destId="{AC4571CF-CB74-4FF2-837A-6A2AEAC2DAE6}" srcOrd="5" destOrd="0" presId="urn:microsoft.com/office/officeart/2005/8/layout/default"/>
    <dgm:cxn modelId="{6B82ADB0-6F9A-406E-8696-017E416B8EF0}" type="presParOf" srcId="{C61BB52E-0692-440E-BB31-B2C5F70E4A97}" destId="{2DC419B8-E0C3-4EF8-8AB0-D1422013C5A6}"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51F10BF-1080-4034-BC49-49E814BD57AA}"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ru-RU"/>
        </a:p>
      </dgm:t>
    </dgm:pt>
    <dgm:pt modelId="{5E0BB7E9-49D5-4C59-B003-16609C51EC52}">
      <dgm:prSet custT="1"/>
      <dgm:spPr/>
      <dgm:t>
        <a:bodyPr/>
        <a:lstStyle/>
        <a:p>
          <a:pPr algn="just" rtl="0"/>
          <a:r>
            <a:rPr lang="ru-RU" sz="2400" dirty="0" smtClean="0">
              <a:latin typeface="Calibri" panose="020F0502020204030204" pitchFamily="34" charset="0"/>
              <a:cs typeface="Calibri" panose="020F0502020204030204" pitchFamily="34" charset="0"/>
            </a:rPr>
            <a:t>Главное ограничение при работе с настольными СУБД накладывалось </a:t>
          </a:r>
          <a:r>
            <a:rPr lang="ru-RU" sz="2400" b="1" dirty="0" smtClean="0">
              <a:latin typeface="Calibri" panose="020F0502020204030204" pitchFamily="34" charset="0"/>
              <a:cs typeface="Calibri" panose="020F0502020204030204" pitchFamily="34" charset="0"/>
            </a:rPr>
            <a:t>монопольным доступом</a:t>
          </a:r>
          <a:r>
            <a:rPr lang="ru-RU" sz="2400" dirty="0" smtClean="0">
              <a:latin typeface="Calibri" panose="020F0502020204030204" pitchFamily="34" charset="0"/>
              <a:cs typeface="Calibri" panose="020F0502020204030204" pitchFamily="34" charset="0"/>
            </a:rPr>
            <a:t>, поскольку первое время персональные компьютеры не были подключены к вычислительным сетям. Базы данных на них создавались для работы одного пользователя.</a:t>
          </a:r>
          <a:endParaRPr lang="ru-RU" sz="2400" dirty="0">
            <a:latin typeface="Calibri" panose="020F0502020204030204" pitchFamily="34" charset="0"/>
            <a:cs typeface="Calibri" panose="020F0502020204030204" pitchFamily="34" charset="0"/>
          </a:endParaRPr>
        </a:p>
      </dgm:t>
    </dgm:pt>
    <dgm:pt modelId="{8B82F403-8C7A-4CC6-9D94-6488803644DE}" type="parTrans" cxnId="{265ED27D-0A56-4DBA-AA03-8298A8A251A4}">
      <dgm:prSet/>
      <dgm:spPr/>
      <dgm:t>
        <a:bodyPr/>
        <a:lstStyle/>
        <a:p>
          <a:endParaRPr lang="ru-RU" sz="2400">
            <a:latin typeface="Calibri" panose="020F0502020204030204" pitchFamily="34" charset="0"/>
            <a:cs typeface="Calibri" panose="020F0502020204030204" pitchFamily="34" charset="0"/>
          </a:endParaRPr>
        </a:p>
      </dgm:t>
    </dgm:pt>
    <dgm:pt modelId="{9836B052-2817-4CD8-BAD9-AFA62BC02DD2}" type="sibTrans" cxnId="{265ED27D-0A56-4DBA-AA03-8298A8A251A4}">
      <dgm:prSet/>
      <dgm:spPr/>
      <dgm:t>
        <a:bodyPr/>
        <a:lstStyle/>
        <a:p>
          <a:endParaRPr lang="ru-RU" sz="2400">
            <a:latin typeface="Calibri" panose="020F0502020204030204" pitchFamily="34" charset="0"/>
            <a:cs typeface="Calibri" panose="020F0502020204030204" pitchFamily="34" charset="0"/>
          </a:endParaRPr>
        </a:p>
      </dgm:t>
    </dgm:pt>
    <dgm:pt modelId="{2C012BA1-3F4B-4F49-A36B-2312B8A270F4}" type="pres">
      <dgm:prSet presAssocID="{751F10BF-1080-4034-BC49-49E814BD57AA}" presName="compositeShape" presStyleCnt="0">
        <dgm:presLayoutVars>
          <dgm:chMax val="2"/>
          <dgm:dir/>
          <dgm:resizeHandles val="exact"/>
        </dgm:presLayoutVars>
      </dgm:prSet>
      <dgm:spPr/>
    </dgm:pt>
    <dgm:pt modelId="{3D01AE31-36F2-4BD8-A825-85C39769EF78}" type="pres">
      <dgm:prSet presAssocID="{5E0BB7E9-49D5-4C59-B003-16609C51EC52}" presName="downArrow" presStyleLbl="node1" presStyleIdx="0" presStyleCnt="1" custScaleX="80260" custLinFactNeighborX="-19400" custLinFactNeighborY="-202"/>
      <dgm:spPr/>
    </dgm:pt>
    <dgm:pt modelId="{61F65327-C847-4087-87DB-46973ECE566B}" type="pres">
      <dgm:prSet presAssocID="{5E0BB7E9-49D5-4C59-B003-16609C51EC52}" presName="downArrowText" presStyleLbl="revTx" presStyleIdx="0" presStyleCnt="1" custScaleX="125891" custLinFactNeighborX="-13901">
        <dgm:presLayoutVars>
          <dgm:bulletEnabled val="1"/>
        </dgm:presLayoutVars>
      </dgm:prSet>
      <dgm:spPr/>
    </dgm:pt>
  </dgm:ptLst>
  <dgm:cxnLst>
    <dgm:cxn modelId="{114A219E-7E84-4219-9D0E-EF58AA0D4A34}" type="presOf" srcId="{5E0BB7E9-49D5-4C59-B003-16609C51EC52}" destId="{61F65327-C847-4087-87DB-46973ECE566B}" srcOrd="0" destOrd="0" presId="urn:microsoft.com/office/officeart/2005/8/layout/arrow3"/>
    <dgm:cxn modelId="{265ED27D-0A56-4DBA-AA03-8298A8A251A4}" srcId="{751F10BF-1080-4034-BC49-49E814BD57AA}" destId="{5E0BB7E9-49D5-4C59-B003-16609C51EC52}" srcOrd="0" destOrd="0" parTransId="{8B82F403-8C7A-4CC6-9D94-6488803644DE}" sibTransId="{9836B052-2817-4CD8-BAD9-AFA62BC02DD2}"/>
    <dgm:cxn modelId="{8107F5FD-0192-4770-BD2C-72183B25835A}" type="presOf" srcId="{751F10BF-1080-4034-BC49-49E814BD57AA}" destId="{2C012BA1-3F4B-4F49-A36B-2312B8A270F4}" srcOrd="0" destOrd="0" presId="urn:microsoft.com/office/officeart/2005/8/layout/arrow3"/>
    <dgm:cxn modelId="{510A8C14-2C46-4389-BC78-67A502E4DD7B}" type="presParOf" srcId="{2C012BA1-3F4B-4F49-A36B-2312B8A270F4}" destId="{3D01AE31-36F2-4BD8-A825-85C39769EF78}" srcOrd="0" destOrd="0" presId="urn:microsoft.com/office/officeart/2005/8/layout/arrow3"/>
    <dgm:cxn modelId="{43404008-CF7A-42A8-9493-4940BC5427CE}" type="presParOf" srcId="{2C012BA1-3F4B-4F49-A36B-2312B8A270F4}" destId="{61F65327-C847-4087-87DB-46973ECE566B}" srcOrd="1" destOrd="0" presId="urn:microsoft.com/office/officeart/2005/8/layout/arrow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802403D-5A19-4369-9C89-BB7A5537F550}" type="doc">
      <dgm:prSet loTypeId="urn:microsoft.com/office/officeart/2008/layout/VerticalCircleList" loCatId="list" qsTypeId="urn:microsoft.com/office/officeart/2005/8/quickstyle/simple2" qsCatId="simple" csTypeId="urn:microsoft.com/office/officeart/2005/8/colors/colorful2" csCatId="colorful" phldr="1"/>
      <dgm:spPr/>
      <dgm:t>
        <a:bodyPr/>
        <a:lstStyle/>
        <a:p>
          <a:endParaRPr lang="ru-RU"/>
        </a:p>
      </dgm:t>
    </dgm:pt>
    <dgm:pt modelId="{0513E739-E863-4695-9242-665AC753261D}">
      <dgm:prSet custT="1"/>
      <dgm:spPr/>
      <dgm:t>
        <a:bodyPr/>
        <a:lstStyle/>
        <a:p>
          <a:pPr algn="just" rtl="0"/>
          <a:r>
            <a:rPr lang="ru-RU" sz="2200" u="none" dirty="0" smtClean="0">
              <a:latin typeface="Calibri" panose="020F0502020204030204" pitchFamily="34" charset="0"/>
              <a:cs typeface="Calibri" panose="020F0502020204030204" pitchFamily="34" charset="0"/>
            </a:rPr>
            <a:t>поддержка полной реляционной модели, а именно: </a:t>
          </a:r>
          <a:r>
            <a:rPr lang="ru-RU" sz="2200" i="1" u="none" dirty="0" smtClean="0">
              <a:latin typeface="Calibri" panose="020F0502020204030204" pitchFamily="34" charset="0"/>
              <a:cs typeface="Calibri" panose="020F0502020204030204" pitchFamily="34" charset="0"/>
            </a:rPr>
            <a:t>структурной целостности</a:t>
          </a:r>
          <a:r>
            <a:rPr lang="ru-RU" sz="2200" u="none" dirty="0" smtClean="0">
              <a:latin typeface="Calibri" panose="020F0502020204030204" pitchFamily="34" charset="0"/>
              <a:cs typeface="Calibri" panose="020F0502020204030204" pitchFamily="34" charset="0"/>
            </a:rPr>
            <a:t>, </a:t>
          </a:r>
          <a:r>
            <a:rPr lang="ru-RU" sz="2200" i="1" u="none" dirty="0" smtClean="0">
              <a:latin typeface="Calibri" panose="020F0502020204030204" pitchFamily="34" charset="0"/>
              <a:cs typeface="Calibri" panose="020F0502020204030204" pitchFamily="34" charset="0"/>
            </a:rPr>
            <a:t>языковой целостности,</a:t>
          </a:r>
          <a:r>
            <a:rPr lang="ru-RU" sz="2200" u="none" dirty="0" smtClean="0">
              <a:latin typeface="Calibri" panose="020F0502020204030204" pitchFamily="34" charset="0"/>
              <a:cs typeface="Calibri" panose="020F0502020204030204" pitchFamily="34" charset="0"/>
            </a:rPr>
            <a:t> </a:t>
          </a:r>
          <a:r>
            <a:rPr lang="ru-RU" sz="2200" i="1" u="none" dirty="0" smtClean="0">
              <a:latin typeface="Calibri" panose="020F0502020204030204" pitchFamily="34" charset="0"/>
              <a:cs typeface="Calibri" panose="020F0502020204030204" pitchFamily="34" charset="0"/>
            </a:rPr>
            <a:t>ссылочной целостности</a:t>
          </a:r>
          <a:r>
            <a:rPr lang="ru-RU" sz="2200" u="none" dirty="0" smtClean="0">
              <a:latin typeface="Calibri" panose="020F0502020204030204" pitchFamily="34" charset="0"/>
              <a:cs typeface="Calibri" panose="020F0502020204030204" pitchFamily="34" charset="0"/>
            </a:rPr>
            <a:t>;</a:t>
          </a:r>
          <a:endParaRPr lang="ru-RU" sz="2200" u="none" dirty="0">
            <a:latin typeface="Calibri" panose="020F0502020204030204" pitchFamily="34" charset="0"/>
            <a:cs typeface="Calibri" panose="020F0502020204030204" pitchFamily="34" charset="0"/>
          </a:endParaRPr>
        </a:p>
      </dgm:t>
    </dgm:pt>
    <dgm:pt modelId="{2F401A7D-2FC7-4195-8E2C-EE6C3B84E21A}" type="parTrans" cxnId="{067E7502-1F0A-40C1-A34E-DB0D0C548E38}">
      <dgm:prSet/>
      <dgm:spPr/>
      <dgm:t>
        <a:bodyPr/>
        <a:lstStyle/>
        <a:p>
          <a:pPr algn="just"/>
          <a:endParaRPr lang="ru-RU" sz="2200">
            <a:latin typeface="Calibri" panose="020F0502020204030204" pitchFamily="34" charset="0"/>
            <a:cs typeface="Calibri" panose="020F0502020204030204" pitchFamily="34" charset="0"/>
          </a:endParaRPr>
        </a:p>
      </dgm:t>
    </dgm:pt>
    <dgm:pt modelId="{DB3470A1-2AA6-4DC1-8CDE-83E0AED84AD2}" type="sibTrans" cxnId="{067E7502-1F0A-40C1-A34E-DB0D0C548E38}">
      <dgm:prSet/>
      <dgm:spPr/>
      <dgm:t>
        <a:bodyPr/>
        <a:lstStyle/>
        <a:p>
          <a:pPr algn="just"/>
          <a:endParaRPr lang="ru-RU" sz="2200">
            <a:latin typeface="Calibri" panose="020F0502020204030204" pitchFamily="34" charset="0"/>
            <a:cs typeface="Calibri" panose="020F0502020204030204" pitchFamily="34" charset="0"/>
          </a:endParaRPr>
        </a:p>
      </dgm:t>
    </dgm:pt>
    <dgm:pt modelId="{B46E5BE2-CE57-4762-9B3C-F4E8F1859A7F}">
      <dgm:prSet custT="1"/>
      <dgm:spPr/>
      <dgm:t>
        <a:bodyPr/>
        <a:lstStyle/>
        <a:p>
          <a:pPr algn="just" rtl="0"/>
          <a:r>
            <a:rPr lang="ru-RU" sz="2200" u="none" dirty="0" smtClean="0">
              <a:latin typeface="Calibri" panose="020F0502020204030204" pitchFamily="34" charset="0"/>
              <a:cs typeface="Calibri" panose="020F0502020204030204" pitchFamily="34" charset="0"/>
            </a:rPr>
            <a:t>большинство современных СУБД рассчитаны на </a:t>
          </a:r>
          <a:r>
            <a:rPr lang="ru-RU" sz="2200" u="none" dirty="0" err="1" smtClean="0">
              <a:latin typeface="Calibri" panose="020F0502020204030204" pitchFamily="34" charset="0"/>
              <a:cs typeface="Calibri" panose="020F0502020204030204" pitchFamily="34" charset="0"/>
            </a:rPr>
            <a:t>многоплатформенную</a:t>
          </a:r>
          <a:r>
            <a:rPr lang="ru-RU" sz="2200" u="none" dirty="0" smtClean="0">
              <a:latin typeface="Calibri" panose="020F0502020204030204" pitchFamily="34" charset="0"/>
              <a:cs typeface="Calibri" panose="020F0502020204030204" pitchFamily="34" charset="0"/>
            </a:rPr>
            <a:t> архитектуру; </a:t>
          </a:r>
          <a:endParaRPr lang="ru-RU" sz="2200" u="none" dirty="0">
            <a:latin typeface="Calibri" panose="020F0502020204030204" pitchFamily="34" charset="0"/>
            <a:cs typeface="Calibri" panose="020F0502020204030204" pitchFamily="34" charset="0"/>
          </a:endParaRPr>
        </a:p>
      </dgm:t>
    </dgm:pt>
    <dgm:pt modelId="{187121AC-9A03-4809-8526-2959AA740B53}" type="parTrans" cxnId="{4D1872D5-CB4C-4C09-9A2C-D056A6CE67F6}">
      <dgm:prSet/>
      <dgm:spPr/>
      <dgm:t>
        <a:bodyPr/>
        <a:lstStyle/>
        <a:p>
          <a:pPr algn="just"/>
          <a:endParaRPr lang="ru-RU" sz="2200">
            <a:latin typeface="Calibri" panose="020F0502020204030204" pitchFamily="34" charset="0"/>
            <a:cs typeface="Calibri" panose="020F0502020204030204" pitchFamily="34" charset="0"/>
          </a:endParaRPr>
        </a:p>
      </dgm:t>
    </dgm:pt>
    <dgm:pt modelId="{9F7DEB11-14FE-4FBB-B04C-5D4C4C356442}" type="sibTrans" cxnId="{4D1872D5-CB4C-4C09-9A2C-D056A6CE67F6}">
      <dgm:prSet/>
      <dgm:spPr/>
      <dgm:t>
        <a:bodyPr/>
        <a:lstStyle/>
        <a:p>
          <a:pPr algn="just"/>
          <a:endParaRPr lang="ru-RU" sz="2200">
            <a:latin typeface="Calibri" panose="020F0502020204030204" pitchFamily="34" charset="0"/>
            <a:cs typeface="Calibri" panose="020F0502020204030204" pitchFamily="34" charset="0"/>
          </a:endParaRPr>
        </a:p>
      </dgm:t>
    </dgm:pt>
    <dgm:pt modelId="{0C29DDA7-6F23-4286-8571-C294A9B74707}">
      <dgm:prSet custT="1"/>
      <dgm:spPr/>
      <dgm:t>
        <a:bodyPr/>
        <a:lstStyle/>
        <a:p>
          <a:pPr algn="just" rtl="0"/>
          <a:r>
            <a:rPr lang="ru-RU" sz="2200" u="none" dirty="0" smtClean="0">
              <a:latin typeface="Calibri" panose="020F0502020204030204" pitchFamily="34" charset="0"/>
              <a:cs typeface="Calibri" panose="020F0502020204030204" pitchFamily="34" charset="0"/>
            </a:rPr>
            <a:t>необходимость поддержки многопользовательской работы с базой данных и возможность децентрализованного хранения данных с реализацией общей концепции средств защиты данных и как следствие развитие средств администрирования БД.</a:t>
          </a:r>
          <a:endParaRPr lang="ru-RU" sz="2200" u="none" dirty="0">
            <a:latin typeface="Calibri" panose="020F0502020204030204" pitchFamily="34" charset="0"/>
            <a:cs typeface="Calibri" panose="020F0502020204030204" pitchFamily="34" charset="0"/>
          </a:endParaRPr>
        </a:p>
      </dgm:t>
    </dgm:pt>
    <dgm:pt modelId="{137EEE99-6A4B-4CD3-A6CF-7EF749D9DC0B}" type="parTrans" cxnId="{E79E8314-9E8F-4337-9856-0AC3BC08F50B}">
      <dgm:prSet/>
      <dgm:spPr/>
      <dgm:t>
        <a:bodyPr/>
        <a:lstStyle/>
        <a:p>
          <a:pPr algn="just"/>
          <a:endParaRPr lang="ru-RU" sz="2200">
            <a:latin typeface="Calibri" panose="020F0502020204030204" pitchFamily="34" charset="0"/>
            <a:cs typeface="Calibri" panose="020F0502020204030204" pitchFamily="34" charset="0"/>
          </a:endParaRPr>
        </a:p>
      </dgm:t>
    </dgm:pt>
    <dgm:pt modelId="{A6A74027-F31F-4791-9899-F529C405D187}" type="sibTrans" cxnId="{E79E8314-9E8F-4337-9856-0AC3BC08F50B}">
      <dgm:prSet/>
      <dgm:spPr/>
      <dgm:t>
        <a:bodyPr/>
        <a:lstStyle/>
        <a:p>
          <a:pPr algn="just"/>
          <a:endParaRPr lang="ru-RU" sz="2200">
            <a:latin typeface="Calibri" panose="020F0502020204030204" pitchFamily="34" charset="0"/>
            <a:cs typeface="Calibri" panose="020F0502020204030204" pitchFamily="34" charset="0"/>
          </a:endParaRPr>
        </a:p>
      </dgm:t>
    </dgm:pt>
    <dgm:pt modelId="{D15850B7-AF42-4C69-AFA4-B67DBA696E8F}" type="pres">
      <dgm:prSet presAssocID="{C802403D-5A19-4369-9C89-BB7A5537F550}" presName="Name0" presStyleCnt="0">
        <dgm:presLayoutVars>
          <dgm:dir/>
        </dgm:presLayoutVars>
      </dgm:prSet>
      <dgm:spPr/>
    </dgm:pt>
    <dgm:pt modelId="{7E6D6546-9E36-4898-9A70-054F028B32E5}" type="pres">
      <dgm:prSet presAssocID="{0513E739-E863-4695-9242-665AC753261D}" presName="noChildren" presStyleCnt="0"/>
      <dgm:spPr/>
    </dgm:pt>
    <dgm:pt modelId="{CB774D93-0A0A-46F9-B0AB-FFD7F4941DB4}" type="pres">
      <dgm:prSet presAssocID="{0513E739-E863-4695-9242-665AC753261D}" presName="gap" presStyleCnt="0"/>
      <dgm:spPr/>
    </dgm:pt>
    <dgm:pt modelId="{5ED17D58-B1F8-4813-B737-B895D8C7EAC2}" type="pres">
      <dgm:prSet presAssocID="{0513E739-E863-4695-9242-665AC753261D}" presName="medCircle2" presStyleLbl="vennNode1" presStyleIdx="0" presStyleCnt="3"/>
      <dgm:spPr/>
    </dgm:pt>
    <dgm:pt modelId="{3D22C743-A4FD-4C05-B490-EA2715DACDC1}" type="pres">
      <dgm:prSet presAssocID="{0513E739-E863-4695-9242-665AC753261D}" presName="txLvlOnly1" presStyleLbl="revTx" presStyleIdx="0" presStyleCnt="3"/>
      <dgm:spPr/>
    </dgm:pt>
    <dgm:pt modelId="{1E3A99B1-0391-4BA6-A2ED-35F2B232407B}" type="pres">
      <dgm:prSet presAssocID="{B46E5BE2-CE57-4762-9B3C-F4E8F1859A7F}" presName="noChildren" presStyleCnt="0"/>
      <dgm:spPr/>
    </dgm:pt>
    <dgm:pt modelId="{AB1DF954-68D9-4DE5-AD70-52871B833B51}" type="pres">
      <dgm:prSet presAssocID="{B46E5BE2-CE57-4762-9B3C-F4E8F1859A7F}" presName="gap" presStyleCnt="0"/>
      <dgm:spPr/>
    </dgm:pt>
    <dgm:pt modelId="{073B4669-4A8C-4C00-BCED-99D74CBADC5F}" type="pres">
      <dgm:prSet presAssocID="{B46E5BE2-CE57-4762-9B3C-F4E8F1859A7F}" presName="medCircle2" presStyleLbl="vennNode1" presStyleIdx="1" presStyleCnt="3"/>
      <dgm:spPr/>
    </dgm:pt>
    <dgm:pt modelId="{3B4794E7-BE6D-4976-B93F-E300B0D11E20}" type="pres">
      <dgm:prSet presAssocID="{B46E5BE2-CE57-4762-9B3C-F4E8F1859A7F}" presName="txLvlOnly1" presStyleLbl="revTx" presStyleIdx="1" presStyleCnt="3" custLinFactNeighborX="-143" custLinFactNeighborY="-2031"/>
      <dgm:spPr/>
    </dgm:pt>
    <dgm:pt modelId="{0D690603-F37F-417E-8D16-7421CF372997}" type="pres">
      <dgm:prSet presAssocID="{0C29DDA7-6F23-4286-8571-C294A9B74707}" presName="noChildren" presStyleCnt="0"/>
      <dgm:spPr/>
    </dgm:pt>
    <dgm:pt modelId="{5BA8BB7E-24EC-4E2B-8587-A2170C9FC408}" type="pres">
      <dgm:prSet presAssocID="{0C29DDA7-6F23-4286-8571-C294A9B74707}" presName="gap" presStyleCnt="0"/>
      <dgm:spPr/>
    </dgm:pt>
    <dgm:pt modelId="{3EB9502A-6CE6-41F7-9D40-3DAEA09AC668}" type="pres">
      <dgm:prSet presAssocID="{0C29DDA7-6F23-4286-8571-C294A9B74707}" presName="medCircle2" presStyleLbl="vennNode1" presStyleIdx="2" presStyleCnt="3"/>
      <dgm:spPr/>
    </dgm:pt>
    <dgm:pt modelId="{0B68433C-1E85-4A19-89B6-B825D8052C00}" type="pres">
      <dgm:prSet presAssocID="{0C29DDA7-6F23-4286-8571-C294A9B74707}" presName="txLvlOnly1" presStyleLbl="revTx" presStyleIdx="2" presStyleCnt="3"/>
      <dgm:spPr/>
      <dgm:t>
        <a:bodyPr/>
        <a:lstStyle/>
        <a:p>
          <a:endParaRPr lang="ru-RU"/>
        </a:p>
      </dgm:t>
    </dgm:pt>
  </dgm:ptLst>
  <dgm:cxnLst>
    <dgm:cxn modelId="{EB486B50-2D0A-4879-99F8-F4C24163B79D}" type="presOf" srcId="{B46E5BE2-CE57-4762-9B3C-F4E8F1859A7F}" destId="{3B4794E7-BE6D-4976-B93F-E300B0D11E20}" srcOrd="0" destOrd="0" presId="urn:microsoft.com/office/officeart/2008/layout/VerticalCircleList"/>
    <dgm:cxn modelId="{E4AECB7E-A63A-4003-BA4F-9241351B6366}" type="presOf" srcId="{C802403D-5A19-4369-9C89-BB7A5537F550}" destId="{D15850B7-AF42-4C69-AFA4-B67DBA696E8F}" srcOrd="0" destOrd="0" presId="urn:microsoft.com/office/officeart/2008/layout/VerticalCircleList"/>
    <dgm:cxn modelId="{067E7502-1F0A-40C1-A34E-DB0D0C548E38}" srcId="{C802403D-5A19-4369-9C89-BB7A5537F550}" destId="{0513E739-E863-4695-9242-665AC753261D}" srcOrd="0" destOrd="0" parTransId="{2F401A7D-2FC7-4195-8E2C-EE6C3B84E21A}" sibTransId="{DB3470A1-2AA6-4DC1-8CDE-83E0AED84AD2}"/>
    <dgm:cxn modelId="{03F903DD-6311-40BD-BAB0-F03A02AEDB64}" type="presOf" srcId="{0513E739-E863-4695-9242-665AC753261D}" destId="{3D22C743-A4FD-4C05-B490-EA2715DACDC1}" srcOrd="0" destOrd="0" presId="urn:microsoft.com/office/officeart/2008/layout/VerticalCircleList"/>
    <dgm:cxn modelId="{2B475023-6775-4E57-A3A4-B14643BD6118}" type="presOf" srcId="{0C29DDA7-6F23-4286-8571-C294A9B74707}" destId="{0B68433C-1E85-4A19-89B6-B825D8052C00}" srcOrd="0" destOrd="0" presId="urn:microsoft.com/office/officeart/2008/layout/VerticalCircleList"/>
    <dgm:cxn modelId="{4D1872D5-CB4C-4C09-9A2C-D056A6CE67F6}" srcId="{C802403D-5A19-4369-9C89-BB7A5537F550}" destId="{B46E5BE2-CE57-4762-9B3C-F4E8F1859A7F}" srcOrd="1" destOrd="0" parTransId="{187121AC-9A03-4809-8526-2959AA740B53}" sibTransId="{9F7DEB11-14FE-4FBB-B04C-5D4C4C356442}"/>
    <dgm:cxn modelId="{E79E8314-9E8F-4337-9856-0AC3BC08F50B}" srcId="{C802403D-5A19-4369-9C89-BB7A5537F550}" destId="{0C29DDA7-6F23-4286-8571-C294A9B74707}" srcOrd="2" destOrd="0" parTransId="{137EEE99-6A4B-4CD3-A6CF-7EF749D9DC0B}" sibTransId="{A6A74027-F31F-4791-9899-F529C405D187}"/>
    <dgm:cxn modelId="{B0A43A87-2D48-4F03-ACDE-5EA3478942D0}" type="presParOf" srcId="{D15850B7-AF42-4C69-AFA4-B67DBA696E8F}" destId="{7E6D6546-9E36-4898-9A70-054F028B32E5}" srcOrd="0" destOrd="0" presId="urn:microsoft.com/office/officeart/2008/layout/VerticalCircleList"/>
    <dgm:cxn modelId="{AE416564-04C0-4F73-8747-B1C6FACA1D17}" type="presParOf" srcId="{7E6D6546-9E36-4898-9A70-054F028B32E5}" destId="{CB774D93-0A0A-46F9-B0AB-FFD7F4941DB4}" srcOrd="0" destOrd="0" presId="urn:microsoft.com/office/officeart/2008/layout/VerticalCircleList"/>
    <dgm:cxn modelId="{7E6C009C-13B2-4F3B-B7AC-31961403EFD8}" type="presParOf" srcId="{7E6D6546-9E36-4898-9A70-054F028B32E5}" destId="{5ED17D58-B1F8-4813-B737-B895D8C7EAC2}" srcOrd="1" destOrd="0" presId="urn:microsoft.com/office/officeart/2008/layout/VerticalCircleList"/>
    <dgm:cxn modelId="{2CEB3F71-3D93-44B9-ACFF-BF6864EE3450}" type="presParOf" srcId="{7E6D6546-9E36-4898-9A70-054F028B32E5}" destId="{3D22C743-A4FD-4C05-B490-EA2715DACDC1}" srcOrd="2" destOrd="0" presId="urn:microsoft.com/office/officeart/2008/layout/VerticalCircleList"/>
    <dgm:cxn modelId="{F7164C42-2420-492F-A33D-86D44A160C97}" type="presParOf" srcId="{D15850B7-AF42-4C69-AFA4-B67DBA696E8F}" destId="{1E3A99B1-0391-4BA6-A2ED-35F2B232407B}" srcOrd="1" destOrd="0" presId="urn:microsoft.com/office/officeart/2008/layout/VerticalCircleList"/>
    <dgm:cxn modelId="{AF4F13DB-3178-4BF1-AE7D-48071583F6B2}" type="presParOf" srcId="{1E3A99B1-0391-4BA6-A2ED-35F2B232407B}" destId="{AB1DF954-68D9-4DE5-AD70-52871B833B51}" srcOrd="0" destOrd="0" presId="urn:microsoft.com/office/officeart/2008/layout/VerticalCircleList"/>
    <dgm:cxn modelId="{E331285F-4D45-421D-AA9B-781AFA6680B2}" type="presParOf" srcId="{1E3A99B1-0391-4BA6-A2ED-35F2B232407B}" destId="{073B4669-4A8C-4C00-BCED-99D74CBADC5F}" srcOrd="1" destOrd="0" presId="urn:microsoft.com/office/officeart/2008/layout/VerticalCircleList"/>
    <dgm:cxn modelId="{2844E817-3FFB-456B-AD53-353D4C228F7A}" type="presParOf" srcId="{1E3A99B1-0391-4BA6-A2ED-35F2B232407B}" destId="{3B4794E7-BE6D-4976-B93F-E300B0D11E20}" srcOrd="2" destOrd="0" presId="urn:microsoft.com/office/officeart/2008/layout/VerticalCircleList"/>
    <dgm:cxn modelId="{684F9A72-8D5F-48D7-B718-2CA43931D062}" type="presParOf" srcId="{D15850B7-AF42-4C69-AFA4-B67DBA696E8F}" destId="{0D690603-F37F-417E-8D16-7421CF372997}" srcOrd="2" destOrd="0" presId="urn:microsoft.com/office/officeart/2008/layout/VerticalCircleList"/>
    <dgm:cxn modelId="{D653BC42-7F9B-4FEE-9E51-93772D42B3F5}" type="presParOf" srcId="{0D690603-F37F-417E-8D16-7421CF372997}" destId="{5BA8BB7E-24EC-4E2B-8587-A2170C9FC408}" srcOrd="0" destOrd="0" presId="urn:microsoft.com/office/officeart/2008/layout/VerticalCircleList"/>
    <dgm:cxn modelId="{0410D720-FBC5-43D2-9D0A-570969BD92C5}" type="presParOf" srcId="{0D690603-F37F-417E-8D16-7421CF372997}" destId="{3EB9502A-6CE6-41F7-9D40-3DAEA09AC668}" srcOrd="1" destOrd="0" presId="urn:microsoft.com/office/officeart/2008/layout/VerticalCircleList"/>
    <dgm:cxn modelId="{4084AB1B-7999-46D0-91E9-A136F1540568}" type="presParOf" srcId="{0D690603-F37F-417E-8D16-7421CF372997}" destId="{0B68433C-1E85-4A19-89B6-B825D8052C00}" srcOrd="2" destOrd="0" presId="urn:microsoft.com/office/officeart/2008/layout/Vertical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4FD48E8-8F97-4139-9702-A4344009A1C5}" type="doc">
      <dgm:prSet loTypeId="urn:microsoft.com/office/officeart/2005/8/layout/vList2" loCatId="list" qsTypeId="urn:microsoft.com/office/officeart/2005/8/quickstyle/simple3" qsCatId="simple" csTypeId="urn:microsoft.com/office/officeart/2005/8/colors/colorful1" csCatId="colorful" phldr="1"/>
      <dgm:spPr/>
      <dgm:t>
        <a:bodyPr/>
        <a:lstStyle/>
        <a:p>
          <a:endParaRPr lang="ru-RU"/>
        </a:p>
      </dgm:t>
    </dgm:pt>
    <dgm:pt modelId="{6D2C9AE1-AA7A-49F4-BB4D-6377E825AB26}">
      <dgm:prSet custT="1"/>
      <dgm:spPr/>
      <dgm:t>
        <a:bodyPr/>
        <a:lstStyle/>
        <a:p>
          <a:pPr algn="just" rtl="0"/>
          <a:r>
            <a:rPr lang="ru-RU" sz="2400" b="1" dirty="0" smtClean="0">
              <a:latin typeface="Calibri" panose="020F0502020204030204" pitchFamily="34" charset="0"/>
              <a:cs typeface="Calibri" panose="020F0502020204030204" pitchFamily="34" charset="0"/>
            </a:rPr>
            <a:t>База данных </a:t>
          </a:r>
          <a:r>
            <a:rPr lang="ru-RU" sz="2400" dirty="0" smtClean="0">
              <a:latin typeface="Calibri" panose="020F0502020204030204" pitchFamily="34" charset="0"/>
              <a:cs typeface="Calibri" panose="020F0502020204030204" pitchFamily="34" charset="0"/>
            </a:rPr>
            <a:t>– 1) набор сведений, хранящихся некоторым упорядоченным способом; 2) именованная совокупность данных, отражающая состояние объектов и их отношений в рассматриваемой предметной области. </a:t>
          </a:r>
          <a:endParaRPr lang="ru-RU" sz="2400" dirty="0">
            <a:latin typeface="Calibri" panose="020F0502020204030204" pitchFamily="34" charset="0"/>
            <a:cs typeface="Calibri" panose="020F0502020204030204" pitchFamily="34" charset="0"/>
          </a:endParaRPr>
        </a:p>
      </dgm:t>
    </dgm:pt>
    <dgm:pt modelId="{9D0505C0-8337-4D13-82EF-5EF153A76049}" type="parTrans" cxnId="{9EAA8D8E-21AE-49A1-96E8-35DB45CA01A8}">
      <dgm:prSet/>
      <dgm:spPr/>
      <dgm:t>
        <a:bodyPr/>
        <a:lstStyle/>
        <a:p>
          <a:pPr algn="just"/>
          <a:endParaRPr lang="ru-RU" sz="2400">
            <a:latin typeface="Calibri" panose="020F0502020204030204" pitchFamily="34" charset="0"/>
            <a:cs typeface="Calibri" panose="020F0502020204030204" pitchFamily="34" charset="0"/>
          </a:endParaRPr>
        </a:p>
      </dgm:t>
    </dgm:pt>
    <dgm:pt modelId="{C4F12082-7B6D-41FF-ACFE-EA940E4820C9}" type="sibTrans" cxnId="{9EAA8D8E-21AE-49A1-96E8-35DB45CA01A8}">
      <dgm:prSet/>
      <dgm:spPr/>
      <dgm:t>
        <a:bodyPr/>
        <a:lstStyle/>
        <a:p>
          <a:pPr algn="just"/>
          <a:endParaRPr lang="ru-RU" sz="2400">
            <a:latin typeface="Calibri" panose="020F0502020204030204" pitchFamily="34" charset="0"/>
            <a:cs typeface="Calibri" panose="020F0502020204030204" pitchFamily="34" charset="0"/>
          </a:endParaRPr>
        </a:p>
      </dgm:t>
    </dgm:pt>
    <dgm:pt modelId="{AE58ABE0-0C8A-4B52-BBC3-2A76EB39BD77}">
      <dgm:prSet custT="1"/>
      <dgm:spPr/>
      <dgm:t>
        <a:bodyPr/>
        <a:lstStyle/>
        <a:p>
          <a:pPr algn="just" rtl="0"/>
          <a:r>
            <a:rPr lang="ru-RU" sz="2400" b="1" dirty="0" smtClean="0">
              <a:latin typeface="Calibri" panose="020F0502020204030204" pitchFamily="34" charset="0"/>
              <a:cs typeface="Calibri" panose="020F0502020204030204" pitchFamily="34" charset="0"/>
            </a:rPr>
            <a:t>Система управления базами данных - </a:t>
          </a:r>
          <a:r>
            <a:rPr lang="ru-RU" sz="2400" dirty="0" smtClean="0">
              <a:latin typeface="Calibri" panose="020F0502020204030204" pitchFamily="34" charset="0"/>
              <a:cs typeface="Calibri" panose="020F0502020204030204" pitchFamily="34" charset="0"/>
            </a:rPr>
            <a:t>это совокупность языковых и программных средств, которая осуществляет доступ к данным, позволяет их создавать, менять и удалять, обеспечивает безопасность данных и т.д. </a:t>
          </a:r>
          <a:endParaRPr lang="ru-RU" sz="2400" dirty="0">
            <a:latin typeface="Calibri" panose="020F0502020204030204" pitchFamily="34" charset="0"/>
            <a:cs typeface="Calibri" panose="020F0502020204030204" pitchFamily="34" charset="0"/>
          </a:endParaRPr>
        </a:p>
      </dgm:t>
    </dgm:pt>
    <dgm:pt modelId="{302B6438-45CF-4D65-9FB2-8650C36F4DBC}" type="parTrans" cxnId="{F947F344-70E4-4B83-8783-1E4EE8392A20}">
      <dgm:prSet/>
      <dgm:spPr/>
      <dgm:t>
        <a:bodyPr/>
        <a:lstStyle/>
        <a:p>
          <a:pPr algn="just"/>
          <a:endParaRPr lang="ru-RU" sz="2400">
            <a:latin typeface="Calibri" panose="020F0502020204030204" pitchFamily="34" charset="0"/>
            <a:cs typeface="Calibri" panose="020F0502020204030204" pitchFamily="34" charset="0"/>
          </a:endParaRPr>
        </a:p>
      </dgm:t>
    </dgm:pt>
    <dgm:pt modelId="{B773521D-34F3-4A6E-8C8C-A15232F51971}" type="sibTrans" cxnId="{F947F344-70E4-4B83-8783-1E4EE8392A20}">
      <dgm:prSet/>
      <dgm:spPr/>
      <dgm:t>
        <a:bodyPr/>
        <a:lstStyle/>
        <a:p>
          <a:pPr algn="just"/>
          <a:endParaRPr lang="ru-RU" sz="2400">
            <a:latin typeface="Calibri" panose="020F0502020204030204" pitchFamily="34" charset="0"/>
            <a:cs typeface="Calibri" panose="020F0502020204030204" pitchFamily="34" charset="0"/>
          </a:endParaRPr>
        </a:p>
      </dgm:t>
    </dgm:pt>
    <dgm:pt modelId="{F299756A-3C0A-4D11-98C5-D4F08AE78F34}">
      <dgm:prSet custT="1"/>
      <dgm:spPr/>
      <dgm:t>
        <a:bodyPr/>
        <a:lstStyle/>
        <a:p>
          <a:pPr algn="just" rtl="0"/>
          <a:r>
            <a:rPr lang="ru-RU" sz="2400" b="1" i="0" dirty="0" smtClean="0">
              <a:latin typeface="Calibri" panose="020F0502020204030204" pitchFamily="34" charset="0"/>
              <a:cs typeface="Calibri" panose="020F0502020204030204" pitchFamily="34" charset="0"/>
            </a:rPr>
            <a:t>SQL </a:t>
          </a:r>
          <a:r>
            <a:rPr lang="en-US" sz="2400" b="1" dirty="0" smtClean="0">
              <a:latin typeface="Calibri" panose="020F0502020204030204" pitchFamily="34" charset="0"/>
              <a:cs typeface="Calibri" panose="020F0502020204030204" pitchFamily="34" charset="0"/>
            </a:rPr>
            <a:t>(Structured Query Language)</a:t>
          </a:r>
          <a:r>
            <a:rPr lang="en-US" sz="2400" dirty="0" smtClean="0">
              <a:latin typeface="Calibri" panose="020F0502020204030204" pitchFamily="34" charset="0"/>
              <a:cs typeface="Calibri" panose="020F0502020204030204" pitchFamily="34" charset="0"/>
            </a:rPr>
            <a:t> </a:t>
          </a:r>
          <a:r>
            <a:rPr lang="ru-RU" sz="2400" dirty="0" smtClean="0">
              <a:latin typeface="Calibri" panose="020F0502020204030204" pitchFamily="34" charset="0"/>
              <a:cs typeface="Calibri" panose="020F0502020204030204" pitchFamily="34" charset="0"/>
            </a:rPr>
            <a:t>- язык структурированных запросов, основной задачей которого является предоставление простого способа считывания и записи информации в базу данных.</a:t>
          </a:r>
          <a:endParaRPr lang="ru-RU" sz="2400" dirty="0">
            <a:latin typeface="Calibri" panose="020F0502020204030204" pitchFamily="34" charset="0"/>
            <a:cs typeface="Calibri" panose="020F0502020204030204" pitchFamily="34" charset="0"/>
          </a:endParaRPr>
        </a:p>
      </dgm:t>
    </dgm:pt>
    <dgm:pt modelId="{F2A050E8-5826-4C13-ABD9-96F1D5DFCC3E}" type="parTrans" cxnId="{26ED0A00-2E1F-490E-B912-FE52DC1ECAD7}">
      <dgm:prSet/>
      <dgm:spPr/>
      <dgm:t>
        <a:bodyPr/>
        <a:lstStyle/>
        <a:p>
          <a:endParaRPr lang="ru-RU"/>
        </a:p>
      </dgm:t>
    </dgm:pt>
    <dgm:pt modelId="{16DCBEED-5F6A-46F9-8FA3-CBA033EB3E30}" type="sibTrans" cxnId="{26ED0A00-2E1F-490E-B912-FE52DC1ECAD7}">
      <dgm:prSet/>
      <dgm:spPr/>
      <dgm:t>
        <a:bodyPr/>
        <a:lstStyle/>
        <a:p>
          <a:endParaRPr lang="ru-RU"/>
        </a:p>
      </dgm:t>
    </dgm:pt>
    <dgm:pt modelId="{649D4634-4E53-49A8-AB53-FBFE97843B6F}" type="pres">
      <dgm:prSet presAssocID="{B4FD48E8-8F97-4139-9702-A4344009A1C5}" presName="linear" presStyleCnt="0">
        <dgm:presLayoutVars>
          <dgm:animLvl val="lvl"/>
          <dgm:resizeHandles val="exact"/>
        </dgm:presLayoutVars>
      </dgm:prSet>
      <dgm:spPr/>
    </dgm:pt>
    <dgm:pt modelId="{2DC31048-08B4-4D7D-A163-671A29DB9920}" type="pres">
      <dgm:prSet presAssocID="{6D2C9AE1-AA7A-49F4-BB4D-6377E825AB26}" presName="parentText" presStyleLbl="node1" presStyleIdx="0" presStyleCnt="3">
        <dgm:presLayoutVars>
          <dgm:chMax val="0"/>
          <dgm:bulletEnabled val="1"/>
        </dgm:presLayoutVars>
      </dgm:prSet>
      <dgm:spPr/>
      <dgm:t>
        <a:bodyPr/>
        <a:lstStyle/>
        <a:p>
          <a:endParaRPr lang="ru-RU"/>
        </a:p>
      </dgm:t>
    </dgm:pt>
    <dgm:pt modelId="{391F243D-73EE-4678-844E-F5EC5CF66C00}" type="pres">
      <dgm:prSet presAssocID="{C4F12082-7B6D-41FF-ACFE-EA940E4820C9}" presName="spacer" presStyleCnt="0"/>
      <dgm:spPr/>
    </dgm:pt>
    <dgm:pt modelId="{F7C86922-C8B0-4C7E-BB84-C0E5062A5CAD}" type="pres">
      <dgm:prSet presAssocID="{AE58ABE0-0C8A-4B52-BBC3-2A76EB39BD77}" presName="parentText" presStyleLbl="node1" presStyleIdx="1" presStyleCnt="3">
        <dgm:presLayoutVars>
          <dgm:chMax val="0"/>
          <dgm:bulletEnabled val="1"/>
        </dgm:presLayoutVars>
      </dgm:prSet>
      <dgm:spPr/>
    </dgm:pt>
    <dgm:pt modelId="{71CF44C7-9124-42A6-91E2-209B310BDB37}" type="pres">
      <dgm:prSet presAssocID="{B773521D-34F3-4A6E-8C8C-A15232F51971}" presName="spacer" presStyleCnt="0"/>
      <dgm:spPr/>
    </dgm:pt>
    <dgm:pt modelId="{110E3317-6C9D-48FF-A73B-75F3F348DBE4}" type="pres">
      <dgm:prSet presAssocID="{F299756A-3C0A-4D11-98C5-D4F08AE78F34}" presName="parentText" presStyleLbl="node1" presStyleIdx="2" presStyleCnt="3">
        <dgm:presLayoutVars>
          <dgm:chMax val="0"/>
          <dgm:bulletEnabled val="1"/>
        </dgm:presLayoutVars>
      </dgm:prSet>
      <dgm:spPr/>
      <dgm:t>
        <a:bodyPr/>
        <a:lstStyle/>
        <a:p>
          <a:endParaRPr lang="ru-RU"/>
        </a:p>
      </dgm:t>
    </dgm:pt>
  </dgm:ptLst>
  <dgm:cxnLst>
    <dgm:cxn modelId="{01A7F364-AFB4-45B1-A481-412377A82E5B}" type="presOf" srcId="{AE58ABE0-0C8A-4B52-BBC3-2A76EB39BD77}" destId="{F7C86922-C8B0-4C7E-BB84-C0E5062A5CAD}" srcOrd="0" destOrd="0" presId="urn:microsoft.com/office/officeart/2005/8/layout/vList2"/>
    <dgm:cxn modelId="{F947F344-70E4-4B83-8783-1E4EE8392A20}" srcId="{B4FD48E8-8F97-4139-9702-A4344009A1C5}" destId="{AE58ABE0-0C8A-4B52-BBC3-2A76EB39BD77}" srcOrd="1" destOrd="0" parTransId="{302B6438-45CF-4D65-9FB2-8650C36F4DBC}" sibTransId="{B773521D-34F3-4A6E-8C8C-A15232F51971}"/>
    <dgm:cxn modelId="{E5891254-EEF0-47EE-BA5F-D9E7A36B3D82}" type="presOf" srcId="{B4FD48E8-8F97-4139-9702-A4344009A1C5}" destId="{649D4634-4E53-49A8-AB53-FBFE97843B6F}" srcOrd="0" destOrd="0" presId="urn:microsoft.com/office/officeart/2005/8/layout/vList2"/>
    <dgm:cxn modelId="{E90FB8E2-0DEC-4128-829B-0537F56C9677}" type="presOf" srcId="{F299756A-3C0A-4D11-98C5-D4F08AE78F34}" destId="{110E3317-6C9D-48FF-A73B-75F3F348DBE4}" srcOrd="0" destOrd="0" presId="urn:microsoft.com/office/officeart/2005/8/layout/vList2"/>
    <dgm:cxn modelId="{26ED0A00-2E1F-490E-B912-FE52DC1ECAD7}" srcId="{B4FD48E8-8F97-4139-9702-A4344009A1C5}" destId="{F299756A-3C0A-4D11-98C5-D4F08AE78F34}" srcOrd="2" destOrd="0" parTransId="{F2A050E8-5826-4C13-ABD9-96F1D5DFCC3E}" sibTransId="{16DCBEED-5F6A-46F9-8FA3-CBA033EB3E30}"/>
    <dgm:cxn modelId="{9EAA8D8E-21AE-49A1-96E8-35DB45CA01A8}" srcId="{B4FD48E8-8F97-4139-9702-A4344009A1C5}" destId="{6D2C9AE1-AA7A-49F4-BB4D-6377E825AB26}" srcOrd="0" destOrd="0" parTransId="{9D0505C0-8337-4D13-82EF-5EF153A76049}" sibTransId="{C4F12082-7B6D-41FF-ACFE-EA940E4820C9}"/>
    <dgm:cxn modelId="{710E87F7-F9C5-4185-BABC-0E03B2D546DE}" type="presOf" srcId="{6D2C9AE1-AA7A-49F4-BB4D-6377E825AB26}" destId="{2DC31048-08B4-4D7D-A163-671A29DB9920}" srcOrd="0" destOrd="0" presId="urn:microsoft.com/office/officeart/2005/8/layout/vList2"/>
    <dgm:cxn modelId="{AD229B4E-F3EF-4DE6-BFDE-0EBD70FF9EDB}" type="presParOf" srcId="{649D4634-4E53-49A8-AB53-FBFE97843B6F}" destId="{2DC31048-08B4-4D7D-A163-671A29DB9920}" srcOrd="0" destOrd="0" presId="urn:microsoft.com/office/officeart/2005/8/layout/vList2"/>
    <dgm:cxn modelId="{E3718736-C982-4EEC-B2A3-1575A0416A3B}" type="presParOf" srcId="{649D4634-4E53-49A8-AB53-FBFE97843B6F}" destId="{391F243D-73EE-4678-844E-F5EC5CF66C00}" srcOrd="1" destOrd="0" presId="urn:microsoft.com/office/officeart/2005/8/layout/vList2"/>
    <dgm:cxn modelId="{99EE51F3-7918-4C9E-A55D-300B23F767F4}" type="presParOf" srcId="{649D4634-4E53-49A8-AB53-FBFE97843B6F}" destId="{F7C86922-C8B0-4C7E-BB84-C0E5062A5CAD}" srcOrd="2" destOrd="0" presId="urn:microsoft.com/office/officeart/2005/8/layout/vList2"/>
    <dgm:cxn modelId="{0996068A-D4D3-4EC3-A84C-DE77A12C0AE6}" type="presParOf" srcId="{649D4634-4E53-49A8-AB53-FBFE97843B6F}" destId="{71CF44C7-9124-42A6-91E2-209B310BDB37}" srcOrd="3" destOrd="0" presId="urn:microsoft.com/office/officeart/2005/8/layout/vList2"/>
    <dgm:cxn modelId="{27A35FA4-FB44-42B9-B6D7-E778D5D86FD8}" type="presParOf" srcId="{649D4634-4E53-49A8-AB53-FBFE97843B6F}" destId="{110E3317-6C9D-48FF-A73B-75F3F348DBE4}"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17434-8EDB-48DB-B3FE-8EBA7BD468CE}">
      <dsp:nvSpPr>
        <dsp:cNvPr id="0" name=""/>
        <dsp:cNvSpPr/>
      </dsp:nvSpPr>
      <dsp:spPr>
        <a:xfrm>
          <a:off x="2333362" y="963125"/>
          <a:ext cx="504161" cy="91440"/>
        </a:xfrm>
        <a:custGeom>
          <a:avLst/>
          <a:gdLst/>
          <a:ahLst/>
          <a:cxnLst/>
          <a:rect l="0" t="0" r="0" b="0"/>
          <a:pathLst>
            <a:path>
              <a:moveTo>
                <a:pt x="0" y="45720"/>
              </a:moveTo>
              <a:lnTo>
                <a:pt x="504161"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ru-RU" sz="1600" b="1" kern="1200">
            <a:latin typeface="Calibri" panose="020F0502020204030204" pitchFamily="34" charset="0"/>
            <a:cs typeface="Calibri" panose="020F0502020204030204" pitchFamily="34" charset="0"/>
          </a:endParaRPr>
        </a:p>
      </dsp:txBody>
      <dsp:txXfrm>
        <a:off x="2572074" y="1006169"/>
        <a:ext cx="26738" cy="5352"/>
      </dsp:txXfrm>
    </dsp:sp>
    <dsp:sp modelId="{79D93464-A0F5-4475-B225-C074B4D306D7}">
      <dsp:nvSpPr>
        <dsp:cNvPr id="0" name=""/>
        <dsp:cNvSpPr/>
      </dsp:nvSpPr>
      <dsp:spPr>
        <a:xfrm>
          <a:off x="10114" y="311331"/>
          <a:ext cx="2325048" cy="1395028"/>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63500" dist="25400" dir="147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Модуль 1. </a:t>
          </a:r>
        </a:p>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Введение в теорию баз данных</a:t>
          </a:r>
        </a:p>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(2 пары)</a:t>
          </a:r>
          <a:endParaRPr lang="ru-RU" sz="1600" b="1" kern="1200" dirty="0">
            <a:latin typeface="Calibri" panose="020F0502020204030204" pitchFamily="34" charset="0"/>
            <a:cs typeface="Calibri" panose="020F0502020204030204" pitchFamily="34" charset="0"/>
          </a:endParaRPr>
        </a:p>
      </dsp:txBody>
      <dsp:txXfrm>
        <a:off x="10114" y="311331"/>
        <a:ext cx="2325048" cy="1395028"/>
      </dsp:txXfrm>
    </dsp:sp>
    <dsp:sp modelId="{659FE265-DE84-4947-B536-520443E74F9A}">
      <dsp:nvSpPr>
        <dsp:cNvPr id="0" name=""/>
        <dsp:cNvSpPr/>
      </dsp:nvSpPr>
      <dsp:spPr>
        <a:xfrm>
          <a:off x="5193172" y="963125"/>
          <a:ext cx="504161" cy="91440"/>
        </a:xfrm>
        <a:custGeom>
          <a:avLst/>
          <a:gdLst/>
          <a:ahLst/>
          <a:cxnLst/>
          <a:rect l="0" t="0" r="0" b="0"/>
          <a:pathLst>
            <a:path>
              <a:moveTo>
                <a:pt x="0" y="45720"/>
              </a:moveTo>
              <a:lnTo>
                <a:pt x="504161" y="45720"/>
              </a:lnTo>
            </a:path>
          </a:pathLst>
        </a:custGeom>
        <a:noFill/>
        <a:ln w="9525" cap="flat" cmpd="sng" algn="ctr">
          <a:solidFill>
            <a:schemeClr val="accent3">
              <a:hueOff val="2324921"/>
              <a:satOff val="-7429"/>
              <a:lumOff val="-188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ru-RU" sz="1600" b="1" kern="1200">
            <a:latin typeface="Calibri" panose="020F0502020204030204" pitchFamily="34" charset="0"/>
            <a:cs typeface="Calibri" panose="020F0502020204030204" pitchFamily="34" charset="0"/>
          </a:endParaRPr>
        </a:p>
      </dsp:txBody>
      <dsp:txXfrm>
        <a:off x="5431883" y="1006169"/>
        <a:ext cx="26738" cy="5352"/>
      </dsp:txXfrm>
    </dsp:sp>
    <dsp:sp modelId="{E4578E88-F05C-4E15-874E-063F2705595B}">
      <dsp:nvSpPr>
        <dsp:cNvPr id="0" name=""/>
        <dsp:cNvSpPr/>
      </dsp:nvSpPr>
      <dsp:spPr>
        <a:xfrm>
          <a:off x="2869923" y="311331"/>
          <a:ext cx="2325048" cy="1395028"/>
        </a:xfrm>
        <a:prstGeom prst="rect">
          <a:avLst/>
        </a:prstGeom>
        <a:solidFill>
          <a:schemeClr val="accent3">
            <a:hueOff val="1937435"/>
            <a:satOff val="-6191"/>
            <a:lumOff val="-1569"/>
            <a:alphaOff val="0"/>
          </a:schemeClr>
        </a:solidFill>
        <a:ln w="38100" cap="flat" cmpd="sng" algn="ctr">
          <a:solidFill>
            <a:schemeClr val="lt1">
              <a:hueOff val="0"/>
              <a:satOff val="0"/>
              <a:lumOff val="0"/>
              <a:alphaOff val="0"/>
            </a:schemeClr>
          </a:solidFill>
          <a:prstDash val="solid"/>
        </a:ln>
        <a:effectLst>
          <a:outerShdw blurRad="63500" dist="25400" dir="147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Модуль</a:t>
          </a:r>
          <a:r>
            <a:rPr lang="en-US" sz="1600" b="1" kern="1200" dirty="0" smtClean="0">
              <a:latin typeface="Calibri" panose="020F0502020204030204" pitchFamily="34" charset="0"/>
              <a:cs typeface="Calibri" panose="020F0502020204030204" pitchFamily="34" charset="0"/>
            </a:rPr>
            <a:t> 2. </a:t>
          </a:r>
          <a:endParaRPr lang="ru-RU" sz="1600" b="1" kern="1200" dirty="0" smtClean="0">
            <a:latin typeface="Calibri" panose="020F0502020204030204" pitchFamily="34" charset="0"/>
            <a:cs typeface="Calibri" panose="020F0502020204030204" pitchFamily="34" charset="0"/>
          </a:endParaRPr>
        </a:p>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Основы взаимодействия с </a:t>
          </a:r>
          <a:r>
            <a:rPr lang="en-US" sz="1600" b="1" kern="1200" dirty="0" smtClean="0">
              <a:latin typeface="Calibri" panose="020F0502020204030204" pitchFamily="34" charset="0"/>
              <a:cs typeface="Calibri" panose="020F0502020204030204" pitchFamily="34" charset="0"/>
            </a:rPr>
            <a:t>MS SQL Server</a:t>
          </a:r>
          <a:endParaRPr lang="ru-RU" sz="1600" b="1" kern="1200" dirty="0" smtClean="0">
            <a:latin typeface="Calibri" panose="020F0502020204030204" pitchFamily="34" charset="0"/>
            <a:cs typeface="Calibri" panose="020F0502020204030204" pitchFamily="34" charset="0"/>
          </a:endParaRPr>
        </a:p>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(2 пары)</a:t>
          </a:r>
          <a:endParaRPr lang="ru-RU" sz="1600" b="1" kern="1200" dirty="0">
            <a:latin typeface="Calibri" panose="020F0502020204030204" pitchFamily="34" charset="0"/>
            <a:cs typeface="Calibri" panose="020F0502020204030204" pitchFamily="34" charset="0"/>
          </a:endParaRPr>
        </a:p>
      </dsp:txBody>
      <dsp:txXfrm>
        <a:off x="2869923" y="311331"/>
        <a:ext cx="2325048" cy="1395028"/>
      </dsp:txXfrm>
    </dsp:sp>
    <dsp:sp modelId="{1AAD654A-C768-4EEA-BF4D-EF58196C7410}">
      <dsp:nvSpPr>
        <dsp:cNvPr id="0" name=""/>
        <dsp:cNvSpPr/>
      </dsp:nvSpPr>
      <dsp:spPr>
        <a:xfrm>
          <a:off x="1172638" y="1704560"/>
          <a:ext cx="5719618" cy="504161"/>
        </a:xfrm>
        <a:custGeom>
          <a:avLst/>
          <a:gdLst/>
          <a:ahLst/>
          <a:cxnLst/>
          <a:rect l="0" t="0" r="0" b="0"/>
          <a:pathLst>
            <a:path>
              <a:moveTo>
                <a:pt x="5719618" y="0"/>
              </a:moveTo>
              <a:lnTo>
                <a:pt x="5719618" y="269180"/>
              </a:lnTo>
              <a:lnTo>
                <a:pt x="0" y="269180"/>
              </a:lnTo>
              <a:lnTo>
                <a:pt x="0" y="504161"/>
              </a:lnTo>
            </a:path>
          </a:pathLst>
        </a:custGeom>
        <a:noFill/>
        <a:ln w="9525" cap="flat" cmpd="sng" algn="ctr">
          <a:solidFill>
            <a:schemeClr val="accent3">
              <a:hueOff val="4649843"/>
              <a:satOff val="-14858"/>
              <a:lumOff val="-376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ru-RU" sz="1600" b="1" kern="1200">
            <a:latin typeface="Calibri" panose="020F0502020204030204" pitchFamily="34" charset="0"/>
            <a:cs typeface="Calibri" panose="020F0502020204030204" pitchFamily="34" charset="0"/>
          </a:endParaRPr>
        </a:p>
      </dsp:txBody>
      <dsp:txXfrm>
        <a:off x="3888833" y="1953964"/>
        <a:ext cx="287228" cy="5352"/>
      </dsp:txXfrm>
    </dsp:sp>
    <dsp:sp modelId="{436D7558-14D9-40D9-AA86-3C082DE60D8C}">
      <dsp:nvSpPr>
        <dsp:cNvPr id="0" name=""/>
        <dsp:cNvSpPr/>
      </dsp:nvSpPr>
      <dsp:spPr>
        <a:xfrm>
          <a:off x="5729733" y="311331"/>
          <a:ext cx="2325048" cy="1395028"/>
        </a:xfrm>
        <a:prstGeom prst="rect">
          <a:avLst/>
        </a:prstGeom>
        <a:solidFill>
          <a:schemeClr val="accent3">
            <a:hueOff val="3874869"/>
            <a:satOff val="-12382"/>
            <a:lumOff val="-3137"/>
            <a:alphaOff val="0"/>
          </a:schemeClr>
        </a:solidFill>
        <a:ln w="38100" cap="flat" cmpd="sng" algn="ctr">
          <a:solidFill>
            <a:schemeClr val="lt1">
              <a:hueOff val="0"/>
              <a:satOff val="0"/>
              <a:lumOff val="0"/>
              <a:alphaOff val="0"/>
            </a:schemeClr>
          </a:solidFill>
          <a:prstDash val="solid"/>
        </a:ln>
        <a:effectLst>
          <a:outerShdw blurRad="63500" dist="25400" dir="147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Модуль 3. </a:t>
          </a:r>
        </a:p>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Запросы</a:t>
          </a:r>
          <a:r>
            <a:rPr lang="en-US" sz="1600" b="1" kern="1200" dirty="0" smtClean="0">
              <a:latin typeface="Calibri" panose="020F0502020204030204" pitchFamily="34" charset="0"/>
              <a:cs typeface="Calibri" panose="020F0502020204030204" pitchFamily="34" charset="0"/>
            </a:rPr>
            <a:t> SELECT, INSERT, UPDATE, DELETE</a:t>
          </a:r>
          <a:r>
            <a:rPr lang="ru-RU" sz="1600" b="1" kern="1200" dirty="0" smtClean="0">
              <a:latin typeface="Calibri" panose="020F0502020204030204" pitchFamily="34" charset="0"/>
              <a:cs typeface="Calibri" panose="020F0502020204030204" pitchFamily="34" charset="0"/>
            </a:rPr>
            <a:t> </a:t>
          </a:r>
        </a:p>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(2 пары)</a:t>
          </a:r>
          <a:endParaRPr lang="ru-RU" sz="1600" b="1" kern="1200" dirty="0">
            <a:latin typeface="Calibri" panose="020F0502020204030204" pitchFamily="34" charset="0"/>
            <a:cs typeface="Calibri" panose="020F0502020204030204" pitchFamily="34" charset="0"/>
          </a:endParaRPr>
        </a:p>
      </dsp:txBody>
      <dsp:txXfrm>
        <a:off x="5729733" y="311331"/>
        <a:ext cx="2325048" cy="1395028"/>
      </dsp:txXfrm>
    </dsp:sp>
    <dsp:sp modelId="{0A4442E9-1231-4BAE-B699-5CAD4F27B145}">
      <dsp:nvSpPr>
        <dsp:cNvPr id="0" name=""/>
        <dsp:cNvSpPr/>
      </dsp:nvSpPr>
      <dsp:spPr>
        <a:xfrm>
          <a:off x="2333362" y="2892916"/>
          <a:ext cx="504161" cy="91440"/>
        </a:xfrm>
        <a:custGeom>
          <a:avLst/>
          <a:gdLst/>
          <a:ahLst/>
          <a:cxnLst/>
          <a:rect l="0" t="0" r="0" b="0"/>
          <a:pathLst>
            <a:path>
              <a:moveTo>
                <a:pt x="0" y="45720"/>
              </a:moveTo>
              <a:lnTo>
                <a:pt x="504161" y="45720"/>
              </a:lnTo>
            </a:path>
          </a:pathLst>
        </a:custGeom>
        <a:noFill/>
        <a:ln w="9525" cap="flat" cmpd="sng" algn="ctr">
          <a:solidFill>
            <a:schemeClr val="accent3">
              <a:hueOff val="6974765"/>
              <a:satOff val="-22287"/>
              <a:lumOff val="-564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ru-RU" sz="1600" b="1" kern="1200">
            <a:latin typeface="Calibri" panose="020F0502020204030204" pitchFamily="34" charset="0"/>
            <a:cs typeface="Calibri" panose="020F0502020204030204" pitchFamily="34" charset="0"/>
          </a:endParaRPr>
        </a:p>
      </dsp:txBody>
      <dsp:txXfrm>
        <a:off x="2572074" y="2935959"/>
        <a:ext cx="26738" cy="5352"/>
      </dsp:txXfrm>
    </dsp:sp>
    <dsp:sp modelId="{9EF0EA3B-975E-4CF8-8564-57B3FA66F321}">
      <dsp:nvSpPr>
        <dsp:cNvPr id="0" name=""/>
        <dsp:cNvSpPr/>
      </dsp:nvSpPr>
      <dsp:spPr>
        <a:xfrm>
          <a:off x="10114" y="2241121"/>
          <a:ext cx="2325048" cy="1395028"/>
        </a:xfrm>
        <a:prstGeom prst="rect">
          <a:avLst/>
        </a:prstGeom>
        <a:solidFill>
          <a:schemeClr val="accent3">
            <a:hueOff val="5812304"/>
            <a:satOff val="-18573"/>
            <a:lumOff val="-4706"/>
            <a:alphaOff val="0"/>
          </a:schemeClr>
        </a:solidFill>
        <a:ln w="38100" cap="flat" cmpd="sng" algn="ctr">
          <a:solidFill>
            <a:schemeClr val="lt1">
              <a:hueOff val="0"/>
              <a:satOff val="0"/>
              <a:lumOff val="0"/>
              <a:alphaOff val="0"/>
            </a:schemeClr>
          </a:solidFill>
          <a:prstDash val="solid"/>
        </a:ln>
        <a:effectLst>
          <a:outerShdw blurRad="63500" dist="25400" dir="147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Модуль 4. </a:t>
          </a:r>
        </a:p>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Многотабличные базы данных </a:t>
          </a:r>
        </a:p>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(3 пары)</a:t>
          </a:r>
          <a:endParaRPr lang="ru-RU" sz="1600" b="1" kern="1200" dirty="0">
            <a:latin typeface="Calibri" panose="020F0502020204030204" pitchFamily="34" charset="0"/>
            <a:cs typeface="Calibri" panose="020F0502020204030204" pitchFamily="34" charset="0"/>
          </a:endParaRPr>
        </a:p>
      </dsp:txBody>
      <dsp:txXfrm>
        <a:off x="10114" y="2241121"/>
        <a:ext cx="2325048" cy="1395028"/>
      </dsp:txXfrm>
    </dsp:sp>
    <dsp:sp modelId="{A89283BB-BD4D-4F80-B0D3-E7713E2E4925}">
      <dsp:nvSpPr>
        <dsp:cNvPr id="0" name=""/>
        <dsp:cNvSpPr/>
      </dsp:nvSpPr>
      <dsp:spPr>
        <a:xfrm>
          <a:off x="5193172" y="2892916"/>
          <a:ext cx="504161" cy="91440"/>
        </a:xfrm>
        <a:custGeom>
          <a:avLst/>
          <a:gdLst/>
          <a:ahLst/>
          <a:cxnLst/>
          <a:rect l="0" t="0" r="0" b="0"/>
          <a:pathLst>
            <a:path>
              <a:moveTo>
                <a:pt x="0" y="45720"/>
              </a:moveTo>
              <a:lnTo>
                <a:pt x="504161" y="45720"/>
              </a:lnTo>
            </a:path>
          </a:pathLst>
        </a:custGeom>
        <a:noFill/>
        <a:ln w="9525" cap="flat" cmpd="sng" algn="ctr">
          <a:solidFill>
            <a:schemeClr val="accent3">
              <a:hueOff val="9299686"/>
              <a:satOff val="-29716"/>
              <a:lumOff val="-753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ru-RU" sz="1600" b="1" kern="1200">
            <a:latin typeface="Calibri" panose="020F0502020204030204" pitchFamily="34" charset="0"/>
            <a:cs typeface="Calibri" panose="020F0502020204030204" pitchFamily="34" charset="0"/>
          </a:endParaRPr>
        </a:p>
      </dsp:txBody>
      <dsp:txXfrm>
        <a:off x="5431883" y="2935959"/>
        <a:ext cx="26738" cy="5352"/>
      </dsp:txXfrm>
    </dsp:sp>
    <dsp:sp modelId="{63B7A3A4-99AC-4E8E-929E-D4E5DFC8DCBC}">
      <dsp:nvSpPr>
        <dsp:cNvPr id="0" name=""/>
        <dsp:cNvSpPr/>
      </dsp:nvSpPr>
      <dsp:spPr>
        <a:xfrm>
          <a:off x="2869923" y="2241121"/>
          <a:ext cx="2325048" cy="1395028"/>
        </a:xfrm>
        <a:prstGeom prst="rect">
          <a:avLst/>
        </a:prstGeom>
        <a:solidFill>
          <a:schemeClr val="accent3">
            <a:hueOff val="7749738"/>
            <a:satOff val="-24763"/>
            <a:lumOff val="-6275"/>
            <a:alphaOff val="0"/>
          </a:schemeClr>
        </a:solidFill>
        <a:ln w="38100" cap="flat" cmpd="sng" algn="ctr">
          <a:solidFill>
            <a:schemeClr val="lt1">
              <a:hueOff val="0"/>
              <a:satOff val="0"/>
              <a:lumOff val="0"/>
              <a:alphaOff val="0"/>
            </a:schemeClr>
          </a:solidFill>
          <a:prstDash val="solid"/>
        </a:ln>
        <a:effectLst>
          <a:outerShdw blurRad="63500" dist="25400" dir="147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Модуль 5. </a:t>
          </a:r>
        </a:p>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Функции агрегирования</a:t>
          </a:r>
        </a:p>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 (3 пары)</a:t>
          </a:r>
          <a:endParaRPr lang="ru-RU" sz="1600" b="1" kern="1200" dirty="0">
            <a:latin typeface="Calibri" panose="020F0502020204030204" pitchFamily="34" charset="0"/>
            <a:cs typeface="Calibri" panose="020F0502020204030204" pitchFamily="34" charset="0"/>
          </a:endParaRPr>
        </a:p>
      </dsp:txBody>
      <dsp:txXfrm>
        <a:off x="2869923" y="2241121"/>
        <a:ext cx="2325048" cy="1395028"/>
      </dsp:txXfrm>
    </dsp:sp>
    <dsp:sp modelId="{9A30B923-1ED9-490D-AE66-0BF75C085EFF}">
      <dsp:nvSpPr>
        <dsp:cNvPr id="0" name=""/>
        <dsp:cNvSpPr/>
      </dsp:nvSpPr>
      <dsp:spPr>
        <a:xfrm>
          <a:off x="1172638" y="3634350"/>
          <a:ext cx="5719618" cy="504161"/>
        </a:xfrm>
        <a:custGeom>
          <a:avLst/>
          <a:gdLst/>
          <a:ahLst/>
          <a:cxnLst/>
          <a:rect l="0" t="0" r="0" b="0"/>
          <a:pathLst>
            <a:path>
              <a:moveTo>
                <a:pt x="5719618" y="0"/>
              </a:moveTo>
              <a:lnTo>
                <a:pt x="5719618" y="269180"/>
              </a:lnTo>
              <a:lnTo>
                <a:pt x="0" y="269180"/>
              </a:lnTo>
              <a:lnTo>
                <a:pt x="0" y="504161"/>
              </a:lnTo>
            </a:path>
          </a:pathLst>
        </a:custGeom>
        <a:noFill/>
        <a:ln w="9525" cap="flat" cmpd="sng" algn="ctr">
          <a:solidFill>
            <a:schemeClr val="accent3">
              <a:hueOff val="11624607"/>
              <a:satOff val="-37145"/>
              <a:lumOff val="-941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ru-RU" sz="1600" b="1" kern="1200">
            <a:latin typeface="Calibri" panose="020F0502020204030204" pitchFamily="34" charset="0"/>
            <a:cs typeface="Calibri" panose="020F0502020204030204" pitchFamily="34" charset="0"/>
          </a:endParaRPr>
        </a:p>
      </dsp:txBody>
      <dsp:txXfrm>
        <a:off x="3888833" y="3883754"/>
        <a:ext cx="287228" cy="5352"/>
      </dsp:txXfrm>
    </dsp:sp>
    <dsp:sp modelId="{90134AE4-5F7A-41DF-AC04-D1812857F690}">
      <dsp:nvSpPr>
        <dsp:cNvPr id="0" name=""/>
        <dsp:cNvSpPr/>
      </dsp:nvSpPr>
      <dsp:spPr>
        <a:xfrm>
          <a:off x="5729733" y="2241121"/>
          <a:ext cx="2325048" cy="1395028"/>
        </a:xfrm>
        <a:prstGeom prst="rect">
          <a:avLst/>
        </a:prstGeom>
        <a:solidFill>
          <a:schemeClr val="accent3">
            <a:hueOff val="9687173"/>
            <a:satOff val="-30954"/>
            <a:lumOff val="-7843"/>
            <a:alphaOff val="0"/>
          </a:schemeClr>
        </a:solidFill>
        <a:ln w="38100" cap="flat" cmpd="sng" algn="ctr">
          <a:solidFill>
            <a:schemeClr val="lt1">
              <a:hueOff val="0"/>
              <a:satOff val="0"/>
              <a:lumOff val="0"/>
              <a:alphaOff val="0"/>
            </a:schemeClr>
          </a:solidFill>
          <a:prstDash val="solid"/>
        </a:ln>
        <a:effectLst>
          <a:outerShdw blurRad="63500" dist="25400" dir="147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Модуль 6. </a:t>
          </a:r>
        </a:p>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Объединения </a:t>
          </a:r>
        </a:p>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(2 пары)</a:t>
          </a:r>
          <a:endParaRPr lang="ru-RU" sz="1600" b="1" kern="1200" dirty="0">
            <a:latin typeface="Calibri" panose="020F0502020204030204" pitchFamily="34" charset="0"/>
            <a:cs typeface="Calibri" panose="020F0502020204030204" pitchFamily="34" charset="0"/>
          </a:endParaRPr>
        </a:p>
      </dsp:txBody>
      <dsp:txXfrm>
        <a:off x="5729733" y="2241121"/>
        <a:ext cx="2325048" cy="1395028"/>
      </dsp:txXfrm>
    </dsp:sp>
    <dsp:sp modelId="{6B922E60-00D3-4F1A-B0C1-7381C0A3A6ED}">
      <dsp:nvSpPr>
        <dsp:cNvPr id="0" name=""/>
        <dsp:cNvSpPr/>
      </dsp:nvSpPr>
      <dsp:spPr>
        <a:xfrm>
          <a:off x="10114" y="4170911"/>
          <a:ext cx="2325048" cy="1395028"/>
        </a:xfrm>
        <a:prstGeom prst="rect">
          <a:avLst/>
        </a:prstGeom>
        <a:solidFill>
          <a:schemeClr val="accent3">
            <a:hueOff val="11624607"/>
            <a:satOff val="-37145"/>
            <a:lumOff val="-9412"/>
            <a:alphaOff val="0"/>
          </a:schemeClr>
        </a:solidFill>
        <a:ln w="38100" cap="flat" cmpd="sng" algn="ctr">
          <a:solidFill>
            <a:schemeClr val="lt1">
              <a:hueOff val="0"/>
              <a:satOff val="0"/>
              <a:lumOff val="0"/>
              <a:alphaOff val="0"/>
            </a:schemeClr>
          </a:solidFill>
          <a:prstDash val="solid"/>
        </a:ln>
        <a:effectLst>
          <a:outerShdw blurRad="63500" dist="25400" dir="147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Модуль 7. </a:t>
          </a:r>
        </a:p>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Экзамен </a:t>
          </a:r>
        </a:p>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(2 пары)</a:t>
          </a:r>
          <a:endParaRPr lang="ru-RU" sz="1600" b="1" kern="1200" dirty="0">
            <a:latin typeface="Calibri" panose="020F0502020204030204" pitchFamily="34" charset="0"/>
            <a:cs typeface="Calibri" panose="020F0502020204030204" pitchFamily="34" charset="0"/>
          </a:endParaRPr>
        </a:p>
      </dsp:txBody>
      <dsp:txXfrm>
        <a:off x="10114" y="4170911"/>
        <a:ext cx="2325048" cy="139502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1DED3-CA27-41B8-A7BF-FFC66C00918F}">
      <dsp:nvSpPr>
        <dsp:cNvPr id="0" name=""/>
        <dsp:cNvSpPr/>
      </dsp:nvSpPr>
      <dsp:spPr>
        <a:xfrm>
          <a:off x="2797" y="0"/>
          <a:ext cx="3750604" cy="4176464"/>
        </a:xfrm>
        <a:prstGeom prst="roundRect">
          <a:avLst>
            <a:gd name="adj" fmla="val 10000"/>
          </a:avLst>
        </a:prstGeom>
        <a:gradFill rotWithShape="0">
          <a:gsLst>
            <a:gs pos="0">
              <a:schemeClr val="accent1">
                <a:hueOff val="0"/>
                <a:satOff val="0"/>
                <a:lumOff val="0"/>
                <a:alphaOff val="0"/>
                <a:tint val="60000"/>
                <a:satMod val="160000"/>
              </a:schemeClr>
            </a:gs>
            <a:gs pos="46000">
              <a:schemeClr val="accent1">
                <a:hueOff val="0"/>
                <a:satOff val="0"/>
                <a:lumOff val="0"/>
                <a:alphaOff val="0"/>
                <a:tint val="86000"/>
                <a:satMod val="160000"/>
              </a:schemeClr>
            </a:gs>
            <a:gs pos="100000">
              <a:schemeClr val="accent1">
                <a:hueOff val="0"/>
                <a:satOff val="0"/>
                <a:lumOff val="0"/>
                <a:alphaOff val="0"/>
                <a:shade val="40000"/>
                <a:satMod val="160000"/>
              </a:schemeClr>
            </a:gs>
          </a:gsLst>
          <a:path path="circle">
            <a:fillToRect l="50000" t="155000" r="50000" b="-55000"/>
          </a:path>
        </a:gradFill>
        <a:ln>
          <a:noFill/>
        </a:ln>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accent1">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ru-RU" sz="2700" kern="1200" dirty="0" smtClean="0">
              <a:latin typeface="Calibri" panose="020F0502020204030204" pitchFamily="34" charset="0"/>
              <a:cs typeface="Calibri" panose="020F0502020204030204" pitchFamily="34" charset="0"/>
            </a:rPr>
            <a:t>Понятие </a:t>
          </a:r>
          <a:r>
            <a:rPr lang="ru-RU" sz="2700" b="1" kern="1200" dirty="0" smtClean="0">
              <a:latin typeface="Calibri" panose="020F0502020204030204" pitchFamily="34" charset="0"/>
              <a:cs typeface="Calibri" panose="020F0502020204030204" pitchFamily="34" charset="0"/>
            </a:rPr>
            <a:t>«данные»</a:t>
          </a:r>
          <a:r>
            <a:rPr lang="ru-RU" sz="2700" kern="1200" dirty="0" smtClean="0">
              <a:latin typeface="Calibri" panose="020F0502020204030204" pitchFamily="34" charset="0"/>
              <a:cs typeface="Calibri" panose="020F0502020204030204" pitchFamily="34" charset="0"/>
            </a:rPr>
            <a:t> в концепции баз данных — это набор конкретных значений, параметров, характеризующих объект, условие, ситуацию или любые другие факторы. </a:t>
          </a:r>
          <a:endParaRPr lang="ru-RU" sz="2700" kern="1200" dirty="0">
            <a:latin typeface="Calibri" panose="020F0502020204030204" pitchFamily="34" charset="0"/>
            <a:cs typeface="Calibri" panose="020F0502020204030204" pitchFamily="34" charset="0"/>
          </a:endParaRPr>
        </a:p>
      </dsp:txBody>
      <dsp:txXfrm>
        <a:off x="112648" y="109851"/>
        <a:ext cx="3530902" cy="3956762"/>
      </dsp:txXfrm>
    </dsp:sp>
    <dsp:sp modelId="{EF8BBF6D-E8E0-41CC-AA5D-A2CF4169E550}">
      <dsp:nvSpPr>
        <dsp:cNvPr id="0" name=""/>
        <dsp:cNvSpPr/>
      </dsp:nvSpPr>
      <dsp:spPr>
        <a:xfrm>
          <a:off x="4383502" y="0"/>
          <a:ext cx="3750604" cy="4176464"/>
        </a:xfrm>
        <a:prstGeom prst="roundRect">
          <a:avLst>
            <a:gd name="adj" fmla="val 10000"/>
          </a:avLst>
        </a:prstGeom>
        <a:gradFill rotWithShape="0">
          <a:gsLst>
            <a:gs pos="0">
              <a:schemeClr val="accent1">
                <a:hueOff val="0"/>
                <a:satOff val="0"/>
                <a:lumOff val="0"/>
                <a:alphaOff val="0"/>
                <a:tint val="60000"/>
                <a:satMod val="160000"/>
              </a:schemeClr>
            </a:gs>
            <a:gs pos="46000">
              <a:schemeClr val="accent1">
                <a:hueOff val="0"/>
                <a:satOff val="0"/>
                <a:lumOff val="0"/>
                <a:alphaOff val="0"/>
                <a:tint val="86000"/>
                <a:satMod val="160000"/>
              </a:schemeClr>
            </a:gs>
            <a:gs pos="100000">
              <a:schemeClr val="accent1">
                <a:hueOff val="0"/>
                <a:satOff val="0"/>
                <a:lumOff val="0"/>
                <a:alphaOff val="0"/>
                <a:shade val="40000"/>
                <a:satMod val="160000"/>
              </a:schemeClr>
            </a:gs>
          </a:gsLst>
          <a:path path="circle">
            <a:fillToRect l="50000" t="155000" r="50000" b="-55000"/>
          </a:path>
        </a:gradFill>
        <a:ln>
          <a:noFill/>
        </a:ln>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accent1">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ru-RU" sz="2700" b="1" kern="1200" smtClean="0">
              <a:latin typeface="Calibri" panose="020F0502020204030204" pitchFamily="34" charset="0"/>
              <a:cs typeface="Calibri" panose="020F0502020204030204" pitchFamily="34" charset="0"/>
            </a:rPr>
            <a:t>Модель данных</a:t>
          </a:r>
          <a:r>
            <a:rPr lang="ru-RU" sz="2700" kern="1200" smtClean="0">
              <a:latin typeface="Calibri" panose="020F0502020204030204" pitchFamily="34" charset="0"/>
              <a:cs typeface="Calibri" panose="020F0502020204030204" pitchFamily="34" charset="0"/>
            </a:rPr>
            <a:t> - это совокупность структур данных и операций их обработки.</a:t>
          </a:r>
          <a:endParaRPr lang="ru-RU" sz="2700" kern="1200" dirty="0">
            <a:latin typeface="Calibri" panose="020F0502020204030204" pitchFamily="34" charset="0"/>
            <a:cs typeface="Calibri" panose="020F0502020204030204" pitchFamily="34" charset="0"/>
          </a:endParaRPr>
        </a:p>
      </dsp:txBody>
      <dsp:txXfrm>
        <a:off x="4493353" y="109851"/>
        <a:ext cx="3530902" cy="395676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AEDE29-ABD5-4060-BE33-8143BA5D79E2}">
      <dsp:nvSpPr>
        <dsp:cNvPr id="0" name=""/>
        <dsp:cNvSpPr/>
      </dsp:nvSpPr>
      <dsp:spPr>
        <a:xfrm>
          <a:off x="3013227" y="3478"/>
          <a:ext cx="2098123" cy="1122102"/>
        </a:xfrm>
        <a:prstGeom prst="roundRect">
          <a:avLst/>
        </a:prstGeom>
        <a:gradFill rotWithShape="0">
          <a:gsLst>
            <a:gs pos="0">
              <a:schemeClr val="accent2">
                <a:hueOff val="0"/>
                <a:satOff val="0"/>
                <a:lumOff val="0"/>
                <a:alphaOff val="0"/>
                <a:tint val="60000"/>
                <a:satMod val="160000"/>
              </a:schemeClr>
            </a:gs>
            <a:gs pos="46000">
              <a:schemeClr val="accent2">
                <a:hueOff val="0"/>
                <a:satOff val="0"/>
                <a:lumOff val="0"/>
                <a:alphaOff val="0"/>
                <a:tint val="86000"/>
                <a:satMod val="160000"/>
              </a:schemeClr>
            </a:gs>
            <a:gs pos="100000">
              <a:schemeClr val="accent2">
                <a:hueOff val="0"/>
                <a:satOff val="0"/>
                <a:lumOff val="0"/>
                <a:alphaOff val="0"/>
                <a:shade val="40000"/>
                <a:satMod val="160000"/>
              </a:schemeClr>
            </a:gs>
          </a:gsLst>
          <a:path path="circle">
            <a:fillToRect l="50000" t="155000" r="50000" b="-55000"/>
          </a:path>
        </a:gradFill>
        <a:ln>
          <a:noFill/>
        </a:ln>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accent2">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Файловая модель</a:t>
          </a:r>
          <a:endParaRPr lang="ru-RU" sz="1600" b="1" kern="1200" dirty="0">
            <a:latin typeface="Calibri" panose="020F0502020204030204" pitchFamily="34" charset="0"/>
            <a:cs typeface="Calibri" panose="020F0502020204030204" pitchFamily="34" charset="0"/>
          </a:endParaRPr>
        </a:p>
      </dsp:txBody>
      <dsp:txXfrm>
        <a:off x="3068004" y="58255"/>
        <a:ext cx="1988569" cy="1012548"/>
      </dsp:txXfrm>
    </dsp:sp>
    <dsp:sp modelId="{FFE5F267-A82A-4809-AA5F-B49526F5DC1F}">
      <dsp:nvSpPr>
        <dsp:cNvPr id="0" name=""/>
        <dsp:cNvSpPr/>
      </dsp:nvSpPr>
      <dsp:spPr>
        <a:xfrm>
          <a:off x="1821579" y="564529"/>
          <a:ext cx="4481418" cy="4481418"/>
        </a:xfrm>
        <a:custGeom>
          <a:avLst/>
          <a:gdLst/>
          <a:ahLst/>
          <a:cxnLst/>
          <a:rect l="0" t="0" r="0" b="0"/>
          <a:pathLst>
            <a:path>
              <a:moveTo>
                <a:pt x="3299361" y="265859"/>
              </a:moveTo>
              <a:arcTo wR="2240709" hR="2240709" stAng="17891658" swAng="1650781"/>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E9E9212-DD24-48CA-97C2-24A5791FA669}">
      <dsp:nvSpPr>
        <dsp:cNvPr id="0" name=""/>
        <dsp:cNvSpPr/>
      </dsp:nvSpPr>
      <dsp:spPr>
        <a:xfrm>
          <a:off x="5186770" y="1551770"/>
          <a:ext cx="2013120" cy="1122102"/>
        </a:xfrm>
        <a:prstGeom prst="roundRect">
          <a:avLst/>
        </a:prstGeom>
        <a:gradFill rotWithShape="0">
          <a:gsLst>
            <a:gs pos="0">
              <a:schemeClr val="accent3">
                <a:hueOff val="0"/>
                <a:satOff val="0"/>
                <a:lumOff val="0"/>
                <a:alphaOff val="0"/>
                <a:tint val="60000"/>
                <a:satMod val="160000"/>
              </a:schemeClr>
            </a:gs>
            <a:gs pos="46000">
              <a:schemeClr val="accent3">
                <a:hueOff val="0"/>
                <a:satOff val="0"/>
                <a:lumOff val="0"/>
                <a:alphaOff val="0"/>
                <a:tint val="86000"/>
                <a:satMod val="160000"/>
              </a:schemeClr>
            </a:gs>
            <a:gs pos="100000">
              <a:schemeClr val="accent3">
                <a:hueOff val="0"/>
                <a:satOff val="0"/>
                <a:lumOff val="0"/>
                <a:alphaOff val="0"/>
                <a:shade val="40000"/>
                <a:satMod val="160000"/>
              </a:schemeClr>
            </a:gs>
          </a:gsLst>
          <a:path path="circle">
            <a:fillToRect l="50000" t="155000" r="50000" b="-55000"/>
          </a:path>
        </a:gradFill>
        <a:ln>
          <a:noFill/>
        </a:ln>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accent3">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Сетевая модель</a:t>
          </a:r>
          <a:endParaRPr lang="ru-RU" sz="1600" b="1" kern="1200" dirty="0">
            <a:latin typeface="Calibri" panose="020F0502020204030204" pitchFamily="34" charset="0"/>
            <a:cs typeface="Calibri" panose="020F0502020204030204" pitchFamily="34" charset="0"/>
          </a:endParaRPr>
        </a:p>
      </dsp:txBody>
      <dsp:txXfrm>
        <a:off x="5241547" y="1606547"/>
        <a:ext cx="1903566" cy="1012548"/>
      </dsp:txXfrm>
    </dsp:sp>
    <dsp:sp modelId="{C9033996-E99F-4007-A91B-A00DA61DEBE9}">
      <dsp:nvSpPr>
        <dsp:cNvPr id="0" name=""/>
        <dsp:cNvSpPr/>
      </dsp:nvSpPr>
      <dsp:spPr>
        <a:xfrm>
          <a:off x="1821579" y="564529"/>
          <a:ext cx="4481418" cy="4481418"/>
        </a:xfrm>
        <a:custGeom>
          <a:avLst/>
          <a:gdLst/>
          <a:ahLst/>
          <a:cxnLst/>
          <a:rect l="0" t="0" r="0" b="0"/>
          <a:pathLst>
            <a:path>
              <a:moveTo>
                <a:pt x="4478359" y="2123660"/>
              </a:moveTo>
              <a:arcTo wR="2240709" hR="2240709" stAng="21420339" swAng="2195316"/>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5DC5319-9604-4573-9EA2-7CC0932B5C6A}">
      <dsp:nvSpPr>
        <dsp:cNvPr id="0" name=""/>
        <dsp:cNvSpPr/>
      </dsp:nvSpPr>
      <dsp:spPr>
        <a:xfrm>
          <a:off x="4351188" y="4056959"/>
          <a:ext cx="2056312" cy="1122102"/>
        </a:xfrm>
        <a:prstGeom prst="roundRect">
          <a:avLst/>
        </a:prstGeom>
        <a:gradFill rotWithShape="0">
          <a:gsLst>
            <a:gs pos="0">
              <a:schemeClr val="accent4">
                <a:hueOff val="0"/>
                <a:satOff val="0"/>
                <a:lumOff val="0"/>
                <a:alphaOff val="0"/>
                <a:tint val="60000"/>
                <a:satMod val="160000"/>
              </a:schemeClr>
            </a:gs>
            <a:gs pos="46000">
              <a:schemeClr val="accent4">
                <a:hueOff val="0"/>
                <a:satOff val="0"/>
                <a:lumOff val="0"/>
                <a:alphaOff val="0"/>
                <a:tint val="86000"/>
                <a:satMod val="160000"/>
              </a:schemeClr>
            </a:gs>
            <a:gs pos="100000">
              <a:schemeClr val="accent4">
                <a:hueOff val="0"/>
                <a:satOff val="0"/>
                <a:lumOff val="0"/>
                <a:alphaOff val="0"/>
                <a:shade val="40000"/>
                <a:satMod val="160000"/>
              </a:schemeClr>
            </a:gs>
          </a:gsLst>
          <a:path path="circle">
            <a:fillToRect l="50000" t="155000" r="50000" b="-55000"/>
          </a:path>
        </a:gradFill>
        <a:ln>
          <a:noFill/>
        </a:ln>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accent4">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Иерархическая модель</a:t>
          </a:r>
          <a:endParaRPr lang="ru-RU" sz="1600" b="1" kern="1200" dirty="0">
            <a:latin typeface="Calibri" panose="020F0502020204030204" pitchFamily="34" charset="0"/>
            <a:cs typeface="Calibri" panose="020F0502020204030204" pitchFamily="34" charset="0"/>
          </a:endParaRPr>
        </a:p>
      </dsp:txBody>
      <dsp:txXfrm>
        <a:off x="4405965" y="4111736"/>
        <a:ext cx="1946758" cy="1012548"/>
      </dsp:txXfrm>
    </dsp:sp>
    <dsp:sp modelId="{9EA4A76E-2D3B-4E4C-91B0-E988488AA1B2}">
      <dsp:nvSpPr>
        <dsp:cNvPr id="0" name=""/>
        <dsp:cNvSpPr/>
      </dsp:nvSpPr>
      <dsp:spPr>
        <a:xfrm>
          <a:off x="1821579" y="564529"/>
          <a:ext cx="4481418" cy="4481418"/>
        </a:xfrm>
        <a:custGeom>
          <a:avLst/>
          <a:gdLst/>
          <a:ahLst/>
          <a:cxnLst/>
          <a:rect l="0" t="0" r="0" b="0"/>
          <a:pathLst>
            <a:path>
              <a:moveTo>
                <a:pt x="2523779" y="4463466"/>
              </a:moveTo>
              <a:arcTo wR="2240709" hR="2240709" stAng="4964543" swAng="886236"/>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EECFB9-9A53-4F29-A5CA-E0BB0AD485E5}">
      <dsp:nvSpPr>
        <dsp:cNvPr id="0" name=""/>
        <dsp:cNvSpPr/>
      </dsp:nvSpPr>
      <dsp:spPr>
        <a:xfrm>
          <a:off x="1726977" y="4056959"/>
          <a:ext cx="2036511" cy="1122102"/>
        </a:xfrm>
        <a:prstGeom prst="roundRect">
          <a:avLst/>
        </a:prstGeom>
        <a:gradFill rotWithShape="0">
          <a:gsLst>
            <a:gs pos="0">
              <a:schemeClr val="accent5">
                <a:hueOff val="0"/>
                <a:satOff val="0"/>
                <a:lumOff val="0"/>
                <a:alphaOff val="0"/>
                <a:tint val="60000"/>
                <a:satMod val="160000"/>
              </a:schemeClr>
            </a:gs>
            <a:gs pos="46000">
              <a:schemeClr val="accent5">
                <a:hueOff val="0"/>
                <a:satOff val="0"/>
                <a:lumOff val="0"/>
                <a:alphaOff val="0"/>
                <a:tint val="86000"/>
                <a:satMod val="160000"/>
              </a:schemeClr>
            </a:gs>
            <a:gs pos="100000">
              <a:schemeClr val="accent5">
                <a:hueOff val="0"/>
                <a:satOff val="0"/>
                <a:lumOff val="0"/>
                <a:alphaOff val="0"/>
                <a:shade val="40000"/>
                <a:satMod val="160000"/>
              </a:schemeClr>
            </a:gs>
          </a:gsLst>
          <a:path path="circle">
            <a:fillToRect l="50000" t="155000" r="50000" b="-55000"/>
          </a:path>
        </a:gradFill>
        <a:ln>
          <a:noFill/>
        </a:ln>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accent5">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Реляционная модель</a:t>
          </a:r>
          <a:endParaRPr lang="ru-RU" sz="1600" b="1" kern="1200" dirty="0">
            <a:latin typeface="Calibri" panose="020F0502020204030204" pitchFamily="34" charset="0"/>
            <a:cs typeface="Calibri" panose="020F0502020204030204" pitchFamily="34" charset="0"/>
          </a:endParaRPr>
        </a:p>
      </dsp:txBody>
      <dsp:txXfrm>
        <a:off x="1781754" y="4111736"/>
        <a:ext cx="1926957" cy="1012548"/>
      </dsp:txXfrm>
    </dsp:sp>
    <dsp:sp modelId="{18960BDE-00A7-4E80-8D71-7DEEB721F1CF}">
      <dsp:nvSpPr>
        <dsp:cNvPr id="0" name=""/>
        <dsp:cNvSpPr/>
      </dsp:nvSpPr>
      <dsp:spPr>
        <a:xfrm>
          <a:off x="1821579" y="564529"/>
          <a:ext cx="4481418" cy="4481418"/>
        </a:xfrm>
        <a:custGeom>
          <a:avLst/>
          <a:gdLst/>
          <a:ahLst/>
          <a:cxnLst/>
          <a:rect l="0" t="0" r="0" b="0"/>
          <a:pathLst>
            <a:path>
              <a:moveTo>
                <a:pt x="374250" y="3480511"/>
              </a:moveTo>
              <a:arcTo wR="2240709" hR="2240709" stAng="8784345" swAng="2195316"/>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7E2278B-23C2-4BEA-BEA7-18BA372D6A16}">
      <dsp:nvSpPr>
        <dsp:cNvPr id="0" name=""/>
        <dsp:cNvSpPr/>
      </dsp:nvSpPr>
      <dsp:spPr>
        <a:xfrm>
          <a:off x="937013" y="1551770"/>
          <a:ext cx="1988468" cy="1122102"/>
        </a:xfrm>
        <a:prstGeom prst="roundRect">
          <a:avLst/>
        </a:prstGeom>
        <a:gradFill rotWithShape="0">
          <a:gsLst>
            <a:gs pos="0">
              <a:schemeClr val="accent6">
                <a:hueOff val="0"/>
                <a:satOff val="0"/>
                <a:lumOff val="0"/>
                <a:alphaOff val="0"/>
                <a:tint val="60000"/>
                <a:satMod val="160000"/>
              </a:schemeClr>
            </a:gs>
            <a:gs pos="46000">
              <a:schemeClr val="accent6">
                <a:hueOff val="0"/>
                <a:satOff val="0"/>
                <a:lumOff val="0"/>
                <a:alphaOff val="0"/>
                <a:tint val="86000"/>
                <a:satMod val="160000"/>
              </a:schemeClr>
            </a:gs>
            <a:gs pos="100000">
              <a:schemeClr val="accent6">
                <a:hueOff val="0"/>
                <a:satOff val="0"/>
                <a:lumOff val="0"/>
                <a:alphaOff val="0"/>
                <a:shade val="40000"/>
                <a:satMod val="160000"/>
              </a:schemeClr>
            </a:gs>
          </a:gsLst>
          <a:path path="circle">
            <a:fillToRect l="50000" t="155000" r="50000" b="-55000"/>
          </a:path>
        </a:gradFill>
        <a:ln>
          <a:noFill/>
        </a:ln>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accent6">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ru-RU" sz="1600" b="1" kern="1200" dirty="0" smtClean="0">
              <a:latin typeface="Calibri" panose="020F0502020204030204" pitchFamily="34" charset="0"/>
              <a:cs typeface="Calibri" panose="020F0502020204030204" pitchFamily="34" charset="0"/>
            </a:rPr>
            <a:t>Объектно-ориентированная модель</a:t>
          </a:r>
          <a:endParaRPr lang="ru-RU" sz="1600" b="1" kern="1200" dirty="0">
            <a:latin typeface="Calibri" panose="020F0502020204030204" pitchFamily="34" charset="0"/>
            <a:cs typeface="Calibri" panose="020F0502020204030204" pitchFamily="34" charset="0"/>
          </a:endParaRPr>
        </a:p>
      </dsp:txBody>
      <dsp:txXfrm>
        <a:off x="991790" y="1606547"/>
        <a:ext cx="1878914" cy="1012548"/>
      </dsp:txXfrm>
    </dsp:sp>
    <dsp:sp modelId="{96E422DB-BA3E-43FC-AC7D-3EAEF98C3661}">
      <dsp:nvSpPr>
        <dsp:cNvPr id="0" name=""/>
        <dsp:cNvSpPr/>
      </dsp:nvSpPr>
      <dsp:spPr>
        <a:xfrm>
          <a:off x="1821579" y="564529"/>
          <a:ext cx="4481418" cy="4481418"/>
        </a:xfrm>
        <a:custGeom>
          <a:avLst/>
          <a:gdLst/>
          <a:ahLst/>
          <a:cxnLst/>
          <a:rect l="0" t="0" r="0" b="0"/>
          <a:pathLst>
            <a:path>
              <a:moveTo>
                <a:pt x="389501" y="978247"/>
              </a:moveTo>
              <a:arcTo wR="2240709" hR="2240709" stAng="12857561" swAng="1650781"/>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A7C03B-AEC9-4446-9D87-A4A1BDE920FB}">
      <dsp:nvSpPr>
        <dsp:cNvPr id="0" name=""/>
        <dsp:cNvSpPr/>
      </dsp:nvSpPr>
      <dsp:spPr>
        <a:xfrm>
          <a:off x="353518" y="592564"/>
          <a:ext cx="1333149" cy="1333149"/>
        </a:xfrm>
        <a:prstGeom prst="ellipse">
          <a:avLst/>
        </a:prstGeom>
        <a:solidFill>
          <a:schemeClr val="accent2">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90AB2200-0B6F-46CA-9921-3FFC72AFBFC9}">
      <dsp:nvSpPr>
        <dsp:cNvPr id="0" name=""/>
        <dsp:cNvSpPr/>
      </dsp:nvSpPr>
      <dsp:spPr>
        <a:xfrm>
          <a:off x="1020092" y="592564"/>
          <a:ext cx="7112838" cy="1333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940" rIns="0" bIns="27940" numCol="1" spcCol="1270" anchor="ctr" anchorCtr="0">
          <a:noAutofit/>
        </a:bodyPr>
        <a:lstStyle/>
        <a:p>
          <a:pPr lvl="0" algn="just" defTabSz="977900">
            <a:lnSpc>
              <a:spcPct val="90000"/>
            </a:lnSpc>
            <a:spcBef>
              <a:spcPct val="0"/>
            </a:spcBef>
            <a:spcAft>
              <a:spcPct val="35000"/>
            </a:spcAft>
          </a:pPr>
          <a:r>
            <a:rPr lang="ru-RU" sz="2200" b="1" kern="1200" dirty="0" smtClean="0">
              <a:latin typeface="Calibri" panose="020F0502020204030204" pitchFamily="34" charset="0"/>
              <a:cs typeface="Calibri" panose="020F0502020204030204" pitchFamily="34" charset="0"/>
            </a:rPr>
            <a:t>Файловая модель</a:t>
          </a:r>
          <a:r>
            <a:rPr lang="ru-RU" sz="2200" kern="1200" dirty="0" smtClean="0">
              <a:latin typeface="Calibri" panose="020F0502020204030204" pitchFamily="34" charset="0"/>
              <a:cs typeface="Calibri" panose="020F0502020204030204" pitchFamily="34" charset="0"/>
            </a:rPr>
            <a:t> была первой моделью, используемой при разработке информационных систем. </a:t>
          </a:r>
          <a:endParaRPr lang="ru-RU" sz="2200" kern="1200" dirty="0">
            <a:latin typeface="Calibri" panose="020F0502020204030204" pitchFamily="34" charset="0"/>
            <a:cs typeface="Calibri" panose="020F0502020204030204" pitchFamily="34" charset="0"/>
          </a:endParaRPr>
        </a:p>
      </dsp:txBody>
      <dsp:txXfrm>
        <a:off x="1020092" y="592564"/>
        <a:ext cx="7112838" cy="1333149"/>
      </dsp:txXfrm>
    </dsp:sp>
    <dsp:sp modelId="{ADD2CCAA-21CB-4B52-B4CE-0AB9B8BAC400}">
      <dsp:nvSpPr>
        <dsp:cNvPr id="0" name=""/>
        <dsp:cNvSpPr/>
      </dsp:nvSpPr>
      <dsp:spPr>
        <a:xfrm>
          <a:off x="353518" y="1925713"/>
          <a:ext cx="1333149" cy="1333149"/>
        </a:xfrm>
        <a:prstGeom prst="ellipse">
          <a:avLst/>
        </a:prstGeom>
        <a:solidFill>
          <a:schemeClr val="accent2">
            <a:alpha val="50000"/>
            <a:hueOff val="-10081594"/>
            <a:satOff val="4384"/>
            <a:lumOff val="1275"/>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30D0E217-86E7-4704-8236-70E419839B2B}">
      <dsp:nvSpPr>
        <dsp:cNvPr id="0" name=""/>
        <dsp:cNvSpPr/>
      </dsp:nvSpPr>
      <dsp:spPr>
        <a:xfrm>
          <a:off x="1020092" y="1925713"/>
          <a:ext cx="7112838" cy="1333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940" rIns="0" bIns="27940" numCol="1" spcCol="1270" anchor="ctr" anchorCtr="0">
          <a:noAutofit/>
        </a:bodyPr>
        <a:lstStyle/>
        <a:p>
          <a:pPr lvl="0" algn="just" defTabSz="977900">
            <a:lnSpc>
              <a:spcPct val="90000"/>
            </a:lnSpc>
            <a:spcBef>
              <a:spcPct val="0"/>
            </a:spcBef>
            <a:spcAft>
              <a:spcPct val="35000"/>
            </a:spcAft>
          </a:pPr>
          <a:r>
            <a:rPr lang="ru-RU" sz="2200" kern="1200" dirty="0" smtClean="0">
              <a:latin typeface="Calibri" panose="020F0502020204030204" pitchFamily="34" charset="0"/>
              <a:cs typeface="Calibri" panose="020F0502020204030204" pitchFamily="34" charset="0"/>
            </a:rPr>
            <a:t>В файловых системах реализуется модель, при которой </a:t>
          </a:r>
          <a:r>
            <a:rPr lang="ru-RU" sz="2200" kern="1200" dirty="0" err="1" smtClean="0">
              <a:latin typeface="Calibri" panose="020F0502020204030204" pitchFamily="34" charset="0"/>
              <a:cs typeface="Calibri" panose="020F0502020204030204" pitchFamily="34" charset="0"/>
            </a:rPr>
            <a:t>внутримашинная</a:t>
          </a:r>
          <a:r>
            <a:rPr lang="ru-RU" sz="2200" kern="1200" dirty="0" smtClean="0">
              <a:latin typeface="Calibri" panose="020F0502020204030204" pitchFamily="34" charset="0"/>
              <a:cs typeface="Calibri" panose="020F0502020204030204" pitchFamily="34" charset="0"/>
            </a:rPr>
            <a:t> база представляет собой совокупность независимых, не связанных между собой файлов из однотипных записей с линейной (одноуровневой) структурой.</a:t>
          </a:r>
          <a:endParaRPr lang="ru-RU" sz="2200" kern="1200" dirty="0">
            <a:latin typeface="Calibri" panose="020F0502020204030204" pitchFamily="34" charset="0"/>
            <a:cs typeface="Calibri" panose="020F0502020204030204" pitchFamily="34" charset="0"/>
          </a:endParaRPr>
        </a:p>
      </dsp:txBody>
      <dsp:txXfrm>
        <a:off x="1020092" y="1925713"/>
        <a:ext cx="7112838" cy="1333149"/>
      </dsp:txXfrm>
    </dsp:sp>
    <dsp:sp modelId="{3484CCA5-3223-41F8-82E7-4795FE5CF7A5}">
      <dsp:nvSpPr>
        <dsp:cNvPr id="0" name=""/>
        <dsp:cNvSpPr/>
      </dsp:nvSpPr>
      <dsp:spPr>
        <a:xfrm>
          <a:off x="353518" y="3258862"/>
          <a:ext cx="1333149" cy="1333149"/>
        </a:xfrm>
        <a:prstGeom prst="ellipse">
          <a:avLst/>
        </a:prstGeom>
        <a:solidFill>
          <a:schemeClr val="accent2">
            <a:alpha val="50000"/>
            <a:hueOff val="-20163188"/>
            <a:satOff val="8769"/>
            <a:lumOff val="255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082CE65A-3F29-4573-BB93-6EC1530FBB5F}">
      <dsp:nvSpPr>
        <dsp:cNvPr id="0" name=""/>
        <dsp:cNvSpPr/>
      </dsp:nvSpPr>
      <dsp:spPr>
        <a:xfrm>
          <a:off x="1020092" y="3258862"/>
          <a:ext cx="7112838" cy="1333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940" rIns="0" bIns="27940" numCol="1" spcCol="1270" anchor="ctr" anchorCtr="0">
          <a:noAutofit/>
        </a:bodyPr>
        <a:lstStyle/>
        <a:p>
          <a:pPr lvl="0" algn="just" defTabSz="977900">
            <a:lnSpc>
              <a:spcPct val="90000"/>
            </a:lnSpc>
            <a:spcBef>
              <a:spcPct val="0"/>
            </a:spcBef>
            <a:spcAft>
              <a:spcPct val="35000"/>
            </a:spcAft>
          </a:pPr>
          <a:r>
            <a:rPr lang="ru-RU" sz="2200" b="1" kern="1200" dirty="0" smtClean="0">
              <a:latin typeface="Calibri" panose="020F0502020204030204" pitchFamily="34" charset="0"/>
              <a:cs typeface="Calibri" panose="020F0502020204030204" pitchFamily="34" charset="0"/>
            </a:rPr>
            <a:t>Файл</a:t>
          </a:r>
          <a:r>
            <a:rPr lang="ru-RU" sz="2200" kern="1200" dirty="0" smtClean="0">
              <a:latin typeface="Calibri" panose="020F0502020204030204" pitchFamily="34" charset="0"/>
              <a:cs typeface="Calibri" panose="020F0502020204030204" pitchFamily="34" charset="0"/>
            </a:rPr>
            <a:t> в этих системах является множеством одинаковых по структуре экземпляров записей со значениями в отдельных полях. </a:t>
          </a:r>
          <a:endParaRPr lang="ru-RU" sz="2200" kern="1200" dirty="0">
            <a:latin typeface="Calibri" panose="020F0502020204030204" pitchFamily="34" charset="0"/>
            <a:cs typeface="Calibri" panose="020F0502020204030204" pitchFamily="34" charset="0"/>
          </a:endParaRPr>
        </a:p>
      </dsp:txBody>
      <dsp:txXfrm>
        <a:off x="1020092" y="3258862"/>
        <a:ext cx="7112838" cy="133314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55FB26-4096-4B04-BF5A-23C0CDD74604}">
      <dsp:nvSpPr>
        <dsp:cNvPr id="0" name=""/>
        <dsp:cNvSpPr/>
      </dsp:nvSpPr>
      <dsp:spPr>
        <a:xfrm>
          <a:off x="-5862135" y="-897147"/>
          <a:ext cx="6978870" cy="6978870"/>
        </a:xfrm>
        <a:prstGeom prst="blockArc">
          <a:avLst>
            <a:gd name="adj1" fmla="val 18900000"/>
            <a:gd name="adj2" fmla="val 2700000"/>
            <a:gd name="adj3" fmla="val 310"/>
          </a:avLst>
        </a:pr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6416303-5762-41E7-B680-4817E7C3C908}">
      <dsp:nvSpPr>
        <dsp:cNvPr id="0" name=""/>
        <dsp:cNvSpPr/>
      </dsp:nvSpPr>
      <dsp:spPr>
        <a:xfrm>
          <a:off x="488086" y="323932"/>
          <a:ext cx="7575932" cy="648279"/>
        </a:xfrm>
        <a:prstGeom prst="rect">
          <a:avLst/>
        </a:prstGeom>
        <a:gradFill rotWithShape="0">
          <a:gsLst>
            <a:gs pos="0">
              <a:schemeClr val="accent2">
                <a:hueOff val="0"/>
                <a:satOff val="0"/>
                <a:lumOff val="0"/>
                <a:alphaOff val="0"/>
                <a:tint val="60000"/>
                <a:satMod val="160000"/>
              </a:schemeClr>
            </a:gs>
            <a:gs pos="46000">
              <a:schemeClr val="accent2">
                <a:hueOff val="0"/>
                <a:satOff val="0"/>
                <a:lumOff val="0"/>
                <a:alphaOff val="0"/>
                <a:tint val="86000"/>
                <a:satMod val="160000"/>
              </a:schemeClr>
            </a:gs>
            <a:gs pos="100000">
              <a:schemeClr val="accent2">
                <a:hueOff val="0"/>
                <a:satOff val="0"/>
                <a:lumOff val="0"/>
                <a:alphaOff val="0"/>
                <a:shade val="40000"/>
                <a:satMod val="160000"/>
              </a:schemeClr>
            </a:gs>
          </a:gsLst>
          <a:path path="circle">
            <a:fillToRect l="50000" t="155000" r="50000" b="-55000"/>
          </a:path>
        </a:gradFill>
        <a:ln>
          <a:noFill/>
        </a:ln>
        <a:effectLst>
          <a:outerShdw blurRad="50800" dist="38100" dir="14700000" algn="t"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14572" tIns="50800" rIns="50800" bIns="50800" numCol="1" spcCol="1270" anchor="ctr" anchorCtr="0">
          <a:noAutofit/>
        </a:bodyPr>
        <a:lstStyle/>
        <a:p>
          <a:pPr lvl="0" algn="just" defTabSz="889000">
            <a:lnSpc>
              <a:spcPct val="90000"/>
            </a:lnSpc>
            <a:spcBef>
              <a:spcPct val="0"/>
            </a:spcBef>
            <a:spcAft>
              <a:spcPct val="35000"/>
            </a:spcAft>
          </a:pPr>
          <a:r>
            <a:rPr lang="ru-RU" sz="2000" b="1" i="1" kern="1200" smtClean="0">
              <a:latin typeface="Calibri" panose="020F0502020204030204" pitchFamily="34" charset="0"/>
              <a:cs typeface="Calibri" panose="020F0502020204030204" pitchFamily="34" charset="0"/>
            </a:rPr>
            <a:t>дублирование данных</a:t>
          </a:r>
          <a:r>
            <a:rPr lang="ru-RU" sz="2000" b="1" kern="1200" smtClean="0">
              <a:latin typeface="Calibri" panose="020F0502020204030204" pitchFamily="34" charset="0"/>
              <a:cs typeface="Calibri" panose="020F0502020204030204" pitchFamily="34" charset="0"/>
            </a:rPr>
            <a:t> в различных отделах из-за децентрализованного хранения;</a:t>
          </a:r>
          <a:endParaRPr lang="ru-RU" sz="2000" b="1" kern="1200" dirty="0">
            <a:latin typeface="Calibri" panose="020F0502020204030204" pitchFamily="34" charset="0"/>
            <a:cs typeface="Calibri" panose="020F0502020204030204" pitchFamily="34" charset="0"/>
          </a:endParaRPr>
        </a:p>
      </dsp:txBody>
      <dsp:txXfrm>
        <a:off x="488086" y="323932"/>
        <a:ext cx="7575932" cy="648279"/>
      </dsp:txXfrm>
    </dsp:sp>
    <dsp:sp modelId="{2036E023-1E12-4ED0-AF4E-2EB5FBA8CE82}">
      <dsp:nvSpPr>
        <dsp:cNvPr id="0" name=""/>
        <dsp:cNvSpPr/>
      </dsp:nvSpPr>
      <dsp:spPr>
        <a:xfrm>
          <a:off x="82911" y="242897"/>
          <a:ext cx="810349" cy="810349"/>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D3FFD82-0495-48B3-A5F8-DC347E09D79C}">
      <dsp:nvSpPr>
        <dsp:cNvPr id="0" name=""/>
        <dsp:cNvSpPr/>
      </dsp:nvSpPr>
      <dsp:spPr>
        <a:xfrm>
          <a:off x="952624" y="1296040"/>
          <a:ext cx="7111394" cy="648279"/>
        </a:xfrm>
        <a:prstGeom prst="rect">
          <a:avLst/>
        </a:prstGeom>
        <a:gradFill rotWithShape="0">
          <a:gsLst>
            <a:gs pos="0">
              <a:schemeClr val="accent3">
                <a:hueOff val="0"/>
                <a:satOff val="0"/>
                <a:lumOff val="0"/>
                <a:alphaOff val="0"/>
                <a:tint val="60000"/>
                <a:satMod val="160000"/>
              </a:schemeClr>
            </a:gs>
            <a:gs pos="46000">
              <a:schemeClr val="accent3">
                <a:hueOff val="0"/>
                <a:satOff val="0"/>
                <a:lumOff val="0"/>
                <a:alphaOff val="0"/>
                <a:tint val="86000"/>
                <a:satMod val="160000"/>
              </a:schemeClr>
            </a:gs>
            <a:gs pos="100000">
              <a:schemeClr val="accent3">
                <a:hueOff val="0"/>
                <a:satOff val="0"/>
                <a:lumOff val="0"/>
                <a:alphaOff val="0"/>
                <a:shade val="40000"/>
                <a:satMod val="160000"/>
              </a:schemeClr>
            </a:gs>
          </a:gsLst>
          <a:path path="circle">
            <a:fillToRect l="50000" t="155000" r="50000" b="-55000"/>
          </a:path>
        </a:gradFill>
        <a:ln>
          <a:noFill/>
        </a:ln>
        <a:effectLst>
          <a:outerShdw blurRad="50800" dist="38100" dir="14700000" algn="t"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14572" tIns="50800" rIns="50800" bIns="50800" numCol="1" spcCol="1270" anchor="ctr" anchorCtr="0">
          <a:noAutofit/>
        </a:bodyPr>
        <a:lstStyle/>
        <a:p>
          <a:pPr lvl="0" algn="l" defTabSz="889000">
            <a:lnSpc>
              <a:spcPct val="90000"/>
            </a:lnSpc>
            <a:spcBef>
              <a:spcPct val="0"/>
            </a:spcBef>
            <a:spcAft>
              <a:spcPct val="35000"/>
            </a:spcAft>
          </a:pPr>
          <a:r>
            <a:rPr lang="ru-RU" sz="2000" b="1" i="1" kern="1200" dirty="0" smtClean="0">
              <a:latin typeface="Calibri" panose="020F0502020204030204" pitchFamily="34" charset="0"/>
              <a:cs typeface="Calibri" panose="020F0502020204030204" pitchFamily="34" charset="0"/>
            </a:rPr>
            <a:t>жесткая связь данных и прикладных программ;</a:t>
          </a:r>
          <a:endParaRPr lang="ru-RU" sz="2000" b="1" kern="1200" dirty="0">
            <a:latin typeface="Calibri" panose="020F0502020204030204" pitchFamily="34" charset="0"/>
            <a:cs typeface="Calibri" panose="020F0502020204030204" pitchFamily="34" charset="0"/>
          </a:endParaRPr>
        </a:p>
      </dsp:txBody>
      <dsp:txXfrm>
        <a:off x="952624" y="1296040"/>
        <a:ext cx="7111394" cy="648279"/>
      </dsp:txXfrm>
    </dsp:sp>
    <dsp:sp modelId="{ECB9746A-7B1C-4F89-853C-DA2B2B3F83A5}">
      <dsp:nvSpPr>
        <dsp:cNvPr id="0" name=""/>
        <dsp:cNvSpPr/>
      </dsp:nvSpPr>
      <dsp:spPr>
        <a:xfrm>
          <a:off x="547449" y="1215005"/>
          <a:ext cx="810349" cy="810349"/>
        </a:xfrm>
        <a:prstGeom prst="ellipse">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6F6FDC0-903B-4320-8A9D-E1062A234E5C}">
      <dsp:nvSpPr>
        <dsp:cNvPr id="0" name=""/>
        <dsp:cNvSpPr/>
      </dsp:nvSpPr>
      <dsp:spPr>
        <a:xfrm>
          <a:off x="1095200" y="2268148"/>
          <a:ext cx="6968819" cy="648279"/>
        </a:xfrm>
        <a:prstGeom prst="rect">
          <a:avLst/>
        </a:prstGeom>
        <a:gradFill rotWithShape="0">
          <a:gsLst>
            <a:gs pos="0">
              <a:schemeClr val="accent4">
                <a:hueOff val="0"/>
                <a:satOff val="0"/>
                <a:lumOff val="0"/>
                <a:alphaOff val="0"/>
                <a:tint val="60000"/>
                <a:satMod val="160000"/>
              </a:schemeClr>
            </a:gs>
            <a:gs pos="46000">
              <a:schemeClr val="accent4">
                <a:hueOff val="0"/>
                <a:satOff val="0"/>
                <a:lumOff val="0"/>
                <a:alphaOff val="0"/>
                <a:tint val="86000"/>
                <a:satMod val="160000"/>
              </a:schemeClr>
            </a:gs>
            <a:gs pos="100000">
              <a:schemeClr val="accent4">
                <a:hueOff val="0"/>
                <a:satOff val="0"/>
                <a:lumOff val="0"/>
                <a:alphaOff val="0"/>
                <a:shade val="40000"/>
                <a:satMod val="160000"/>
              </a:schemeClr>
            </a:gs>
          </a:gsLst>
          <a:path path="circle">
            <a:fillToRect l="50000" t="155000" r="50000" b="-55000"/>
          </a:path>
        </a:gradFill>
        <a:ln>
          <a:noFill/>
        </a:ln>
        <a:effectLst>
          <a:outerShdw blurRad="50800" dist="38100" dir="14700000" algn="t"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14572" tIns="50800" rIns="50800" bIns="50800" numCol="1" spcCol="1270" anchor="ctr" anchorCtr="0">
          <a:noAutofit/>
        </a:bodyPr>
        <a:lstStyle/>
        <a:p>
          <a:pPr lvl="0" algn="l" defTabSz="889000">
            <a:lnSpc>
              <a:spcPct val="90000"/>
            </a:lnSpc>
            <a:spcBef>
              <a:spcPct val="0"/>
            </a:spcBef>
            <a:spcAft>
              <a:spcPct val="35000"/>
            </a:spcAft>
          </a:pPr>
          <a:r>
            <a:rPr lang="ru-RU" sz="2000" b="1" i="1" kern="1200" dirty="0" smtClean="0">
              <a:latin typeface="Calibri" panose="020F0502020204030204" pitchFamily="34" charset="0"/>
              <a:cs typeface="Calibri" panose="020F0502020204030204" pitchFamily="34" charset="0"/>
            </a:rPr>
            <a:t>необходимость разработки структуры базы данных</a:t>
          </a:r>
          <a:r>
            <a:rPr lang="ru-RU" sz="2000" b="1" kern="1200" dirty="0" smtClean="0">
              <a:latin typeface="Calibri" panose="020F0502020204030204" pitchFamily="34" charset="0"/>
              <a:cs typeface="Calibri" panose="020F0502020204030204" pitchFamily="34" charset="0"/>
            </a:rPr>
            <a:t> каждый раз при разработке информационной системы;</a:t>
          </a:r>
          <a:endParaRPr lang="ru-RU" sz="2000" b="1" kern="1200" dirty="0">
            <a:latin typeface="Calibri" panose="020F0502020204030204" pitchFamily="34" charset="0"/>
            <a:cs typeface="Calibri" panose="020F0502020204030204" pitchFamily="34" charset="0"/>
          </a:endParaRPr>
        </a:p>
      </dsp:txBody>
      <dsp:txXfrm>
        <a:off x="1095200" y="2268148"/>
        <a:ext cx="6968819" cy="648279"/>
      </dsp:txXfrm>
    </dsp:sp>
    <dsp:sp modelId="{FC171329-6EB4-47B1-87E9-CF01548D2A89}">
      <dsp:nvSpPr>
        <dsp:cNvPr id="0" name=""/>
        <dsp:cNvSpPr/>
      </dsp:nvSpPr>
      <dsp:spPr>
        <a:xfrm>
          <a:off x="690025" y="2187113"/>
          <a:ext cx="810349" cy="810349"/>
        </a:xfrm>
        <a:prstGeom prst="ellipse">
          <a:avLst/>
        </a:prstGeom>
        <a:solidFill>
          <a:schemeClr val="lt1">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E427909-8FA3-44D1-8FB5-660CE3824825}">
      <dsp:nvSpPr>
        <dsp:cNvPr id="0" name=""/>
        <dsp:cNvSpPr/>
      </dsp:nvSpPr>
      <dsp:spPr>
        <a:xfrm>
          <a:off x="952624" y="3240256"/>
          <a:ext cx="7111394" cy="648279"/>
        </a:xfrm>
        <a:prstGeom prst="rect">
          <a:avLst/>
        </a:prstGeom>
        <a:gradFill rotWithShape="0">
          <a:gsLst>
            <a:gs pos="0">
              <a:schemeClr val="accent5">
                <a:hueOff val="0"/>
                <a:satOff val="0"/>
                <a:lumOff val="0"/>
                <a:alphaOff val="0"/>
                <a:tint val="60000"/>
                <a:satMod val="160000"/>
              </a:schemeClr>
            </a:gs>
            <a:gs pos="46000">
              <a:schemeClr val="accent5">
                <a:hueOff val="0"/>
                <a:satOff val="0"/>
                <a:lumOff val="0"/>
                <a:alphaOff val="0"/>
                <a:tint val="86000"/>
                <a:satMod val="160000"/>
              </a:schemeClr>
            </a:gs>
            <a:gs pos="100000">
              <a:schemeClr val="accent5">
                <a:hueOff val="0"/>
                <a:satOff val="0"/>
                <a:lumOff val="0"/>
                <a:alphaOff val="0"/>
                <a:shade val="40000"/>
                <a:satMod val="160000"/>
              </a:schemeClr>
            </a:gs>
          </a:gsLst>
          <a:path path="circle">
            <a:fillToRect l="50000" t="155000" r="50000" b="-55000"/>
          </a:path>
        </a:gradFill>
        <a:ln>
          <a:noFill/>
        </a:ln>
        <a:effectLst>
          <a:outerShdw blurRad="50800" dist="38100" dir="14700000" algn="t"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14572" tIns="50800" rIns="50800" bIns="50800" numCol="1" spcCol="1270" anchor="ctr" anchorCtr="0">
          <a:noAutofit/>
        </a:bodyPr>
        <a:lstStyle/>
        <a:p>
          <a:pPr lvl="0" algn="l" defTabSz="889000">
            <a:lnSpc>
              <a:spcPct val="90000"/>
            </a:lnSpc>
            <a:spcBef>
              <a:spcPct val="0"/>
            </a:spcBef>
            <a:spcAft>
              <a:spcPct val="35000"/>
            </a:spcAft>
          </a:pPr>
          <a:r>
            <a:rPr lang="ru-RU" sz="2000" b="1" i="1" kern="1200" dirty="0" smtClean="0">
              <a:latin typeface="Calibri" panose="020F0502020204030204" pitchFamily="34" charset="0"/>
              <a:cs typeface="Calibri" panose="020F0502020204030204" pitchFamily="34" charset="0"/>
            </a:rPr>
            <a:t>постоянная необходимость преобразования данных из одного формата в другой;</a:t>
          </a:r>
          <a:endParaRPr lang="ru-RU" sz="2000" b="1" kern="1200" dirty="0">
            <a:latin typeface="Calibri" panose="020F0502020204030204" pitchFamily="34" charset="0"/>
            <a:cs typeface="Calibri" panose="020F0502020204030204" pitchFamily="34" charset="0"/>
          </a:endParaRPr>
        </a:p>
      </dsp:txBody>
      <dsp:txXfrm>
        <a:off x="952624" y="3240256"/>
        <a:ext cx="7111394" cy="648279"/>
      </dsp:txXfrm>
    </dsp:sp>
    <dsp:sp modelId="{DD4E79E2-485B-4FBF-930E-659797F1B9D0}">
      <dsp:nvSpPr>
        <dsp:cNvPr id="0" name=""/>
        <dsp:cNvSpPr/>
      </dsp:nvSpPr>
      <dsp:spPr>
        <a:xfrm>
          <a:off x="547449" y="3159221"/>
          <a:ext cx="810349" cy="810349"/>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0E3ED4D-193E-4F12-B520-F16E60F0A780}">
      <dsp:nvSpPr>
        <dsp:cNvPr id="0" name=""/>
        <dsp:cNvSpPr/>
      </dsp:nvSpPr>
      <dsp:spPr>
        <a:xfrm>
          <a:off x="488086" y="4212364"/>
          <a:ext cx="7575932" cy="648279"/>
        </a:xfrm>
        <a:prstGeom prst="rect">
          <a:avLst/>
        </a:prstGeom>
        <a:gradFill rotWithShape="0">
          <a:gsLst>
            <a:gs pos="0">
              <a:schemeClr val="accent6">
                <a:hueOff val="0"/>
                <a:satOff val="0"/>
                <a:lumOff val="0"/>
                <a:alphaOff val="0"/>
                <a:tint val="60000"/>
                <a:satMod val="160000"/>
              </a:schemeClr>
            </a:gs>
            <a:gs pos="46000">
              <a:schemeClr val="accent6">
                <a:hueOff val="0"/>
                <a:satOff val="0"/>
                <a:lumOff val="0"/>
                <a:alphaOff val="0"/>
                <a:tint val="86000"/>
                <a:satMod val="160000"/>
              </a:schemeClr>
            </a:gs>
            <a:gs pos="100000">
              <a:schemeClr val="accent6">
                <a:hueOff val="0"/>
                <a:satOff val="0"/>
                <a:lumOff val="0"/>
                <a:alphaOff val="0"/>
                <a:shade val="40000"/>
                <a:satMod val="160000"/>
              </a:schemeClr>
            </a:gs>
          </a:gsLst>
          <a:path path="circle">
            <a:fillToRect l="50000" t="155000" r="50000" b="-55000"/>
          </a:path>
        </a:gradFill>
        <a:ln>
          <a:noFill/>
        </a:ln>
        <a:effectLst>
          <a:outerShdw blurRad="50800" dist="38100" dir="14700000" algn="t"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14572" tIns="50800" rIns="50800" bIns="50800" numCol="1" spcCol="1270" anchor="ctr" anchorCtr="0">
          <a:noAutofit/>
        </a:bodyPr>
        <a:lstStyle/>
        <a:p>
          <a:pPr lvl="0" algn="l" defTabSz="889000">
            <a:lnSpc>
              <a:spcPct val="90000"/>
            </a:lnSpc>
            <a:spcBef>
              <a:spcPct val="0"/>
            </a:spcBef>
            <a:spcAft>
              <a:spcPct val="35000"/>
            </a:spcAft>
          </a:pPr>
          <a:r>
            <a:rPr lang="ru-RU" sz="2000" b="1" kern="1200" dirty="0" smtClean="0">
              <a:latin typeface="Calibri" panose="020F0502020204030204" pitchFamily="34" charset="0"/>
              <a:cs typeface="Calibri" panose="020F0502020204030204" pitchFamily="34" charset="0"/>
            </a:rPr>
            <a:t>сложности совместимости форматов файлов.</a:t>
          </a:r>
          <a:endParaRPr lang="ru-RU" sz="2000" b="1" kern="1200" dirty="0">
            <a:latin typeface="Calibri" panose="020F0502020204030204" pitchFamily="34" charset="0"/>
            <a:cs typeface="Calibri" panose="020F0502020204030204" pitchFamily="34" charset="0"/>
          </a:endParaRPr>
        </a:p>
      </dsp:txBody>
      <dsp:txXfrm>
        <a:off x="488086" y="4212364"/>
        <a:ext cx="7575932" cy="648279"/>
      </dsp:txXfrm>
    </dsp:sp>
    <dsp:sp modelId="{C2B88C68-EE30-4928-8A0A-14B04A2C1F58}">
      <dsp:nvSpPr>
        <dsp:cNvPr id="0" name=""/>
        <dsp:cNvSpPr/>
      </dsp:nvSpPr>
      <dsp:spPr>
        <a:xfrm>
          <a:off x="82911" y="4131329"/>
          <a:ext cx="810349" cy="810349"/>
        </a:xfrm>
        <a:prstGeom prst="ellipse">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34403D-A91C-4FF0-9E3A-8287AD2CC413}">
      <dsp:nvSpPr>
        <dsp:cNvPr id="0" name=""/>
        <dsp:cNvSpPr/>
      </dsp:nvSpPr>
      <dsp:spPr>
        <a:xfrm>
          <a:off x="732321" y="1176619"/>
          <a:ext cx="7079106" cy="3658439"/>
        </a:xfrm>
        <a:prstGeom prst="rect">
          <a:avLst/>
        </a:prstGeom>
        <a:solidFill>
          <a:schemeClr val="accent1">
            <a:tint val="50000"/>
            <a:hueOff val="0"/>
            <a:satOff val="0"/>
            <a:lumOff val="0"/>
            <a:alphaOff val="0"/>
          </a:schemeClr>
        </a:solidFill>
        <a:ln>
          <a:noFill/>
        </a:ln>
        <a:effectLst>
          <a:outerShdw blurRad="50800" dist="38100" dir="14700000" algn="t" rotWithShape="0">
            <a:srgbClr val="000000">
              <a:alpha val="60000"/>
            </a:srgbClr>
          </a:outerShdw>
        </a:effectLst>
      </dsp:spPr>
      <dsp:style>
        <a:lnRef idx="0">
          <a:scrgbClr r="0" g="0" b="0"/>
        </a:lnRef>
        <a:fillRef idx="1">
          <a:scrgbClr r="0" g="0" b="0"/>
        </a:fillRef>
        <a:effectRef idx="2">
          <a:scrgbClr r="0" g="0" b="0"/>
        </a:effectRef>
        <a:fontRef idx="minor"/>
      </dsp:style>
    </dsp:sp>
    <dsp:sp modelId="{A72288D5-7C41-4D67-90F9-CC4F47D2F768}">
      <dsp:nvSpPr>
        <dsp:cNvPr id="0" name=""/>
        <dsp:cNvSpPr/>
      </dsp:nvSpPr>
      <dsp:spPr>
        <a:xfrm>
          <a:off x="943880" y="1604478"/>
          <a:ext cx="3287309" cy="312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t" anchorCtr="0">
          <a:noAutofit/>
        </a:bodyPr>
        <a:lstStyle/>
        <a:p>
          <a:pPr lvl="0" algn="l" defTabSz="1022350" rtl="0">
            <a:lnSpc>
              <a:spcPct val="90000"/>
            </a:lnSpc>
            <a:spcBef>
              <a:spcPct val="0"/>
            </a:spcBef>
            <a:spcAft>
              <a:spcPct val="35000"/>
            </a:spcAft>
          </a:pPr>
          <a:r>
            <a:rPr lang="ru-RU" sz="2300" b="1" kern="1200" dirty="0" smtClean="0">
              <a:latin typeface="Calibri" panose="020F0502020204030204" pitchFamily="34" charset="0"/>
              <a:cs typeface="Calibri" panose="020F0502020204030204" pitchFamily="34" charset="0"/>
            </a:rPr>
            <a:t>Достоинства</a:t>
          </a:r>
          <a:r>
            <a:rPr lang="ru-RU" sz="2300" kern="1200" dirty="0" smtClean="0">
              <a:latin typeface="Calibri" panose="020F0502020204030204" pitchFamily="34" charset="0"/>
              <a:cs typeface="Calibri" panose="020F0502020204030204" pitchFamily="34" charset="0"/>
            </a:rPr>
            <a:t>:</a:t>
          </a:r>
          <a:endParaRPr lang="ru-RU" sz="2300" kern="1200" dirty="0">
            <a:latin typeface="Calibri" panose="020F0502020204030204" pitchFamily="34" charset="0"/>
            <a:cs typeface="Calibri" panose="020F0502020204030204" pitchFamily="34" charset="0"/>
          </a:endParaRPr>
        </a:p>
        <a:p>
          <a:pPr marL="171450" lvl="1" indent="-171450" algn="l" defTabSz="800100" rtl="0">
            <a:lnSpc>
              <a:spcPct val="90000"/>
            </a:lnSpc>
            <a:spcBef>
              <a:spcPct val="0"/>
            </a:spcBef>
            <a:spcAft>
              <a:spcPct val="15000"/>
            </a:spcAft>
            <a:buChar char="••"/>
          </a:pPr>
          <a:r>
            <a:rPr lang="ru-RU" sz="1800" kern="1200" smtClean="0">
              <a:latin typeface="Calibri" panose="020F0502020204030204" pitchFamily="34" charset="0"/>
              <a:cs typeface="Calibri" panose="020F0502020204030204" pitchFamily="34" charset="0"/>
            </a:rPr>
            <a:t>Простота</a:t>
          </a:r>
          <a:r>
            <a:rPr lang="ru-RU" sz="1800" kern="1200" dirty="0" smtClean="0">
              <a:latin typeface="Calibri" panose="020F0502020204030204" pitchFamily="34" charset="0"/>
              <a:cs typeface="Calibri" panose="020F0502020204030204" pitchFamily="34" charset="0"/>
            </a:rPr>
            <a:t>;</a:t>
          </a:r>
          <a:endParaRPr lang="ru-RU" sz="1800" kern="1200" dirty="0">
            <a:latin typeface="Calibri" panose="020F0502020204030204" pitchFamily="34" charset="0"/>
            <a:cs typeface="Calibri" panose="020F0502020204030204" pitchFamily="34" charset="0"/>
          </a:endParaRPr>
        </a:p>
        <a:p>
          <a:pPr marL="171450" lvl="1" indent="-171450" algn="l" defTabSz="800100" rtl="0">
            <a:lnSpc>
              <a:spcPct val="90000"/>
            </a:lnSpc>
            <a:spcBef>
              <a:spcPct val="0"/>
            </a:spcBef>
            <a:spcAft>
              <a:spcPct val="15000"/>
            </a:spcAft>
            <a:buChar char="••"/>
          </a:pPr>
          <a:r>
            <a:rPr lang="ru-RU" sz="1800" kern="1200" dirty="0" smtClean="0">
              <a:latin typeface="Calibri" panose="020F0502020204030204" pitchFamily="34" charset="0"/>
              <a:cs typeface="Calibri" panose="020F0502020204030204" pitchFamily="34" charset="0"/>
            </a:rPr>
            <a:t>Минимальный расход памяти.</a:t>
          </a:r>
          <a:endParaRPr lang="ru-RU" sz="1800" kern="1200" dirty="0">
            <a:latin typeface="Calibri" panose="020F0502020204030204" pitchFamily="34" charset="0"/>
            <a:cs typeface="Calibri" panose="020F0502020204030204" pitchFamily="34" charset="0"/>
          </a:endParaRPr>
        </a:p>
      </dsp:txBody>
      <dsp:txXfrm>
        <a:off x="943880" y="1604478"/>
        <a:ext cx="3287309" cy="3129750"/>
      </dsp:txXfrm>
    </dsp:sp>
    <dsp:sp modelId="{CD36A12F-97B4-495A-85DD-EE65AB368956}">
      <dsp:nvSpPr>
        <dsp:cNvPr id="0" name=""/>
        <dsp:cNvSpPr/>
      </dsp:nvSpPr>
      <dsp:spPr>
        <a:xfrm>
          <a:off x="4304422" y="1604478"/>
          <a:ext cx="3287309" cy="312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t" anchorCtr="0">
          <a:noAutofit/>
        </a:bodyPr>
        <a:lstStyle/>
        <a:p>
          <a:pPr lvl="0" algn="l" defTabSz="1022350" rtl="0">
            <a:lnSpc>
              <a:spcPct val="90000"/>
            </a:lnSpc>
            <a:spcBef>
              <a:spcPct val="0"/>
            </a:spcBef>
            <a:spcAft>
              <a:spcPct val="35000"/>
            </a:spcAft>
          </a:pPr>
          <a:r>
            <a:rPr lang="ru-RU" sz="2300" b="1" kern="1200" dirty="0" smtClean="0">
              <a:latin typeface="Calibri" panose="020F0502020204030204" pitchFamily="34" charset="0"/>
              <a:cs typeface="Calibri" panose="020F0502020204030204" pitchFamily="34" charset="0"/>
            </a:rPr>
            <a:t>Недостатки</a:t>
          </a:r>
          <a:r>
            <a:rPr lang="ru-RU" sz="2300" kern="1200" dirty="0" smtClean="0">
              <a:latin typeface="Calibri" panose="020F0502020204030204" pitchFamily="34" charset="0"/>
              <a:cs typeface="Calibri" panose="020F0502020204030204" pitchFamily="34" charset="0"/>
            </a:rPr>
            <a:t>:</a:t>
          </a:r>
          <a:endParaRPr lang="ru-RU" sz="2300" kern="1200" dirty="0">
            <a:latin typeface="Calibri" panose="020F0502020204030204" pitchFamily="34" charset="0"/>
            <a:cs typeface="Calibri" panose="020F0502020204030204" pitchFamily="34" charset="0"/>
          </a:endParaRPr>
        </a:p>
        <a:p>
          <a:pPr marL="171450" lvl="1" indent="-171450" algn="l" defTabSz="800100" rtl="0">
            <a:lnSpc>
              <a:spcPct val="90000"/>
            </a:lnSpc>
            <a:spcBef>
              <a:spcPct val="0"/>
            </a:spcBef>
            <a:spcAft>
              <a:spcPct val="15000"/>
            </a:spcAft>
            <a:buChar char="••"/>
          </a:pPr>
          <a:r>
            <a:rPr lang="ru-RU" sz="1800" kern="1200" dirty="0" smtClean="0">
              <a:latin typeface="Calibri" panose="020F0502020204030204" pitchFamily="34" charset="0"/>
              <a:cs typeface="Calibri" panose="020F0502020204030204" pitchFamily="34" charset="0"/>
            </a:rPr>
            <a:t>Отсутствие универсальности – не всякую информацию можно выразить в иерархической модели данных.</a:t>
          </a:r>
          <a:endParaRPr lang="ru-RU" sz="1800" kern="1200" dirty="0">
            <a:latin typeface="Calibri" panose="020F0502020204030204" pitchFamily="34" charset="0"/>
            <a:cs typeface="Calibri" panose="020F0502020204030204" pitchFamily="34" charset="0"/>
          </a:endParaRPr>
        </a:p>
        <a:p>
          <a:pPr marL="171450" lvl="1" indent="-171450" algn="l" defTabSz="800100">
            <a:lnSpc>
              <a:spcPct val="90000"/>
            </a:lnSpc>
            <a:spcBef>
              <a:spcPct val="0"/>
            </a:spcBef>
            <a:spcAft>
              <a:spcPct val="15000"/>
            </a:spcAft>
            <a:buChar char="••"/>
          </a:pPr>
          <a:r>
            <a:rPr lang="ru-RU" sz="1800" kern="1200" dirty="0" smtClean="0">
              <a:latin typeface="Calibri" panose="020F0502020204030204" pitchFamily="34" charset="0"/>
              <a:cs typeface="Calibri" panose="020F0502020204030204" pitchFamily="34" charset="0"/>
            </a:rPr>
            <a:t>Исключительно навигационный принцип доступа к данным.</a:t>
          </a:r>
          <a:endParaRPr lang="ru-RU" sz="1800" kern="1200" dirty="0">
            <a:latin typeface="Calibri" panose="020F0502020204030204" pitchFamily="34" charset="0"/>
            <a:cs typeface="Calibri" panose="020F0502020204030204" pitchFamily="34" charset="0"/>
          </a:endParaRPr>
        </a:p>
        <a:p>
          <a:pPr marL="171450" lvl="1" indent="-171450" algn="l" defTabSz="800100">
            <a:lnSpc>
              <a:spcPct val="90000"/>
            </a:lnSpc>
            <a:spcBef>
              <a:spcPct val="0"/>
            </a:spcBef>
            <a:spcAft>
              <a:spcPct val="15000"/>
            </a:spcAft>
            <a:buChar char="••"/>
          </a:pPr>
          <a:r>
            <a:rPr lang="ru-RU" sz="1800" kern="1200" dirty="0" smtClean="0">
              <a:latin typeface="Calibri" panose="020F0502020204030204" pitchFamily="34" charset="0"/>
              <a:cs typeface="Calibri" panose="020F0502020204030204" pitchFamily="34" charset="0"/>
            </a:rPr>
            <a:t>Доступ к данным только через корневой элемент.</a:t>
          </a:r>
          <a:endParaRPr lang="ru-RU" sz="1800" kern="1200" dirty="0">
            <a:latin typeface="Calibri" panose="020F0502020204030204" pitchFamily="34" charset="0"/>
            <a:cs typeface="Calibri" panose="020F0502020204030204" pitchFamily="34" charset="0"/>
          </a:endParaRPr>
        </a:p>
      </dsp:txBody>
      <dsp:txXfrm>
        <a:off x="4304422" y="1604478"/>
        <a:ext cx="3287309" cy="3129750"/>
      </dsp:txXfrm>
    </dsp:sp>
    <dsp:sp modelId="{197BF764-7506-4103-B0B3-7D2B899702D4}">
      <dsp:nvSpPr>
        <dsp:cNvPr id="0" name=""/>
        <dsp:cNvSpPr/>
      </dsp:nvSpPr>
      <dsp:spPr>
        <a:xfrm>
          <a:off x="0" y="444485"/>
          <a:ext cx="1383273" cy="1383273"/>
        </a:xfrm>
        <a:prstGeom prst="plus">
          <a:avLst>
            <a:gd name="adj" fmla="val 32810"/>
          </a:avLst>
        </a:prstGeom>
        <a:gradFill rotWithShape="0">
          <a:gsLst>
            <a:gs pos="0">
              <a:schemeClr val="accent2">
                <a:hueOff val="0"/>
                <a:satOff val="0"/>
                <a:lumOff val="0"/>
                <a:alphaOff val="0"/>
                <a:tint val="60000"/>
                <a:satMod val="160000"/>
              </a:schemeClr>
            </a:gs>
            <a:gs pos="46000">
              <a:schemeClr val="accent2">
                <a:hueOff val="0"/>
                <a:satOff val="0"/>
                <a:lumOff val="0"/>
                <a:alphaOff val="0"/>
                <a:tint val="86000"/>
                <a:satMod val="160000"/>
              </a:schemeClr>
            </a:gs>
            <a:gs pos="100000">
              <a:schemeClr val="accent2">
                <a:hueOff val="0"/>
                <a:satOff val="0"/>
                <a:lumOff val="0"/>
                <a:alphaOff val="0"/>
                <a:shade val="40000"/>
                <a:satMod val="160000"/>
              </a:schemeClr>
            </a:gs>
          </a:gsLst>
          <a:path path="circle">
            <a:fillToRect l="50000" t="155000" r="50000" b="-55000"/>
          </a:path>
        </a:gradFill>
        <a:ln w="9525" cap="flat" cmpd="sng" algn="ctr">
          <a:solidFill>
            <a:schemeClr val="accent2">
              <a:hueOff val="0"/>
              <a:satOff val="0"/>
              <a:lumOff val="0"/>
              <a:alphaOff val="0"/>
            </a:schemeClr>
          </a:solidFill>
          <a:prstDash val="solid"/>
        </a:ln>
        <a:effectLst>
          <a:outerShdw blurRad="50800" dist="38100" dir="14700000" algn="t"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9C11276A-E5AA-4B29-B1B2-26C8898FA6BB}">
      <dsp:nvSpPr>
        <dsp:cNvPr id="0" name=""/>
        <dsp:cNvSpPr/>
      </dsp:nvSpPr>
      <dsp:spPr>
        <a:xfrm>
          <a:off x="6834999" y="941943"/>
          <a:ext cx="1301904" cy="446151"/>
        </a:xfrm>
        <a:prstGeom prst="rect">
          <a:avLst/>
        </a:prstGeom>
        <a:gradFill rotWithShape="0">
          <a:gsLst>
            <a:gs pos="0">
              <a:schemeClr val="accent3">
                <a:hueOff val="0"/>
                <a:satOff val="0"/>
                <a:lumOff val="0"/>
                <a:alphaOff val="0"/>
                <a:tint val="60000"/>
                <a:satMod val="160000"/>
              </a:schemeClr>
            </a:gs>
            <a:gs pos="46000">
              <a:schemeClr val="accent3">
                <a:hueOff val="0"/>
                <a:satOff val="0"/>
                <a:lumOff val="0"/>
                <a:alphaOff val="0"/>
                <a:tint val="86000"/>
                <a:satMod val="160000"/>
              </a:schemeClr>
            </a:gs>
            <a:gs pos="100000">
              <a:schemeClr val="accent3">
                <a:hueOff val="0"/>
                <a:satOff val="0"/>
                <a:lumOff val="0"/>
                <a:alphaOff val="0"/>
                <a:shade val="40000"/>
                <a:satMod val="160000"/>
              </a:schemeClr>
            </a:gs>
          </a:gsLst>
          <a:path path="circle">
            <a:fillToRect l="50000" t="155000" r="50000" b="-55000"/>
          </a:path>
        </a:gradFill>
        <a:ln w="9525" cap="flat" cmpd="sng" algn="ctr">
          <a:solidFill>
            <a:schemeClr val="accent3">
              <a:hueOff val="0"/>
              <a:satOff val="0"/>
              <a:lumOff val="0"/>
              <a:alphaOff val="0"/>
            </a:schemeClr>
          </a:solidFill>
          <a:prstDash val="solid"/>
        </a:ln>
        <a:effectLst>
          <a:outerShdw blurRad="50800" dist="38100" dir="14700000" algn="t"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E8FEA479-358F-4BC3-8FF1-6D5281A2A14E}">
      <dsp:nvSpPr>
        <dsp:cNvPr id="0" name=""/>
        <dsp:cNvSpPr/>
      </dsp:nvSpPr>
      <dsp:spPr>
        <a:xfrm>
          <a:off x="4271874" y="1611170"/>
          <a:ext cx="813" cy="2989212"/>
        </a:xfrm>
        <a:prstGeom prst="line">
          <a:avLst/>
        </a:pr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CA65F3-B785-44B5-9CBC-A4236DFF3F60}">
      <dsp:nvSpPr>
        <dsp:cNvPr id="0" name=""/>
        <dsp:cNvSpPr/>
      </dsp:nvSpPr>
      <dsp:spPr>
        <a:xfrm>
          <a:off x="92771" y="1340"/>
          <a:ext cx="3786362" cy="2271817"/>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ru-RU" sz="2000" b="0" kern="1200" dirty="0" smtClean="0">
              <a:latin typeface="Calibri" panose="020F0502020204030204" pitchFamily="34" charset="0"/>
              <a:cs typeface="Calibri" panose="020F0502020204030204" pitchFamily="34" charset="0"/>
            </a:rPr>
            <a:t>Элементами этой модели являются: </a:t>
          </a:r>
          <a:r>
            <a:rPr lang="ru-RU" sz="2000" b="1" kern="1200" dirty="0" smtClean="0">
              <a:latin typeface="Calibri" panose="020F0502020204030204" pitchFamily="34" charset="0"/>
              <a:cs typeface="Calibri" panose="020F0502020204030204" pitchFamily="34" charset="0"/>
            </a:rPr>
            <a:t>уровень, узел, связь</a:t>
          </a:r>
          <a:r>
            <a:rPr lang="ru-RU" sz="2000" b="0" kern="1200" dirty="0" smtClean="0">
              <a:latin typeface="Calibri" panose="020F0502020204030204" pitchFamily="34" charset="0"/>
              <a:cs typeface="Calibri" panose="020F0502020204030204" pitchFamily="34" charset="0"/>
            </a:rPr>
            <a:t>. </a:t>
          </a:r>
          <a:endParaRPr lang="ru-RU" sz="2000" b="0" kern="1200" dirty="0">
            <a:latin typeface="Calibri" panose="020F0502020204030204" pitchFamily="34" charset="0"/>
            <a:cs typeface="Calibri" panose="020F0502020204030204" pitchFamily="34" charset="0"/>
          </a:endParaRPr>
        </a:p>
      </dsp:txBody>
      <dsp:txXfrm>
        <a:off x="92771" y="1340"/>
        <a:ext cx="3786362" cy="2271817"/>
      </dsp:txXfrm>
    </dsp:sp>
    <dsp:sp modelId="{F9F1FF6A-7F3D-431D-8862-FF5603527EBE}">
      <dsp:nvSpPr>
        <dsp:cNvPr id="0" name=""/>
        <dsp:cNvSpPr/>
      </dsp:nvSpPr>
      <dsp:spPr>
        <a:xfrm>
          <a:off x="4257770" y="1340"/>
          <a:ext cx="3786362" cy="2271817"/>
        </a:xfrm>
        <a:prstGeom prst="rect">
          <a:avLst/>
        </a:prstGeom>
        <a:solidFill>
          <a:schemeClr val="accent3">
            <a:hueOff val="3874869"/>
            <a:satOff val="-12382"/>
            <a:lumOff val="-31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ru-RU" sz="2000" b="1" kern="1200" dirty="0" smtClean="0">
              <a:latin typeface="Calibri" panose="020F0502020204030204" pitchFamily="34" charset="0"/>
              <a:cs typeface="Calibri" panose="020F0502020204030204" pitchFamily="34" charset="0"/>
            </a:rPr>
            <a:t>Отличия от иерархической модели</a:t>
          </a:r>
          <a:r>
            <a:rPr lang="ru-RU" sz="2000" b="0" kern="1200" dirty="0" smtClean="0">
              <a:latin typeface="Calibri" panose="020F0502020204030204" pitchFamily="34" charset="0"/>
              <a:cs typeface="Calibri" panose="020F0502020204030204" pitchFamily="34" charset="0"/>
            </a:rPr>
            <a:t> в том, что элемент одного уровня может быть связан с любым количеством элементов соседнего уровня, и не существует подчиненности уровней друг другу.</a:t>
          </a:r>
          <a:endParaRPr lang="ru-RU" sz="2000" b="0" kern="1200" dirty="0">
            <a:latin typeface="Calibri" panose="020F0502020204030204" pitchFamily="34" charset="0"/>
            <a:cs typeface="Calibri" panose="020F0502020204030204" pitchFamily="34" charset="0"/>
          </a:endParaRPr>
        </a:p>
      </dsp:txBody>
      <dsp:txXfrm>
        <a:off x="4257770" y="1340"/>
        <a:ext cx="3786362" cy="2271817"/>
      </dsp:txXfrm>
    </dsp:sp>
    <dsp:sp modelId="{C4D1B7DD-D539-4CC4-8619-95EEF9F061A2}">
      <dsp:nvSpPr>
        <dsp:cNvPr id="0" name=""/>
        <dsp:cNvSpPr/>
      </dsp:nvSpPr>
      <dsp:spPr>
        <a:xfrm>
          <a:off x="92771" y="2651794"/>
          <a:ext cx="3786362" cy="2271817"/>
        </a:xfrm>
        <a:prstGeom prst="rect">
          <a:avLst/>
        </a:prstGeom>
        <a:solidFill>
          <a:schemeClr val="accent3">
            <a:hueOff val="7749738"/>
            <a:satOff val="-24763"/>
            <a:lumOff val="-6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ru-RU" sz="1800" b="0" kern="1200" dirty="0" smtClean="0">
              <a:latin typeface="Calibri" panose="020F0502020204030204" pitchFamily="34" charset="0"/>
              <a:cs typeface="Calibri" panose="020F0502020204030204" pitchFamily="34" charset="0"/>
            </a:rPr>
            <a:t>Под </a:t>
          </a:r>
          <a:r>
            <a:rPr lang="ru-RU" sz="1800" b="1" kern="1200" dirty="0" smtClean="0">
              <a:latin typeface="Calibri" panose="020F0502020204030204" pitchFamily="34" charset="0"/>
              <a:cs typeface="Calibri" panose="020F0502020204030204" pitchFamily="34" charset="0"/>
            </a:rPr>
            <a:t>сетевой СУБД </a:t>
          </a:r>
          <a:r>
            <a:rPr lang="ru-RU" sz="1800" b="0" kern="1200" dirty="0" smtClean="0">
              <a:latin typeface="Calibri" panose="020F0502020204030204" pitchFamily="34" charset="0"/>
              <a:cs typeface="Calibri" panose="020F0502020204030204" pitchFamily="34" charset="0"/>
            </a:rPr>
            <a:t>понимается система, поддерживающая сетевую организацию: любая запись, называемая записью старшего уровня, может содержать данные, которые относятся к набору других записей, называемых записями подчиненного уровня. </a:t>
          </a:r>
          <a:endParaRPr lang="ru-RU" sz="1800" b="0" kern="1200" dirty="0">
            <a:latin typeface="Calibri" panose="020F0502020204030204" pitchFamily="34" charset="0"/>
            <a:cs typeface="Calibri" panose="020F0502020204030204" pitchFamily="34" charset="0"/>
          </a:endParaRPr>
        </a:p>
      </dsp:txBody>
      <dsp:txXfrm>
        <a:off x="92771" y="2651794"/>
        <a:ext cx="3786362" cy="2271817"/>
      </dsp:txXfrm>
    </dsp:sp>
    <dsp:sp modelId="{4D7666FC-D8A6-449A-A363-4650203370B1}">
      <dsp:nvSpPr>
        <dsp:cNvPr id="0" name=""/>
        <dsp:cNvSpPr/>
      </dsp:nvSpPr>
      <dsp:spPr>
        <a:xfrm>
          <a:off x="4257770" y="2651794"/>
          <a:ext cx="3786362" cy="2271817"/>
        </a:xfrm>
        <a:prstGeom prst="rect">
          <a:avLst/>
        </a:prstGeom>
        <a:solidFill>
          <a:schemeClr val="accent3">
            <a:hueOff val="11624607"/>
            <a:satOff val="-37145"/>
            <a:lumOff val="-9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ru-RU" sz="2000" b="0" kern="1200" dirty="0" smtClean="0">
              <a:latin typeface="Calibri" panose="020F0502020204030204" pitchFamily="34" charset="0"/>
              <a:cs typeface="Calibri" panose="020F0502020204030204" pitchFamily="34" charset="0"/>
            </a:rPr>
            <a:t>Типичным представителем является </a:t>
          </a:r>
          <a:r>
            <a:rPr lang="ru-RU" sz="2000" b="1" kern="1200" dirty="0" err="1" smtClean="0">
              <a:latin typeface="Calibri" panose="020F0502020204030204" pitchFamily="34" charset="0"/>
              <a:cs typeface="Calibri" panose="020F0502020204030204" pitchFamily="34" charset="0"/>
            </a:rPr>
            <a:t>Integrated</a:t>
          </a:r>
          <a:r>
            <a:rPr lang="ru-RU" sz="2000" b="1" kern="1200" dirty="0" smtClean="0">
              <a:latin typeface="Calibri" panose="020F0502020204030204" pitchFamily="34" charset="0"/>
              <a:cs typeface="Calibri" panose="020F0502020204030204" pitchFamily="34" charset="0"/>
            </a:rPr>
            <a:t> </a:t>
          </a:r>
          <a:r>
            <a:rPr lang="ru-RU" sz="2000" b="1" kern="1200" dirty="0" err="1" smtClean="0">
              <a:latin typeface="Calibri" panose="020F0502020204030204" pitchFamily="34" charset="0"/>
              <a:cs typeface="Calibri" panose="020F0502020204030204" pitchFamily="34" charset="0"/>
            </a:rPr>
            <a:t>Database</a:t>
          </a:r>
          <a:r>
            <a:rPr lang="ru-RU" sz="2000" b="1" kern="1200" dirty="0" smtClean="0">
              <a:latin typeface="Calibri" panose="020F0502020204030204" pitchFamily="34" charset="0"/>
              <a:cs typeface="Calibri" panose="020F0502020204030204" pitchFamily="34" charset="0"/>
            </a:rPr>
            <a:t> </a:t>
          </a:r>
          <a:r>
            <a:rPr lang="ru-RU" sz="2000" b="1" kern="1200" dirty="0" err="1" smtClean="0">
              <a:latin typeface="Calibri" panose="020F0502020204030204" pitchFamily="34" charset="0"/>
              <a:cs typeface="Calibri" panose="020F0502020204030204" pitchFamily="34" charset="0"/>
            </a:rPr>
            <a:t>Management</a:t>
          </a:r>
          <a:r>
            <a:rPr lang="ru-RU" sz="2000" b="1" kern="1200" dirty="0" smtClean="0">
              <a:latin typeface="Calibri" panose="020F0502020204030204" pitchFamily="34" charset="0"/>
              <a:cs typeface="Calibri" panose="020F0502020204030204" pitchFamily="34" charset="0"/>
            </a:rPr>
            <a:t> </a:t>
          </a:r>
          <a:r>
            <a:rPr lang="ru-RU" sz="2000" b="1" kern="1200" dirty="0" err="1" smtClean="0">
              <a:latin typeface="Calibri" panose="020F0502020204030204" pitchFamily="34" charset="0"/>
              <a:cs typeface="Calibri" panose="020F0502020204030204" pitchFamily="34" charset="0"/>
            </a:rPr>
            <a:t>System</a:t>
          </a:r>
          <a:r>
            <a:rPr lang="ru-RU" sz="2000" b="1" kern="1200" dirty="0" smtClean="0">
              <a:latin typeface="Calibri" panose="020F0502020204030204" pitchFamily="34" charset="0"/>
              <a:cs typeface="Calibri" panose="020F0502020204030204" pitchFamily="34" charset="0"/>
            </a:rPr>
            <a:t> (IDMS), </a:t>
          </a:r>
          <a:r>
            <a:rPr lang="ru-RU" sz="2000" b="0" kern="1200" dirty="0" smtClean="0">
              <a:latin typeface="Calibri" panose="020F0502020204030204" pitchFamily="34" charset="0"/>
              <a:cs typeface="Calibri" panose="020F0502020204030204" pitchFamily="34" charset="0"/>
            </a:rPr>
            <a:t>появилась в 70-х годах. </a:t>
          </a:r>
          <a:endParaRPr lang="ru-RU" sz="2000" b="0" kern="1200" dirty="0">
            <a:latin typeface="Calibri" panose="020F0502020204030204" pitchFamily="34" charset="0"/>
            <a:cs typeface="Calibri" panose="020F0502020204030204" pitchFamily="34" charset="0"/>
          </a:endParaRPr>
        </a:p>
      </dsp:txBody>
      <dsp:txXfrm>
        <a:off x="4257770" y="2651794"/>
        <a:ext cx="3786362" cy="227181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34403D-A91C-4FF0-9E3A-8287AD2CC413}">
      <dsp:nvSpPr>
        <dsp:cNvPr id="0" name=""/>
        <dsp:cNvSpPr/>
      </dsp:nvSpPr>
      <dsp:spPr>
        <a:xfrm>
          <a:off x="732321" y="1176619"/>
          <a:ext cx="7079106" cy="3658439"/>
        </a:xfrm>
        <a:prstGeom prst="rect">
          <a:avLst/>
        </a:prstGeom>
        <a:solidFill>
          <a:schemeClr val="accent3">
            <a:tint val="50000"/>
            <a:hueOff val="0"/>
            <a:satOff val="0"/>
            <a:lumOff val="0"/>
            <a:alphaOff val="0"/>
          </a:schemeClr>
        </a:solidFill>
        <a:ln>
          <a:noFill/>
        </a:ln>
        <a:effectLst>
          <a:outerShdw blurRad="50800" dist="38100" dir="14700000" algn="t" rotWithShape="0">
            <a:srgbClr val="000000">
              <a:alpha val="60000"/>
            </a:srgbClr>
          </a:outerShdw>
        </a:effectLst>
      </dsp:spPr>
      <dsp:style>
        <a:lnRef idx="0">
          <a:scrgbClr r="0" g="0" b="0"/>
        </a:lnRef>
        <a:fillRef idx="1">
          <a:scrgbClr r="0" g="0" b="0"/>
        </a:fillRef>
        <a:effectRef idx="2">
          <a:scrgbClr r="0" g="0" b="0"/>
        </a:effectRef>
        <a:fontRef idx="minor"/>
      </dsp:style>
    </dsp:sp>
    <dsp:sp modelId="{A72288D5-7C41-4D67-90F9-CC4F47D2F768}">
      <dsp:nvSpPr>
        <dsp:cNvPr id="0" name=""/>
        <dsp:cNvSpPr/>
      </dsp:nvSpPr>
      <dsp:spPr>
        <a:xfrm>
          <a:off x="1015281" y="1368150"/>
          <a:ext cx="3048190" cy="312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800100" rtl="0">
            <a:lnSpc>
              <a:spcPct val="90000"/>
            </a:lnSpc>
            <a:spcBef>
              <a:spcPct val="0"/>
            </a:spcBef>
            <a:spcAft>
              <a:spcPct val="35000"/>
            </a:spcAft>
          </a:pPr>
          <a:r>
            <a:rPr lang="ru-RU" sz="1800" b="1" i="1" kern="1200" dirty="0" smtClean="0">
              <a:latin typeface="Calibri" panose="020F0502020204030204" pitchFamily="34" charset="0"/>
              <a:cs typeface="Calibri" panose="020F0502020204030204" pitchFamily="34" charset="0"/>
            </a:rPr>
            <a:t>Достоинства:</a:t>
          </a:r>
          <a:endParaRPr lang="ru-RU" sz="1800" b="1" i="1" kern="1200" dirty="0">
            <a:latin typeface="Calibri" panose="020F0502020204030204" pitchFamily="34" charset="0"/>
            <a:cs typeface="Calibri" panose="020F0502020204030204" pitchFamily="34" charset="0"/>
          </a:endParaRPr>
        </a:p>
        <a:p>
          <a:pPr marL="171450" lvl="1" indent="-171450" algn="just" defTabSz="711200">
            <a:lnSpc>
              <a:spcPct val="90000"/>
            </a:lnSpc>
            <a:spcBef>
              <a:spcPct val="0"/>
            </a:spcBef>
            <a:spcAft>
              <a:spcPct val="15000"/>
            </a:spcAft>
            <a:buChar char="••"/>
          </a:pPr>
          <a:r>
            <a:rPr lang="ru-RU" sz="1600" kern="1200" dirty="0" smtClean="0">
              <a:latin typeface="Calibri" panose="020F0502020204030204" pitchFamily="34" charset="0"/>
              <a:cs typeface="Calibri" panose="020F0502020204030204" pitchFamily="34" charset="0"/>
            </a:rPr>
            <a:t>обработка больших объемов информации (возможность построения на основе таких СУБД «хранилищ данных»);</a:t>
          </a:r>
          <a:endParaRPr lang="ru-RU" sz="1600" kern="1200" dirty="0">
            <a:latin typeface="Calibri" panose="020F0502020204030204" pitchFamily="34" charset="0"/>
            <a:cs typeface="Calibri" panose="020F0502020204030204" pitchFamily="34" charset="0"/>
          </a:endParaRPr>
        </a:p>
        <a:p>
          <a:pPr marL="171450" lvl="1" indent="-171450" algn="just" defTabSz="711200">
            <a:lnSpc>
              <a:spcPct val="90000"/>
            </a:lnSpc>
            <a:spcBef>
              <a:spcPct val="0"/>
            </a:spcBef>
            <a:spcAft>
              <a:spcPct val="15000"/>
            </a:spcAft>
            <a:buChar char="••"/>
          </a:pPr>
          <a:r>
            <a:rPr lang="ru-RU" sz="1600" kern="1200" dirty="0" smtClean="0">
              <a:latin typeface="Calibri" panose="020F0502020204030204" pitchFamily="34" charset="0"/>
              <a:cs typeface="Calibri" panose="020F0502020204030204" pitchFamily="34" charset="0"/>
            </a:rPr>
            <a:t>поддержка аналитической обработки данных;</a:t>
          </a:r>
          <a:endParaRPr lang="ru-RU" sz="1600" kern="1200" dirty="0">
            <a:latin typeface="Calibri" panose="020F0502020204030204" pitchFamily="34" charset="0"/>
            <a:cs typeface="Calibri" panose="020F0502020204030204" pitchFamily="34" charset="0"/>
          </a:endParaRPr>
        </a:p>
        <a:p>
          <a:pPr marL="171450" lvl="1" indent="-171450" algn="just" defTabSz="711200">
            <a:lnSpc>
              <a:spcPct val="90000"/>
            </a:lnSpc>
            <a:spcBef>
              <a:spcPct val="0"/>
            </a:spcBef>
            <a:spcAft>
              <a:spcPct val="15000"/>
            </a:spcAft>
            <a:buChar char="••"/>
          </a:pPr>
          <a:r>
            <a:rPr lang="ru-RU" sz="1600" kern="1200" dirty="0" smtClean="0">
              <a:latin typeface="Calibri" panose="020F0502020204030204" pitchFamily="34" charset="0"/>
              <a:cs typeface="Calibri" panose="020F0502020204030204" pitchFamily="34" charset="0"/>
            </a:rPr>
            <a:t>эффективная реализация обработки данных по показателям затрат памяти и оперативности.</a:t>
          </a:r>
          <a:endParaRPr lang="ru-RU" sz="1600" kern="1200" dirty="0">
            <a:latin typeface="Calibri" panose="020F0502020204030204" pitchFamily="34" charset="0"/>
            <a:cs typeface="Calibri" panose="020F0502020204030204" pitchFamily="34" charset="0"/>
          </a:endParaRPr>
        </a:p>
      </dsp:txBody>
      <dsp:txXfrm>
        <a:off x="1015281" y="1368150"/>
        <a:ext cx="3048190" cy="3129750"/>
      </dsp:txXfrm>
    </dsp:sp>
    <dsp:sp modelId="{CD36A12F-97B4-495A-85DD-EE65AB368956}">
      <dsp:nvSpPr>
        <dsp:cNvPr id="0" name=""/>
        <dsp:cNvSpPr/>
      </dsp:nvSpPr>
      <dsp:spPr>
        <a:xfrm>
          <a:off x="4435914" y="1368150"/>
          <a:ext cx="3095856" cy="312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lvl="0" algn="l" defTabSz="800100">
            <a:lnSpc>
              <a:spcPct val="90000"/>
            </a:lnSpc>
            <a:spcBef>
              <a:spcPct val="0"/>
            </a:spcBef>
            <a:spcAft>
              <a:spcPct val="35000"/>
            </a:spcAft>
          </a:pPr>
          <a:r>
            <a:rPr lang="ru-RU" sz="1800" b="1" i="1" kern="1200" dirty="0" smtClean="0">
              <a:latin typeface="Calibri" panose="020F0502020204030204" pitchFamily="34" charset="0"/>
              <a:cs typeface="Calibri" panose="020F0502020204030204" pitchFamily="34" charset="0"/>
            </a:rPr>
            <a:t>Недостатки:</a:t>
          </a:r>
          <a:endParaRPr lang="ru-RU" sz="1800" b="1" kern="1200" dirty="0">
            <a:latin typeface="Calibri" panose="020F0502020204030204" pitchFamily="34" charset="0"/>
            <a:cs typeface="Calibri" panose="020F0502020204030204" pitchFamily="34" charset="0"/>
          </a:endParaRPr>
        </a:p>
        <a:p>
          <a:pPr marL="114300" lvl="1" indent="-114300" algn="just" defTabSz="622300">
            <a:lnSpc>
              <a:spcPct val="90000"/>
            </a:lnSpc>
            <a:spcBef>
              <a:spcPct val="0"/>
            </a:spcBef>
            <a:spcAft>
              <a:spcPct val="15000"/>
            </a:spcAft>
            <a:buChar char="••"/>
          </a:pPr>
          <a:r>
            <a:rPr lang="ru-RU" sz="1400" kern="1200" dirty="0" smtClean="0">
              <a:latin typeface="Calibri" panose="020F0502020204030204" pitchFamily="34" charset="0"/>
              <a:cs typeface="Calibri" panose="020F0502020204030204" pitchFamily="34" charset="0"/>
            </a:rPr>
            <a:t>пользователи сетевых СУБД ограничены связями, определенными для них разработчиками БД приложений. </a:t>
          </a:r>
          <a:endParaRPr lang="ru-RU" sz="1400" kern="1200" dirty="0">
            <a:latin typeface="Calibri" panose="020F0502020204030204" pitchFamily="34" charset="0"/>
            <a:cs typeface="Calibri" panose="020F0502020204030204" pitchFamily="34" charset="0"/>
          </a:endParaRPr>
        </a:p>
        <a:p>
          <a:pPr marL="114300" lvl="1" indent="-114300" algn="just" defTabSz="622300">
            <a:lnSpc>
              <a:spcPct val="90000"/>
            </a:lnSpc>
            <a:spcBef>
              <a:spcPct val="0"/>
            </a:spcBef>
            <a:spcAft>
              <a:spcPct val="15000"/>
            </a:spcAft>
            <a:buChar char="••"/>
          </a:pPr>
          <a:r>
            <a:rPr lang="ru-RU" sz="1400" kern="1200" dirty="0" smtClean="0">
              <a:latin typeface="Calibri" panose="020F0502020204030204" pitchFamily="34" charset="0"/>
              <a:cs typeface="Calibri" panose="020F0502020204030204" pitchFamily="34" charset="0"/>
            </a:rPr>
            <a:t>высокая сложность и жесткость схемы БД, построенной на ее основе, </a:t>
          </a:r>
          <a:endParaRPr lang="ru-RU" sz="1400" kern="1200" dirty="0">
            <a:latin typeface="Calibri" panose="020F0502020204030204" pitchFamily="34" charset="0"/>
            <a:cs typeface="Calibri" panose="020F0502020204030204" pitchFamily="34" charset="0"/>
          </a:endParaRPr>
        </a:p>
        <a:p>
          <a:pPr marL="114300" lvl="1" indent="-114300" algn="just" defTabSz="622300">
            <a:lnSpc>
              <a:spcPct val="90000"/>
            </a:lnSpc>
            <a:spcBef>
              <a:spcPct val="0"/>
            </a:spcBef>
            <a:spcAft>
              <a:spcPct val="15000"/>
            </a:spcAft>
            <a:buChar char="••"/>
          </a:pPr>
          <a:r>
            <a:rPr lang="ru-RU" sz="1400" kern="1200" dirty="0" smtClean="0">
              <a:latin typeface="Calibri" panose="020F0502020204030204" pitchFamily="34" charset="0"/>
              <a:cs typeface="Calibri" panose="020F0502020204030204" pitchFamily="34" charset="0"/>
            </a:rPr>
            <a:t>сложность для понимания и выполнения обработки информации в БД обычным пользователем;</a:t>
          </a:r>
          <a:endParaRPr lang="ru-RU" sz="1400" kern="1200" dirty="0">
            <a:latin typeface="Calibri" panose="020F0502020204030204" pitchFamily="34" charset="0"/>
            <a:cs typeface="Calibri" panose="020F0502020204030204" pitchFamily="34" charset="0"/>
          </a:endParaRPr>
        </a:p>
        <a:p>
          <a:pPr marL="114300" lvl="1" indent="-114300" algn="just" defTabSz="622300">
            <a:lnSpc>
              <a:spcPct val="90000"/>
            </a:lnSpc>
            <a:spcBef>
              <a:spcPct val="0"/>
            </a:spcBef>
            <a:spcAft>
              <a:spcPct val="15000"/>
            </a:spcAft>
            <a:buChar char="••"/>
          </a:pPr>
          <a:r>
            <a:rPr lang="ru-RU" sz="1400" kern="1200" dirty="0" smtClean="0">
              <a:latin typeface="Calibri" panose="020F0502020204030204" pitchFamily="34" charset="0"/>
              <a:cs typeface="Calibri" panose="020F0502020204030204" pitchFamily="34" charset="0"/>
            </a:rPr>
            <a:t>ослабление контроля целостности связей вследствие допустимости установления произвольных связей между записями.</a:t>
          </a:r>
          <a:endParaRPr lang="ru-RU" sz="1400" kern="1200" dirty="0">
            <a:latin typeface="Calibri" panose="020F0502020204030204" pitchFamily="34" charset="0"/>
            <a:cs typeface="Calibri" panose="020F0502020204030204" pitchFamily="34" charset="0"/>
          </a:endParaRPr>
        </a:p>
      </dsp:txBody>
      <dsp:txXfrm>
        <a:off x="4435914" y="1368150"/>
        <a:ext cx="3095856" cy="3129750"/>
      </dsp:txXfrm>
    </dsp:sp>
    <dsp:sp modelId="{197BF764-7506-4103-B0B3-7D2B899702D4}">
      <dsp:nvSpPr>
        <dsp:cNvPr id="0" name=""/>
        <dsp:cNvSpPr/>
      </dsp:nvSpPr>
      <dsp:spPr>
        <a:xfrm>
          <a:off x="0" y="444485"/>
          <a:ext cx="1383273" cy="1383273"/>
        </a:xfrm>
        <a:prstGeom prst="plus">
          <a:avLst>
            <a:gd name="adj" fmla="val 32810"/>
          </a:avLst>
        </a:prstGeom>
        <a:gradFill rotWithShape="0">
          <a:gsLst>
            <a:gs pos="0">
              <a:schemeClr val="accent3">
                <a:hueOff val="0"/>
                <a:satOff val="0"/>
                <a:lumOff val="0"/>
                <a:alphaOff val="0"/>
                <a:tint val="60000"/>
                <a:satMod val="160000"/>
              </a:schemeClr>
            </a:gs>
            <a:gs pos="46000">
              <a:schemeClr val="accent3">
                <a:hueOff val="0"/>
                <a:satOff val="0"/>
                <a:lumOff val="0"/>
                <a:alphaOff val="0"/>
                <a:tint val="86000"/>
                <a:satMod val="160000"/>
              </a:schemeClr>
            </a:gs>
            <a:gs pos="100000">
              <a:schemeClr val="accent3">
                <a:hueOff val="0"/>
                <a:satOff val="0"/>
                <a:lumOff val="0"/>
                <a:alphaOff val="0"/>
                <a:shade val="40000"/>
                <a:satMod val="160000"/>
              </a:schemeClr>
            </a:gs>
          </a:gsLst>
          <a:path path="circle">
            <a:fillToRect l="50000" t="155000" r="50000" b="-55000"/>
          </a:path>
        </a:gradFill>
        <a:ln w="9525" cap="flat" cmpd="sng" algn="ctr">
          <a:solidFill>
            <a:schemeClr val="accent3">
              <a:hueOff val="0"/>
              <a:satOff val="0"/>
              <a:lumOff val="0"/>
              <a:alphaOff val="0"/>
            </a:schemeClr>
          </a:solidFill>
          <a:prstDash val="solid"/>
        </a:ln>
        <a:effectLst>
          <a:outerShdw blurRad="50800" dist="38100" dir="14700000" algn="t"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9C11276A-E5AA-4B29-B1B2-26C8898FA6BB}">
      <dsp:nvSpPr>
        <dsp:cNvPr id="0" name=""/>
        <dsp:cNvSpPr/>
      </dsp:nvSpPr>
      <dsp:spPr>
        <a:xfrm>
          <a:off x="6834999" y="941943"/>
          <a:ext cx="1301904" cy="446151"/>
        </a:xfrm>
        <a:prstGeom prst="rect">
          <a:avLst/>
        </a:prstGeom>
        <a:gradFill rotWithShape="0">
          <a:gsLst>
            <a:gs pos="0">
              <a:schemeClr val="accent3">
                <a:hueOff val="11624607"/>
                <a:satOff val="-37145"/>
                <a:lumOff val="-9412"/>
                <a:alphaOff val="0"/>
                <a:tint val="60000"/>
                <a:satMod val="160000"/>
              </a:schemeClr>
            </a:gs>
            <a:gs pos="46000">
              <a:schemeClr val="accent3">
                <a:hueOff val="11624607"/>
                <a:satOff val="-37145"/>
                <a:lumOff val="-9412"/>
                <a:alphaOff val="0"/>
                <a:tint val="86000"/>
                <a:satMod val="160000"/>
              </a:schemeClr>
            </a:gs>
            <a:gs pos="100000">
              <a:schemeClr val="accent3">
                <a:hueOff val="11624607"/>
                <a:satOff val="-37145"/>
                <a:lumOff val="-9412"/>
                <a:alphaOff val="0"/>
                <a:shade val="40000"/>
                <a:satMod val="160000"/>
              </a:schemeClr>
            </a:gs>
          </a:gsLst>
          <a:path path="circle">
            <a:fillToRect l="50000" t="155000" r="50000" b="-55000"/>
          </a:path>
        </a:gradFill>
        <a:ln w="9525" cap="flat" cmpd="sng" algn="ctr">
          <a:solidFill>
            <a:schemeClr val="accent3">
              <a:hueOff val="11624607"/>
              <a:satOff val="-37145"/>
              <a:lumOff val="-9412"/>
              <a:alphaOff val="0"/>
            </a:schemeClr>
          </a:solidFill>
          <a:prstDash val="solid"/>
        </a:ln>
        <a:effectLst>
          <a:outerShdw blurRad="50800" dist="38100" dir="14700000" algn="t"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E8FEA479-358F-4BC3-8FF1-6D5281A2A14E}">
      <dsp:nvSpPr>
        <dsp:cNvPr id="0" name=""/>
        <dsp:cNvSpPr/>
      </dsp:nvSpPr>
      <dsp:spPr>
        <a:xfrm>
          <a:off x="4271874" y="1611170"/>
          <a:ext cx="813" cy="2989212"/>
        </a:xfrm>
        <a:prstGeom prst="line">
          <a:avLst/>
        </a:pr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34403D-A91C-4FF0-9E3A-8287AD2CC413}">
      <dsp:nvSpPr>
        <dsp:cNvPr id="0" name=""/>
        <dsp:cNvSpPr/>
      </dsp:nvSpPr>
      <dsp:spPr>
        <a:xfrm>
          <a:off x="1077731" y="489448"/>
          <a:ext cx="5981440" cy="2675922"/>
        </a:xfrm>
        <a:prstGeom prst="rect">
          <a:avLst/>
        </a:prstGeom>
        <a:solidFill>
          <a:schemeClr val="accent3">
            <a:tint val="50000"/>
            <a:hueOff val="0"/>
            <a:satOff val="0"/>
            <a:lumOff val="0"/>
            <a:alphaOff val="0"/>
          </a:schemeClr>
        </a:solidFill>
        <a:ln>
          <a:noFill/>
        </a:ln>
        <a:effectLst>
          <a:outerShdw blurRad="50800" dist="38100" dir="14700000" algn="t" rotWithShape="0">
            <a:srgbClr val="000000">
              <a:alpha val="60000"/>
            </a:srgbClr>
          </a:outerShdw>
        </a:effectLst>
      </dsp:spPr>
      <dsp:style>
        <a:lnRef idx="0">
          <a:scrgbClr r="0" g="0" b="0"/>
        </a:lnRef>
        <a:fillRef idx="1">
          <a:scrgbClr r="0" g="0" b="0"/>
        </a:fillRef>
        <a:effectRef idx="2">
          <a:scrgbClr r="0" g="0" b="0"/>
        </a:effectRef>
        <a:fontRef idx="minor"/>
      </dsp:style>
    </dsp:sp>
    <dsp:sp modelId="{A72288D5-7C41-4D67-90F9-CC4F47D2F768}">
      <dsp:nvSpPr>
        <dsp:cNvPr id="0" name=""/>
        <dsp:cNvSpPr/>
      </dsp:nvSpPr>
      <dsp:spPr>
        <a:xfrm>
          <a:off x="1686454" y="629541"/>
          <a:ext cx="2229563" cy="228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800100" rtl="0">
            <a:lnSpc>
              <a:spcPct val="90000"/>
            </a:lnSpc>
            <a:spcBef>
              <a:spcPct val="0"/>
            </a:spcBef>
            <a:spcAft>
              <a:spcPct val="35000"/>
            </a:spcAft>
          </a:pPr>
          <a:r>
            <a:rPr lang="ru-RU" sz="1800" b="1" i="1" kern="1200" smtClean="0">
              <a:latin typeface="Calibri" panose="020F0502020204030204" pitchFamily="34" charset="0"/>
              <a:cs typeface="Calibri" panose="020F0502020204030204" pitchFamily="34" charset="0"/>
            </a:rPr>
            <a:t>Достоинства:</a:t>
          </a:r>
          <a:endParaRPr lang="ru-RU" sz="1800" b="1" i="1" kern="1200" dirty="0">
            <a:latin typeface="Calibri" panose="020F0502020204030204" pitchFamily="34" charset="0"/>
            <a:cs typeface="Calibri" panose="020F0502020204030204" pitchFamily="34" charset="0"/>
          </a:endParaRPr>
        </a:p>
        <a:p>
          <a:pPr marL="171450" lvl="1" indent="-171450" algn="just" defTabSz="800100">
            <a:lnSpc>
              <a:spcPct val="90000"/>
            </a:lnSpc>
            <a:spcBef>
              <a:spcPct val="0"/>
            </a:spcBef>
            <a:spcAft>
              <a:spcPct val="15000"/>
            </a:spcAft>
            <a:buChar char="••"/>
          </a:pPr>
          <a:r>
            <a:rPr lang="ru-RU" sz="1800" kern="1200" dirty="0" smtClean="0">
              <a:latin typeface="Calibri" panose="020F0502020204030204" pitchFamily="34" charset="0"/>
              <a:cs typeface="Calibri" panose="020F0502020204030204" pitchFamily="34" charset="0"/>
            </a:rPr>
            <a:t>понятность</a:t>
          </a:r>
          <a:r>
            <a:rPr lang="en-US" sz="1800" kern="1200" dirty="0" smtClean="0">
              <a:latin typeface="Calibri" panose="020F0502020204030204" pitchFamily="34" charset="0"/>
              <a:cs typeface="Calibri" panose="020F0502020204030204" pitchFamily="34" charset="0"/>
            </a:rPr>
            <a:t>;</a:t>
          </a:r>
          <a:endParaRPr lang="ru-RU" sz="1800" kern="1200" dirty="0">
            <a:latin typeface="Calibri" panose="020F0502020204030204" pitchFamily="34" charset="0"/>
            <a:cs typeface="Calibri" panose="020F0502020204030204" pitchFamily="34" charset="0"/>
          </a:endParaRPr>
        </a:p>
        <a:p>
          <a:pPr marL="171450" lvl="1" indent="-171450" algn="just" defTabSz="800100">
            <a:lnSpc>
              <a:spcPct val="90000"/>
            </a:lnSpc>
            <a:spcBef>
              <a:spcPct val="0"/>
            </a:spcBef>
            <a:spcAft>
              <a:spcPct val="15000"/>
            </a:spcAft>
            <a:buChar char="••"/>
          </a:pPr>
          <a:r>
            <a:rPr lang="ru-RU" sz="1800" kern="1200" dirty="0" smtClean="0">
              <a:latin typeface="Calibri" panose="020F0502020204030204" pitchFamily="34" charset="0"/>
              <a:cs typeface="Calibri" panose="020F0502020204030204" pitchFamily="34" charset="0"/>
            </a:rPr>
            <a:t>простота;</a:t>
          </a:r>
          <a:endParaRPr lang="ru-RU" sz="1800" kern="1200" dirty="0">
            <a:latin typeface="Calibri" panose="020F0502020204030204" pitchFamily="34" charset="0"/>
            <a:cs typeface="Calibri" panose="020F0502020204030204" pitchFamily="34" charset="0"/>
          </a:endParaRPr>
        </a:p>
        <a:p>
          <a:pPr marL="171450" lvl="1" indent="-171450" algn="just" defTabSz="800100">
            <a:lnSpc>
              <a:spcPct val="90000"/>
            </a:lnSpc>
            <a:spcBef>
              <a:spcPct val="0"/>
            </a:spcBef>
            <a:spcAft>
              <a:spcPct val="15000"/>
            </a:spcAft>
            <a:buChar char="••"/>
          </a:pPr>
          <a:r>
            <a:rPr lang="ru-RU" sz="1800" kern="1200" dirty="0" smtClean="0">
              <a:latin typeface="Calibri" panose="020F0502020204030204" pitchFamily="34" charset="0"/>
              <a:cs typeface="Calibri" panose="020F0502020204030204" pitchFamily="34" charset="0"/>
            </a:rPr>
            <a:t>удобство практической реализации реляционных баз данных на ЭВМ.</a:t>
          </a:r>
          <a:endParaRPr lang="ru-RU" sz="1800" kern="1200" dirty="0">
            <a:latin typeface="Calibri" panose="020F0502020204030204" pitchFamily="34" charset="0"/>
            <a:cs typeface="Calibri" panose="020F0502020204030204" pitchFamily="34" charset="0"/>
          </a:endParaRPr>
        </a:p>
      </dsp:txBody>
      <dsp:txXfrm>
        <a:off x="1686454" y="629541"/>
        <a:ext cx="2229563" cy="2289218"/>
      </dsp:txXfrm>
    </dsp:sp>
    <dsp:sp modelId="{CD36A12F-97B4-495A-85DD-EE65AB368956}">
      <dsp:nvSpPr>
        <dsp:cNvPr id="0" name=""/>
        <dsp:cNvSpPr/>
      </dsp:nvSpPr>
      <dsp:spPr>
        <a:xfrm>
          <a:off x="4188437" y="629541"/>
          <a:ext cx="2264427" cy="228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800100">
            <a:lnSpc>
              <a:spcPct val="90000"/>
            </a:lnSpc>
            <a:spcBef>
              <a:spcPct val="0"/>
            </a:spcBef>
            <a:spcAft>
              <a:spcPct val="35000"/>
            </a:spcAft>
          </a:pPr>
          <a:r>
            <a:rPr lang="ru-RU" sz="1800" b="1" i="1" kern="1200" dirty="0" smtClean="0">
              <a:latin typeface="Calibri" panose="020F0502020204030204" pitchFamily="34" charset="0"/>
              <a:cs typeface="Calibri" panose="020F0502020204030204" pitchFamily="34" charset="0"/>
            </a:rPr>
            <a:t>Недостатки:</a:t>
          </a:r>
          <a:endParaRPr lang="ru-RU" sz="1800" b="1" kern="1200" dirty="0">
            <a:latin typeface="Calibri" panose="020F0502020204030204" pitchFamily="34" charset="0"/>
            <a:cs typeface="Calibri" panose="020F0502020204030204" pitchFamily="34" charset="0"/>
          </a:endParaRPr>
        </a:p>
        <a:p>
          <a:pPr marL="171450" lvl="1" indent="-171450" algn="just" defTabSz="800100">
            <a:lnSpc>
              <a:spcPct val="90000"/>
            </a:lnSpc>
            <a:spcBef>
              <a:spcPct val="0"/>
            </a:spcBef>
            <a:spcAft>
              <a:spcPct val="15000"/>
            </a:spcAft>
            <a:buChar char="••"/>
          </a:pPr>
          <a:r>
            <a:rPr lang="ru-RU" sz="1800" kern="1200" dirty="0" smtClean="0">
              <a:latin typeface="Calibri" panose="020F0502020204030204" pitchFamily="34" charset="0"/>
              <a:cs typeface="Calibri" panose="020F0502020204030204" pitchFamily="34" charset="0"/>
            </a:rPr>
            <a:t>отсутствие стандартных средств идентификации отдельных записей;</a:t>
          </a:r>
          <a:endParaRPr lang="ru-RU" sz="1800" kern="1200" dirty="0">
            <a:latin typeface="Calibri" panose="020F0502020204030204" pitchFamily="34" charset="0"/>
            <a:cs typeface="Calibri" panose="020F0502020204030204" pitchFamily="34" charset="0"/>
          </a:endParaRPr>
        </a:p>
        <a:p>
          <a:pPr marL="171450" lvl="1" indent="-171450" algn="just" defTabSz="800100">
            <a:lnSpc>
              <a:spcPct val="90000"/>
            </a:lnSpc>
            <a:spcBef>
              <a:spcPct val="0"/>
            </a:spcBef>
            <a:spcAft>
              <a:spcPct val="15000"/>
            </a:spcAft>
            <a:buChar char="••"/>
          </a:pPr>
          <a:r>
            <a:rPr lang="ru-RU" sz="1800" kern="1200" dirty="0" smtClean="0">
              <a:latin typeface="Calibri" panose="020F0502020204030204" pitchFamily="34" charset="0"/>
              <a:cs typeface="Calibri" panose="020F0502020204030204" pitchFamily="34" charset="0"/>
            </a:rPr>
            <a:t>сложность описания иерархических и сетевых связей.</a:t>
          </a:r>
          <a:endParaRPr lang="ru-RU" sz="1800" kern="1200" dirty="0">
            <a:latin typeface="Calibri" panose="020F0502020204030204" pitchFamily="34" charset="0"/>
            <a:cs typeface="Calibri" panose="020F0502020204030204" pitchFamily="34" charset="0"/>
          </a:endParaRPr>
        </a:p>
      </dsp:txBody>
      <dsp:txXfrm>
        <a:off x="4188437" y="629541"/>
        <a:ext cx="2264427" cy="2289218"/>
      </dsp:txXfrm>
    </dsp:sp>
    <dsp:sp modelId="{197BF764-7506-4103-B0B3-7D2B899702D4}">
      <dsp:nvSpPr>
        <dsp:cNvPr id="0" name=""/>
        <dsp:cNvSpPr/>
      </dsp:nvSpPr>
      <dsp:spPr>
        <a:xfrm>
          <a:off x="740522" y="302237"/>
          <a:ext cx="711867" cy="723756"/>
        </a:xfrm>
        <a:prstGeom prst="plus">
          <a:avLst>
            <a:gd name="adj" fmla="val 32810"/>
          </a:avLst>
        </a:prstGeom>
        <a:gradFill rotWithShape="0">
          <a:gsLst>
            <a:gs pos="0">
              <a:schemeClr val="accent3">
                <a:hueOff val="0"/>
                <a:satOff val="0"/>
                <a:lumOff val="0"/>
                <a:alphaOff val="0"/>
                <a:tint val="60000"/>
                <a:satMod val="160000"/>
              </a:schemeClr>
            </a:gs>
            <a:gs pos="46000">
              <a:schemeClr val="accent3">
                <a:hueOff val="0"/>
                <a:satOff val="0"/>
                <a:lumOff val="0"/>
                <a:alphaOff val="0"/>
                <a:tint val="86000"/>
                <a:satMod val="160000"/>
              </a:schemeClr>
            </a:gs>
            <a:gs pos="100000">
              <a:schemeClr val="accent3">
                <a:hueOff val="0"/>
                <a:satOff val="0"/>
                <a:lumOff val="0"/>
                <a:alphaOff val="0"/>
                <a:shade val="40000"/>
                <a:satMod val="160000"/>
              </a:schemeClr>
            </a:gs>
          </a:gsLst>
          <a:path path="circle">
            <a:fillToRect l="50000" t="155000" r="50000" b="-55000"/>
          </a:path>
        </a:gradFill>
        <a:ln w="9525" cap="flat" cmpd="sng" algn="ctr">
          <a:solidFill>
            <a:schemeClr val="accent3">
              <a:hueOff val="0"/>
              <a:satOff val="0"/>
              <a:lumOff val="0"/>
              <a:alphaOff val="0"/>
            </a:schemeClr>
          </a:solidFill>
          <a:prstDash val="solid"/>
        </a:ln>
        <a:effectLst>
          <a:outerShdw blurRad="50800" dist="38100" dir="14700000" algn="t"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9C11276A-E5AA-4B29-B1B2-26C8898FA6BB}">
      <dsp:nvSpPr>
        <dsp:cNvPr id="0" name=""/>
        <dsp:cNvSpPr/>
      </dsp:nvSpPr>
      <dsp:spPr>
        <a:xfrm>
          <a:off x="6343869" y="590268"/>
          <a:ext cx="765800" cy="177015"/>
        </a:xfrm>
        <a:prstGeom prst="rect">
          <a:avLst/>
        </a:prstGeom>
        <a:gradFill rotWithShape="0">
          <a:gsLst>
            <a:gs pos="0">
              <a:schemeClr val="accent3">
                <a:hueOff val="11624607"/>
                <a:satOff val="-37145"/>
                <a:lumOff val="-9412"/>
                <a:alphaOff val="0"/>
                <a:tint val="60000"/>
                <a:satMod val="160000"/>
              </a:schemeClr>
            </a:gs>
            <a:gs pos="46000">
              <a:schemeClr val="accent3">
                <a:hueOff val="11624607"/>
                <a:satOff val="-37145"/>
                <a:lumOff val="-9412"/>
                <a:alphaOff val="0"/>
                <a:tint val="86000"/>
                <a:satMod val="160000"/>
              </a:schemeClr>
            </a:gs>
            <a:gs pos="100000">
              <a:schemeClr val="accent3">
                <a:hueOff val="11624607"/>
                <a:satOff val="-37145"/>
                <a:lumOff val="-9412"/>
                <a:alphaOff val="0"/>
                <a:shade val="40000"/>
                <a:satMod val="160000"/>
              </a:schemeClr>
            </a:gs>
          </a:gsLst>
          <a:path path="circle">
            <a:fillToRect l="50000" t="155000" r="50000" b="-55000"/>
          </a:path>
        </a:gradFill>
        <a:ln w="9525" cap="flat" cmpd="sng" algn="ctr">
          <a:solidFill>
            <a:schemeClr val="accent3">
              <a:hueOff val="11624607"/>
              <a:satOff val="-37145"/>
              <a:lumOff val="-9412"/>
              <a:alphaOff val="0"/>
            </a:schemeClr>
          </a:solidFill>
          <a:prstDash val="solid"/>
        </a:ln>
        <a:effectLst>
          <a:outerShdw blurRad="50800" dist="38100" dir="14700000" algn="t"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E8FEA479-358F-4BC3-8FF1-6D5281A2A14E}">
      <dsp:nvSpPr>
        <dsp:cNvPr id="0" name=""/>
        <dsp:cNvSpPr/>
      </dsp:nvSpPr>
      <dsp:spPr>
        <a:xfrm>
          <a:off x="4068451" y="807295"/>
          <a:ext cx="595" cy="2186424"/>
        </a:xfrm>
        <a:prstGeom prst="line">
          <a:avLst/>
        </a:pr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34403D-A91C-4FF0-9E3A-8287AD2CC413}">
      <dsp:nvSpPr>
        <dsp:cNvPr id="0" name=""/>
        <dsp:cNvSpPr/>
      </dsp:nvSpPr>
      <dsp:spPr>
        <a:xfrm>
          <a:off x="732321" y="1176619"/>
          <a:ext cx="7079106" cy="3658439"/>
        </a:xfrm>
        <a:prstGeom prst="rect">
          <a:avLst/>
        </a:prstGeom>
        <a:solidFill>
          <a:schemeClr val="accent3">
            <a:tint val="50000"/>
            <a:hueOff val="0"/>
            <a:satOff val="0"/>
            <a:lumOff val="0"/>
            <a:alphaOff val="0"/>
          </a:schemeClr>
        </a:solidFill>
        <a:ln>
          <a:noFill/>
        </a:ln>
        <a:effectLst>
          <a:outerShdw blurRad="50800" dist="38100" dir="14700000" algn="t" rotWithShape="0">
            <a:srgbClr val="000000">
              <a:alpha val="60000"/>
            </a:srgbClr>
          </a:outerShdw>
        </a:effectLst>
      </dsp:spPr>
      <dsp:style>
        <a:lnRef idx="0">
          <a:scrgbClr r="0" g="0" b="0"/>
        </a:lnRef>
        <a:fillRef idx="1">
          <a:scrgbClr r="0" g="0" b="0"/>
        </a:fillRef>
        <a:effectRef idx="2">
          <a:scrgbClr r="0" g="0" b="0"/>
        </a:effectRef>
        <a:fontRef idx="minor"/>
      </dsp:style>
    </dsp:sp>
    <dsp:sp modelId="{A72288D5-7C41-4D67-90F9-CC4F47D2F768}">
      <dsp:nvSpPr>
        <dsp:cNvPr id="0" name=""/>
        <dsp:cNvSpPr/>
      </dsp:nvSpPr>
      <dsp:spPr>
        <a:xfrm>
          <a:off x="1015281" y="1368150"/>
          <a:ext cx="3048190" cy="312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just" defTabSz="1333500" rtl="0">
            <a:lnSpc>
              <a:spcPct val="90000"/>
            </a:lnSpc>
            <a:spcBef>
              <a:spcPct val="0"/>
            </a:spcBef>
            <a:spcAft>
              <a:spcPct val="35000"/>
            </a:spcAft>
          </a:pPr>
          <a:r>
            <a:rPr lang="ru-RU" sz="3000" i="1" kern="1200" dirty="0" smtClean="0">
              <a:latin typeface="Calibri" panose="020F0502020204030204" pitchFamily="34" charset="0"/>
              <a:cs typeface="Calibri" panose="020F0502020204030204" pitchFamily="34" charset="0"/>
            </a:rPr>
            <a:t>Достоинство:</a:t>
          </a:r>
          <a:endParaRPr lang="ru-RU" sz="3000" b="1" i="1" kern="1200" dirty="0">
            <a:latin typeface="Calibri" panose="020F0502020204030204" pitchFamily="34" charset="0"/>
            <a:cs typeface="Calibri" panose="020F0502020204030204" pitchFamily="34" charset="0"/>
          </a:endParaRPr>
        </a:p>
        <a:p>
          <a:pPr marL="228600" lvl="1" indent="-228600" algn="l" defTabSz="1022350" rtl="0">
            <a:lnSpc>
              <a:spcPct val="90000"/>
            </a:lnSpc>
            <a:spcBef>
              <a:spcPct val="0"/>
            </a:spcBef>
            <a:spcAft>
              <a:spcPct val="15000"/>
            </a:spcAft>
            <a:buChar char="••"/>
          </a:pPr>
          <a:r>
            <a:rPr lang="ru-RU" sz="2300" kern="1200" dirty="0" smtClean="0">
              <a:latin typeface="Calibri" panose="020F0502020204030204" pitchFamily="34" charset="0"/>
              <a:cs typeface="Calibri" panose="020F0502020204030204" pitchFamily="34" charset="0"/>
            </a:rPr>
            <a:t>возможность отображения информации о сложных взаимосвязях объектов.</a:t>
          </a:r>
          <a:endParaRPr lang="ru-RU" sz="2300" b="1" i="1" kern="1200" dirty="0">
            <a:latin typeface="Calibri" panose="020F0502020204030204" pitchFamily="34" charset="0"/>
            <a:cs typeface="Calibri" panose="020F0502020204030204" pitchFamily="34" charset="0"/>
          </a:endParaRPr>
        </a:p>
      </dsp:txBody>
      <dsp:txXfrm>
        <a:off x="1015281" y="1368150"/>
        <a:ext cx="3048190" cy="3129750"/>
      </dsp:txXfrm>
    </dsp:sp>
    <dsp:sp modelId="{CD36A12F-97B4-495A-85DD-EE65AB368956}">
      <dsp:nvSpPr>
        <dsp:cNvPr id="0" name=""/>
        <dsp:cNvSpPr/>
      </dsp:nvSpPr>
      <dsp:spPr>
        <a:xfrm>
          <a:off x="4435914" y="1368150"/>
          <a:ext cx="3095856" cy="312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just" defTabSz="1333500">
            <a:lnSpc>
              <a:spcPct val="90000"/>
            </a:lnSpc>
            <a:spcBef>
              <a:spcPct val="0"/>
            </a:spcBef>
            <a:spcAft>
              <a:spcPct val="35000"/>
            </a:spcAft>
          </a:pPr>
          <a:r>
            <a:rPr lang="ru-RU" sz="3000" i="1" kern="1200" dirty="0" smtClean="0">
              <a:latin typeface="Calibri" panose="020F0502020204030204" pitchFamily="34" charset="0"/>
              <a:cs typeface="Calibri" panose="020F0502020204030204" pitchFamily="34" charset="0"/>
            </a:rPr>
            <a:t>Недостатки:</a:t>
          </a:r>
          <a:endParaRPr lang="ru-RU" sz="3000" kern="1200" dirty="0">
            <a:latin typeface="Calibri" panose="020F0502020204030204" pitchFamily="34" charset="0"/>
            <a:cs typeface="Calibri" panose="020F0502020204030204" pitchFamily="34" charset="0"/>
          </a:endParaRPr>
        </a:p>
        <a:p>
          <a:pPr marL="228600" lvl="1" indent="-228600" algn="just" defTabSz="1022350">
            <a:lnSpc>
              <a:spcPct val="90000"/>
            </a:lnSpc>
            <a:spcBef>
              <a:spcPct val="0"/>
            </a:spcBef>
            <a:spcAft>
              <a:spcPct val="15000"/>
            </a:spcAft>
            <a:buChar char="••"/>
          </a:pPr>
          <a:r>
            <a:rPr lang="ru-RU" sz="2300" kern="1200" dirty="0" smtClean="0">
              <a:latin typeface="Calibri" panose="020F0502020204030204" pitchFamily="34" charset="0"/>
              <a:cs typeface="Calibri" panose="020F0502020204030204" pitchFamily="34" charset="0"/>
            </a:rPr>
            <a:t>высокая понятийная сложность, </a:t>
          </a:r>
          <a:endParaRPr lang="ru-RU" sz="2300" kern="1200" dirty="0">
            <a:latin typeface="Calibri" panose="020F0502020204030204" pitchFamily="34" charset="0"/>
            <a:cs typeface="Calibri" panose="020F0502020204030204" pitchFamily="34" charset="0"/>
          </a:endParaRPr>
        </a:p>
        <a:p>
          <a:pPr marL="228600" lvl="1" indent="-228600" algn="just" defTabSz="1022350">
            <a:lnSpc>
              <a:spcPct val="90000"/>
            </a:lnSpc>
            <a:spcBef>
              <a:spcPct val="0"/>
            </a:spcBef>
            <a:spcAft>
              <a:spcPct val="15000"/>
            </a:spcAft>
            <a:buChar char="••"/>
          </a:pPr>
          <a:r>
            <a:rPr lang="ru-RU" sz="2300" kern="1200" dirty="0" smtClean="0">
              <a:latin typeface="Calibri" panose="020F0502020204030204" pitchFamily="34" charset="0"/>
              <a:cs typeface="Calibri" panose="020F0502020204030204" pitchFamily="34" charset="0"/>
            </a:rPr>
            <a:t>неудобство обработки данных,</a:t>
          </a:r>
          <a:endParaRPr lang="ru-RU" sz="2300" kern="1200" dirty="0">
            <a:latin typeface="Calibri" panose="020F0502020204030204" pitchFamily="34" charset="0"/>
            <a:cs typeface="Calibri" panose="020F0502020204030204" pitchFamily="34" charset="0"/>
          </a:endParaRPr>
        </a:p>
        <a:p>
          <a:pPr marL="228600" lvl="1" indent="-228600" algn="just" defTabSz="1022350">
            <a:lnSpc>
              <a:spcPct val="90000"/>
            </a:lnSpc>
            <a:spcBef>
              <a:spcPct val="0"/>
            </a:spcBef>
            <a:spcAft>
              <a:spcPct val="15000"/>
            </a:spcAft>
            <a:buChar char="••"/>
          </a:pPr>
          <a:r>
            <a:rPr lang="ru-RU" sz="2300" kern="1200" smtClean="0">
              <a:latin typeface="Calibri" panose="020F0502020204030204" pitchFamily="34" charset="0"/>
              <a:cs typeface="Calibri" panose="020F0502020204030204" pitchFamily="34" charset="0"/>
            </a:rPr>
            <a:t>низкая </a:t>
          </a:r>
          <a:r>
            <a:rPr lang="ru-RU" sz="2300" kern="1200" dirty="0" smtClean="0">
              <a:latin typeface="Calibri" panose="020F0502020204030204" pitchFamily="34" charset="0"/>
              <a:cs typeface="Calibri" panose="020F0502020204030204" pitchFamily="34" charset="0"/>
            </a:rPr>
            <a:t>скорость выполнения запросов.</a:t>
          </a:r>
          <a:endParaRPr lang="ru-RU" sz="2300" kern="1200" dirty="0">
            <a:latin typeface="Calibri" panose="020F0502020204030204" pitchFamily="34" charset="0"/>
            <a:cs typeface="Calibri" panose="020F0502020204030204" pitchFamily="34" charset="0"/>
          </a:endParaRPr>
        </a:p>
      </dsp:txBody>
      <dsp:txXfrm>
        <a:off x="4435914" y="1368150"/>
        <a:ext cx="3095856" cy="3129750"/>
      </dsp:txXfrm>
    </dsp:sp>
    <dsp:sp modelId="{197BF764-7506-4103-B0B3-7D2B899702D4}">
      <dsp:nvSpPr>
        <dsp:cNvPr id="0" name=""/>
        <dsp:cNvSpPr/>
      </dsp:nvSpPr>
      <dsp:spPr>
        <a:xfrm>
          <a:off x="0" y="444485"/>
          <a:ext cx="1383273" cy="1383273"/>
        </a:xfrm>
        <a:prstGeom prst="plus">
          <a:avLst>
            <a:gd name="adj" fmla="val 32810"/>
          </a:avLst>
        </a:prstGeom>
        <a:gradFill rotWithShape="0">
          <a:gsLst>
            <a:gs pos="0">
              <a:schemeClr val="accent3">
                <a:hueOff val="0"/>
                <a:satOff val="0"/>
                <a:lumOff val="0"/>
                <a:alphaOff val="0"/>
                <a:tint val="60000"/>
                <a:satMod val="160000"/>
              </a:schemeClr>
            </a:gs>
            <a:gs pos="46000">
              <a:schemeClr val="accent3">
                <a:hueOff val="0"/>
                <a:satOff val="0"/>
                <a:lumOff val="0"/>
                <a:alphaOff val="0"/>
                <a:tint val="86000"/>
                <a:satMod val="160000"/>
              </a:schemeClr>
            </a:gs>
            <a:gs pos="100000">
              <a:schemeClr val="accent3">
                <a:hueOff val="0"/>
                <a:satOff val="0"/>
                <a:lumOff val="0"/>
                <a:alphaOff val="0"/>
                <a:shade val="40000"/>
                <a:satMod val="160000"/>
              </a:schemeClr>
            </a:gs>
          </a:gsLst>
          <a:path path="circle">
            <a:fillToRect l="50000" t="155000" r="50000" b="-55000"/>
          </a:path>
        </a:gradFill>
        <a:ln w="9525" cap="flat" cmpd="sng" algn="ctr">
          <a:solidFill>
            <a:schemeClr val="accent3">
              <a:hueOff val="0"/>
              <a:satOff val="0"/>
              <a:lumOff val="0"/>
              <a:alphaOff val="0"/>
            </a:schemeClr>
          </a:solidFill>
          <a:prstDash val="solid"/>
        </a:ln>
        <a:effectLst>
          <a:outerShdw blurRad="50800" dist="38100" dir="14700000" algn="t"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9C11276A-E5AA-4B29-B1B2-26C8898FA6BB}">
      <dsp:nvSpPr>
        <dsp:cNvPr id="0" name=""/>
        <dsp:cNvSpPr/>
      </dsp:nvSpPr>
      <dsp:spPr>
        <a:xfrm>
          <a:off x="6834999" y="941943"/>
          <a:ext cx="1301904" cy="446151"/>
        </a:xfrm>
        <a:prstGeom prst="rect">
          <a:avLst/>
        </a:prstGeom>
        <a:gradFill rotWithShape="0">
          <a:gsLst>
            <a:gs pos="0">
              <a:schemeClr val="accent3">
                <a:hueOff val="11624607"/>
                <a:satOff val="-37145"/>
                <a:lumOff val="-9412"/>
                <a:alphaOff val="0"/>
                <a:tint val="60000"/>
                <a:satMod val="160000"/>
              </a:schemeClr>
            </a:gs>
            <a:gs pos="46000">
              <a:schemeClr val="accent3">
                <a:hueOff val="11624607"/>
                <a:satOff val="-37145"/>
                <a:lumOff val="-9412"/>
                <a:alphaOff val="0"/>
                <a:tint val="86000"/>
                <a:satMod val="160000"/>
              </a:schemeClr>
            </a:gs>
            <a:gs pos="100000">
              <a:schemeClr val="accent3">
                <a:hueOff val="11624607"/>
                <a:satOff val="-37145"/>
                <a:lumOff val="-9412"/>
                <a:alphaOff val="0"/>
                <a:shade val="40000"/>
                <a:satMod val="160000"/>
              </a:schemeClr>
            </a:gs>
          </a:gsLst>
          <a:path path="circle">
            <a:fillToRect l="50000" t="155000" r="50000" b="-55000"/>
          </a:path>
        </a:gradFill>
        <a:ln w="9525" cap="flat" cmpd="sng" algn="ctr">
          <a:solidFill>
            <a:schemeClr val="accent3">
              <a:hueOff val="11624607"/>
              <a:satOff val="-37145"/>
              <a:lumOff val="-9412"/>
              <a:alphaOff val="0"/>
            </a:schemeClr>
          </a:solidFill>
          <a:prstDash val="solid"/>
        </a:ln>
        <a:effectLst>
          <a:outerShdw blurRad="50800" dist="38100" dir="14700000" algn="t"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E8FEA479-358F-4BC3-8FF1-6D5281A2A14E}">
      <dsp:nvSpPr>
        <dsp:cNvPr id="0" name=""/>
        <dsp:cNvSpPr/>
      </dsp:nvSpPr>
      <dsp:spPr>
        <a:xfrm>
          <a:off x="4271874" y="1611170"/>
          <a:ext cx="813" cy="2989212"/>
        </a:xfrm>
        <a:prstGeom prst="line">
          <a:avLst/>
        </a:pr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A29ED-3200-4623-91A1-7ECDCFB00C82}">
      <dsp:nvSpPr>
        <dsp:cNvPr id="0" name=""/>
        <dsp:cNvSpPr/>
      </dsp:nvSpPr>
      <dsp:spPr>
        <a:xfrm>
          <a:off x="3645" y="1753341"/>
          <a:ext cx="3387338" cy="1693669"/>
        </a:xfrm>
        <a:prstGeom prst="roundRect">
          <a:avLst>
            <a:gd name="adj" fmla="val 10000"/>
          </a:avLst>
        </a:prstGeom>
        <a:gradFill rotWithShape="0">
          <a:gsLst>
            <a:gs pos="0">
              <a:schemeClr val="accent1">
                <a:hueOff val="0"/>
                <a:satOff val="0"/>
                <a:lumOff val="0"/>
                <a:alphaOff val="0"/>
                <a:tint val="60000"/>
                <a:satMod val="160000"/>
              </a:schemeClr>
            </a:gs>
            <a:gs pos="46000">
              <a:schemeClr val="accent1">
                <a:hueOff val="0"/>
                <a:satOff val="0"/>
                <a:lumOff val="0"/>
                <a:alphaOff val="0"/>
                <a:tint val="86000"/>
                <a:satMod val="160000"/>
              </a:schemeClr>
            </a:gs>
            <a:gs pos="100000">
              <a:schemeClr val="accent1">
                <a:hueOff val="0"/>
                <a:satOff val="0"/>
                <a:lumOff val="0"/>
                <a:alphaOff val="0"/>
                <a:shade val="40000"/>
                <a:satMod val="160000"/>
              </a:schemeClr>
            </a:gs>
          </a:gsLst>
          <a:path path="circle">
            <a:fillToRect l="50000" t="155000" r="50000" b="-55000"/>
          </a:path>
        </a:gradFill>
        <a:ln>
          <a:noFill/>
        </a:ln>
        <a:effectLst>
          <a:outerShdw blurRad="50800" dist="38100" dir="14700000" algn="t"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ru-RU" sz="2400" b="1" i="1" kern="1200" smtClean="0">
              <a:effectLst>
                <a:outerShdw blurRad="38100" dist="38100" dir="2700000" algn="tl">
                  <a:srgbClr val="000000"/>
                </a:outerShdw>
              </a:effectLst>
              <a:latin typeface="Calibri" panose="020F0502020204030204" pitchFamily="34" charset="0"/>
              <a:cs typeface="Calibri" panose="020F0502020204030204" pitchFamily="34" charset="0"/>
            </a:rPr>
            <a:t>Применение компьютерной техники</a:t>
          </a:r>
          <a:endParaRPr lang="ru-RU" sz="2400" b="1" kern="1200">
            <a:latin typeface="Calibri" panose="020F0502020204030204" pitchFamily="34" charset="0"/>
            <a:cs typeface="Calibri" panose="020F0502020204030204" pitchFamily="34" charset="0"/>
          </a:endParaRPr>
        </a:p>
      </dsp:txBody>
      <dsp:txXfrm>
        <a:off x="53251" y="1802947"/>
        <a:ext cx="3288126" cy="1594457"/>
      </dsp:txXfrm>
    </dsp:sp>
    <dsp:sp modelId="{C5ABC3B0-E087-475A-9D5E-971A49757B15}">
      <dsp:nvSpPr>
        <dsp:cNvPr id="0" name=""/>
        <dsp:cNvSpPr/>
      </dsp:nvSpPr>
      <dsp:spPr>
        <a:xfrm rot="19457599">
          <a:off x="3234147" y="2083934"/>
          <a:ext cx="1668608" cy="58623"/>
        </a:xfrm>
        <a:custGeom>
          <a:avLst/>
          <a:gdLst/>
          <a:ahLst/>
          <a:cxnLst/>
          <a:rect l="0" t="0" r="0" b="0"/>
          <a:pathLst>
            <a:path>
              <a:moveTo>
                <a:pt x="0" y="29311"/>
              </a:moveTo>
              <a:lnTo>
                <a:pt x="1668608" y="29311"/>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ru-RU" sz="2400" b="1" kern="1200">
            <a:solidFill>
              <a:schemeClr val="bg1"/>
            </a:solidFill>
            <a:latin typeface="Calibri" panose="020F0502020204030204" pitchFamily="34" charset="0"/>
            <a:cs typeface="Calibri" panose="020F0502020204030204" pitchFamily="34" charset="0"/>
          </a:endParaRPr>
        </a:p>
      </dsp:txBody>
      <dsp:txXfrm>
        <a:off x="4026736" y="2071530"/>
        <a:ext cx="83430" cy="83430"/>
      </dsp:txXfrm>
    </dsp:sp>
    <dsp:sp modelId="{E15D0CC3-03A0-4C77-A0D1-FFA7D22256DA}">
      <dsp:nvSpPr>
        <dsp:cNvPr id="0" name=""/>
        <dsp:cNvSpPr/>
      </dsp:nvSpPr>
      <dsp:spPr>
        <a:xfrm>
          <a:off x="4745919" y="779481"/>
          <a:ext cx="3387338" cy="1693669"/>
        </a:xfrm>
        <a:prstGeom prst="roundRect">
          <a:avLst>
            <a:gd name="adj" fmla="val 10000"/>
          </a:avLst>
        </a:prstGeom>
        <a:gradFill rotWithShape="0">
          <a:gsLst>
            <a:gs pos="0">
              <a:schemeClr val="accent2">
                <a:hueOff val="0"/>
                <a:satOff val="0"/>
                <a:lumOff val="0"/>
                <a:alphaOff val="0"/>
                <a:tint val="60000"/>
                <a:satMod val="160000"/>
              </a:schemeClr>
            </a:gs>
            <a:gs pos="46000">
              <a:schemeClr val="accent2">
                <a:hueOff val="0"/>
                <a:satOff val="0"/>
                <a:lumOff val="0"/>
                <a:alphaOff val="0"/>
                <a:tint val="86000"/>
                <a:satMod val="160000"/>
              </a:schemeClr>
            </a:gs>
            <a:gs pos="100000">
              <a:schemeClr val="accent2">
                <a:hueOff val="0"/>
                <a:satOff val="0"/>
                <a:lumOff val="0"/>
                <a:alphaOff val="0"/>
                <a:shade val="40000"/>
                <a:satMod val="160000"/>
              </a:schemeClr>
            </a:gs>
          </a:gsLst>
          <a:path path="circle">
            <a:fillToRect l="50000" t="155000" r="50000" b="-55000"/>
          </a:path>
        </a:gradFill>
        <a:ln>
          <a:noFill/>
        </a:ln>
        <a:effectLst>
          <a:outerShdw blurRad="50800" dist="38100" dir="14700000" algn="t"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ru-RU" sz="2400" b="1" i="1" kern="1200" smtClean="0">
              <a:effectLst>
                <a:outerShdw blurRad="38100" dist="38100" dir="2700000" algn="tl">
                  <a:srgbClr val="000000"/>
                </a:outerShdw>
              </a:effectLst>
              <a:latin typeface="Calibri" panose="020F0502020204030204" pitchFamily="34" charset="0"/>
              <a:cs typeface="Calibri" panose="020F0502020204030204" pitchFamily="34" charset="0"/>
            </a:rPr>
            <a:t>Численные расчеты (вычисления)</a:t>
          </a:r>
          <a:endParaRPr lang="ru-RU" sz="2400" b="1" kern="1200" dirty="0">
            <a:latin typeface="Calibri" panose="020F0502020204030204" pitchFamily="34" charset="0"/>
            <a:cs typeface="Calibri" panose="020F0502020204030204" pitchFamily="34" charset="0"/>
          </a:endParaRPr>
        </a:p>
      </dsp:txBody>
      <dsp:txXfrm>
        <a:off x="4795525" y="829087"/>
        <a:ext cx="3288126" cy="1594457"/>
      </dsp:txXfrm>
    </dsp:sp>
    <dsp:sp modelId="{FB249E87-BB0D-4616-A685-1CDB2CC30263}">
      <dsp:nvSpPr>
        <dsp:cNvPr id="0" name=""/>
        <dsp:cNvSpPr/>
      </dsp:nvSpPr>
      <dsp:spPr>
        <a:xfrm rot="2142401">
          <a:off x="3234147" y="3057794"/>
          <a:ext cx="1668608" cy="58623"/>
        </a:xfrm>
        <a:custGeom>
          <a:avLst/>
          <a:gdLst/>
          <a:ahLst/>
          <a:cxnLst/>
          <a:rect l="0" t="0" r="0" b="0"/>
          <a:pathLst>
            <a:path>
              <a:moveTo>
                <a:pt x="0" y="29311"/>
              </a:moveTo>
              <a:lnTo>
                <a:pt x="1668608" y="29311"/>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ru-RU" sz="2400" b="1" kern="1200">
            <a:solidFill>
              <a:schemeClr val="bg1"/>
            </a:solidFill>
            <a:latin typeface="Calibri" panose="020F0502020204030204" pitchFamily="34" charset="0"/>
            <a:cs typeface="Calibri" panose="020F0502020204030204" pitchFamily="34" charset="0"/>
          </a:endParaRPr>
        </a:p>
      </dsp:txBody>
      <dsp:txXfrm>
        <a:off x="4026736" y="3045390"/>
        <a:ext cx="83430" cy="83430"/>
      </dsp:txXfrm>
    </dsp:sp>
    <dsp:sp modelId="{92744FF3-7047-4AF7-B25F-F6E6705DDCBF}">
      <dsp:nvSpPr>
        <dsp:cNvPr id="0" name=""/>
        <dsp:cNvSpPr/>
      </dsp:nvSpPr>
      <dsp:spPr>
        <a:xfrm>
          <a:off x="4745919" y="2727201"/>
          <a:ext cx="3387338" cy="1693669"/>
        </a:xfrm>
        <a:prstGeom prst="roundRect">
          <a:avLst>
            <a:gd name="adj" fmla="val 10000"/>
          </a:avLst>
        </a:prstGeom>
        <a:gradFill rotWithShape="0">
          <a:gsLst>
            <a:gs pos="0">
              <a:schemeClr val="accent2">
                <a:hueOff val="0"/>
                <a:satOff val="0"/>
                <a:lumOff val="0"/>
                <a:alphaOff val="0"/>
                <a:tint val="60000"/>
                <a:satMod val="160000"/>
              </a:schemeClr>
            </a:gs>
            <a:gs pos="46000">
              <a:schemeClr val="accent2">
                <a:hueOff val="0"/>
                <a:satOff val="0"/>
                <a:lumOff val="0"/>
                <a:alphaOff val="0"/>
                <a:tint val="86000"/>
                <a:satMod val="160000"/>
              </a:schemeClr>
            </a:gs>
            <a:gs pos="100000">
              <a:schemeClr val="accent2">
                <a:hueOff val="0"/>
                <a:satOff val="0"/>
                <a:lumOff val="0"/>
                <a:alphaOff val="0"/>
                <a:shade val="40000"/>
                <a:satMod val="160000"/>
              </a:schemeClr>
            </a:gs>
          </a:gsLst>
          <a:path path="circle">
            <a:fillToRect l="50000" t="155000" r="50000" b="-55000"/>
          </a:path>
        </a:gradFill>
        <a:ln>
          <a:noFill/>
        </a:ln>
        <a:effectLst>
          <a:outerShdw blurRad="50800" dist="38100" dir="14700000" algn="t"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ru-RU" sz="2400" b="1" i="1" kern="1200" smtClean="0">
              <a:effectLst>
                <a:outerShdw blurRad="38100" dist="38100" dir="2700000" algn="tl">
                  <a:srgbClr val="000000"/>
                </a:outerShdw>
              </a:effectLst>
              <a:latin typeface="Calibri" panose="020F0502020204030204" pitchFamily="34" charset="0"/>
              <a:cs typeface="Calibri" panose="020F0502020204030204" pitchFamily="34" charset="0"/>
            </a:rPr>
            <a:t>АИС – Автоматизированные информационные системы</a:t>
          </a:r>
          <a:endParaRPr lang="ru-RU" sz="2400" b="1" kern="1200" dirty="0">
            <a:latin typeface="Calibri" panose="020F0502020204030204" pitchFamily="34" charset="0"/>
            <a:cs typeface="Calibri" panose="020F0502020204030204" pitchFamily="34" charset="0"/>
          </a:endParaRPr>
        </a:p>
      </dsp:txBody>
      <dsp:txXfrm>
        <a:off x="4795525" y="2776807"/>
        <a:ext cx="3288126" cy="15944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D99623-0E81-4D53-82B0-A6BF48AE7A35}">
      <dsp:nvSpPr>
        <dsp:cNvPr id="0" name=""/>
        <dsp:cNvSpPr/>
      </dsp:nvSpPr>
      <dsp:spPr>
        <a:xfrm>
          <a:off x="3764013" y="2645960"/>
          <a:ext cx="608877" cy="2051069"/>
        </a:xfrm>
        <a:custGeom>
          <a:avLst/>
          <a:gdLst/>
          <a:ahLst/>
          <a:cxnLst/>
          <a:rect l="0" t="0" r="0" b="0"/>
          <a:pathLst>
            <a:path>
              <a:moveTo>
                <a:pt x="0" y="0"/>
              </a:moveTo>
              <a:lnTo>
                <a:pt x="304438" y="0"/>
              </a:lnTo>
              <a:lnTo>
                <a:pt x="304438" y="2051069"/>
              </a:lnTo>
              <a:lnTo>
                <a:pt x="608877" y="205106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1F9EB3-9E97-4546-BC3F-1C9DF0218412}">
      <dsp:nvSpPr>
        <dsp:cNvPr id="0" name=""/>
        <dsp:cNvSpPr/>
      </dsp:nvSpPr>
      <dsp:spPr>
        <a:xfrm>
          <a:off x="3764013" y="2645960"/>
          <a:ext cx="608877" cy="524575"/>
        </a:xfrm>
        <a:custGeom>
          <a:avLst/>
          <a:gdLst/>
          <a:ahLst/>
          <a:cxnLst/>
          <a:rect l="0" t="0" r="0" b="0"/>
          <a:pathLst>
            <a:path>
              <a:moveTo>
                <a:pt x="0" y="0"/>
              </a:moveTo>
              <a:lnTo>
                <a:pt x="304438" y="0"/>
              </a:lnTo>
              <a:lnTo>
                <a:pt x="304438" y="524575"/>
              </a:lnTo>
              <a:lnTo>
                <a:pt x="608877" y="52457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7E03D1-42E2-4E59-9130-AEC13558C45E}">
      <dsp:nvSpPr>
        <dsp:cNvPr id="0" name=""/>
        <dsp:cNvSpPr/>
      </dsp:nvSpPr>
      <dsp:spPr>
        <a:xfrm>
          <a:off x="3764013" y="1774009"/>
          <a:ext cx="608877" cy="871950"/>
        </a:xfrm>
        <a:custGeom>
          <a:avLst/>
          <a:gdLst/>
          <a:ahLst/>
          <a:cxnLst/>
          <a:rect l="0" t="0" r="0" b="0"/>
          <a:pathLst>
            <a:path>
              <a:moveTo>
                <a:pt x="0" y="871950"/>
              </a:moveTo>
              <a:lnTo>
                <a:pt x="304438" y="871950"/>
              </a:lnTo>
              <a:lnTo>
                <a:pt x="304438" y="0"/>
              </a:lnTo>
              <a:lnTo>
                <a:pt x="608877" y="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11DA17-FE05-4275-BCC8-F7871BB5AE46}">
      <dsp:nvSpPr>
        <dsp:cNvPr id="0" name=""/>
        <dsp:cNvSpPr/>
      </dsp:nvSpPr>
      <dsp:spPr>
        <a:xfrm>
          <a:off x="3764013" y="464923"/>
          <a:ext cx="608877" cy="2181036"/>
        </a:xfrm>
        <a:custGeom>
          <a:avLst/>
          <a:gdLst/>
          <a:ahLst/>
          <a:cxnLst/>
          <a:rect l="0" t="0" r="0" b="0"/>
          <a:pathLst>
            <a:path>
              <a:moveTo>
                <a:pt x="0" y="2181036"/>
              </a:moveTo>
              <a:lnTo>
                <a:pt x="304438" y="2181036"/>
              </a:lnTo>
              <a:lnTo>
                <a:pt x="304438" y="0"/>
              </a:lnTo>
              <a:lnTo>
                <a:pt x="608877" y="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DACF7E-D0CD-480E-8466-BA3AC69191BD}">
      <dsp:nvSpPr>
        <dsp:cNvPr id="0" name=""/>
        <dsp:cNvSpPr/>
      </dsp:nvSpPr>
      <dsp:spPr>
        <a:xfrm>
          <a:off x="719627" y="2181691"/>
          <a:ext cx="3044386" cy="928537"/>
        </a:xfrm>
        <a:prstGeom prst="rect">
          <a:avLst/>
        </a:prstGeom>
        <a:gradFill rotWithShape="0">
          <a:gsLst>
            <a:gs pos="0">
              <a:schemeClr val="accent1">
                <a:hueOff val="0"/>
                <a:satOff val="0"/>
                <a:lumOff val="0"/>
                <a:alphaOff val="0"/>
                <a:tint val="10000"/>
                <a:satMod val="300000"/>
              </a:schemeClr>
            </a:gs>
            <a:gs pos="34000">
              <a:schemeClr val="accent1">
                <a:hueOff val="0"/>
                <a:satOff val="0"/>
                <a:lumOff val="0"/>
                <a:alphaOff val="0"/>
                <a:tint val="13500"/>
                <a:satMod val="250000"/>
              </a:schemeClr>
            </a:gs>
            <a:gs pos="100000">
              <a:schemeClr val="accent1">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rtl="0">
            <a:lnSpc>
              <a:spcPct val="100000"/>
            </a:lnSpc>
            <a:spcBef>
              <a:spcPct val="0"/>
            </a:spcBef>
            <a:spcAft>
              <a:spcPts val="0"/>
            </a:spcAft>
          </a:pPr>
          <a:r>
            <a:rPr lang="ru-RU" sz="1800" b="1" kern="1200" smtClean="0">
              <a:latin typeface="Calibri" panose="020F0502020204030204" pitchFamily="34" charset="0"/>
              <a:cs typeface="Calibri" panose="020F0502020204030204" pitchFamily="34" charset="0"/>
            </a:rPr>
            <a:t>Стандартные операции пользователей над файлами:</a:t>
          </a:r>
          <a:endParaRPr lang="ru-RU" sz="1800" b="1" kern="1200">
            <a:latin typeface="Calibri" panose="020F0502020204030204" pitchFamily="34" charset="0"/>
            <a:cs typeface="Calibri" panose="020F0502020204030204" pitchFamily="34" charset="0"/>
          </a:endParaRPr>
        </a:p>
      </dsp:txBody>
      <dsp:txXfrm>
        <a:off x="719627" y="2181691"/>
        <a:ext cx="3044386" cy="928537"/>
      </dsp:txXfrm>
    </dsp:sp>
    <dsp:sp modelId="{E8926FA6-2C58-4AA1-8CAA-BC74A6743A15}">
      <dsp:nvSpPr>
        <dsp:cNvPr id="0" name=""/>
        <dsp:cNvSpPr/>
      </dsp:nvSpPr>
      <dsp:spPr>
        <a:xfrm>
          <a:off x="4372890" y="654"/>
          <a:ext cx="3044386" cy="928537"/>
        </a:xfrm>
        <a:prstGeom prst="rect">
          <a:avLst/>
        </a:prstGeom>
        <a:gradFill rotWithShape="0">
          <a:gsLst>
            <a:gs pos="0">
              <a:schemeClr val="accent3">
                <a:hueOff val="0"/>
                <a:satOff val="0"/>
                <a:lumOff val="0"/>
                <a:alphaOff val="0"/>
                <a:tint val="10000"/>
                <a:satMod val="300000"/>
              </a:schemeClr>
            </a:gs>
            <a:gs pos="34000">
              <a:schemeClr val="accent3">
                <a:hueOff val="0"/>
                <a:satOff val="0"/>
                <a:lumOff val="0"/>
                <a:alphaOff val="0"/>
                <a:tint val="13500"/>
                <a:satMod val="250000"/>
              </a:schemeClr>
            </a:gs>
            <a:gs pos="100000">
              <a:schemeClr val="accent3">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rtl="0">
            <a:lnSpc>
              <a:spcPct val="100000"/>
            </a:lnSpc>
            <a:spcBef>
              <a:spcPct val="0"/>
            </a:spcBef>
            <a:spcAft>
              <a:spcPts val="0"/>
            </a:spcAft>
          </a:pPr>
          <a:r>
            <a:rPr lang="ru-RU" sz="1800" b="1" kern="1200" dirty="0" smtClean="0">
              <a:latin typeface="Calibri" panose="020F0502020204030204" pitchFamily="34" charset="0"/>
              <a:cs typeface="Calibri" panose="020F0502020204030204" pitchFamily="34" charset="0"/>
            </a:rPr>
            <a:t>Создать файл </a:t>
          </a:r>
        </a:p>
        <a:p>
          <a:pPr lvl="0" algn="ctr" defTabSz="800100" rtl="0">
            <a:lnSpc>
              <a:spcPct val="100000"/>
            </a:lnSpc>
            <a:spcBef>
              <a:spcPct val="0"/>
            </a:spcBef>
            <a:spcAft>
              <a:spcPts val="0"/>
            </a:spcAft>
          </a:pPr>
          <a:r>
            <a:rPr lang="ru-RU" sz="1800" b="1" kern="1200" dirty="0" smtClean="0">
              <a:latin typeface="Calibri" panose="020F0502020204030204" pitchFamily="34" charset="0"/>
              <a:cs typeface="Calibri" panose="020F0502020204030204" pitchFamily="34" charset="0"/>
            </a:rPr>
            <a:t>(требуемого типа и размера);</a:t>
          </a:r>
          <a:endParaRPr lang="ru-RU" sz="1800" b="1" kern="1200" dirty="0">
            <a:latin typeface="Calibri" panose="020F0502020204030204" pitchFamily="34" charset="0"/>
            <a:cs typeface="Calibri" panose="020F0502020204030204" pitchFamily="34" charset="0"/>
          </a:endParaRPr>
        </a:p>
      </dsp:txBody>
      <dsp:txXfrm>
        <a:off x="4372890" y="654"/>
        <a:ext cx="3044386" cy="928537"/>
      </dsp:txXfrm>
    </dsp:sp>
    <dsp:sp modelId="{0A2D4902-7447-4C99-9E52-08A77D5CABEA}">
      <dsp:nvSpPr>
        <dsp:cNvPr id="0" name=""/>
        <dsp:cNvSpPr/>
      </dsp:nvSpPr>
      <dsp:spPr>
        <a:xfrm>
          <a:off x="4372890" y="1309740"/>
          <a:ext cx="3044386" cy="928537"/>
        </a:xfrm>
        <a:prstGeom prst="rect">
          <a:avLst/>
        </a:prstGeom>
        <a:gradFill rotWithShape="0">
          <a:gsLst>
            <a:gs pos="0">
              <a:schemeClr val="accent3">
                <a:hueOff val="0"/>
                <a:satOff val="0"/>
                <a:lumOff val="0"/>
                <a:alphaOff val="0"/>
                <a:tint val="10000"/>
                <a:satMod val="300000"/>
              </a:schemeClr>
            </a:gs>
            <a:gs pos="34000">
              <a:schemeClr val="accent3">
                <a:hueOff val="0"/>
                <a:satOff val="0"/>
                <a:lumOff val="0"/>
                <a:alphaOff val="0"/>
                <a:tint val="13500"/>
                <a:satMod val="250000"/>
              </a:schemeClr>
            </a:gs>
            <a:gs pos="100000">
              <a:schemeClr val="accent3">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rtl="0">
            <a:lnSpc>
              <a:spcPct val="100000"/>
            </a:lnSpc>
            <a:spcBef>
              <a:spcPct val="0"/>
            </a:spcBef>
            <a:spcAft>
              <a:spcPts val="0"/>
            </a:spcAft>
          </a:pPr>
          <a:r>
            <a:rPr lang="ru-RU" sz="1800" b="1" kern="1200" dirty="0" smtClean="0">
              <a:latin typeface="Calibri" panose="020F0502020204030204" pitchFamily="34" charset="0"/>
              <a:cs typeface="Calibri" panose="020F0502020204030204" pitchFamily="34" charset="0"/>
            </a:rPr>
            <a:t>Открыть ранее </a:t>
          </a:r>
        </a:p>
        <a:p>
          <a:pPr lvl="0" algn="ctr" defTabSz="800100" rtl="0">
            <a:lnSpc>
              <a:spcPct val="100000"/>
            </a:lnSpc>
            <a:spcBef>
              <a:spcPct val="0"/>
            </a:spcBef>
            <a:spcAft>
              <a:spcPts val="0"/>
            </a:spcAft>
          </a:pPr>
          <a:r>
            <a:rPr lang="ru-RU" sz="1800" b="1" kern="1200" dirty="0" smtClean="0">
              <a:latin typeface="Calibri" panose="020F0502020204030204" pitchFamily="34" charset="0"/>
              <a:cs typeface="Calibri" panose="020F0502020204030204" pitchFamily="34" charset="0"/>
            </a:rPr>
            <a:t>созданный файл;</a:t>
          </a:r>
          <a:endParaRPr lang="ru-RU" sz="1800" b="1" kern="1200" dirty="0">
            <a:latin typeface="Calibri" panose="020F0502020204030204" pitchFamily="34" charset="0"/>
            <a:cs typeface="Calibri" panose="020F0502020204030204" pitchFamily="34" charset="0"/>
          </a:endParaRPr>
        </a:p>
      </dsp:txBody>
      <dsp:txXfrm>
        <a:off x="4372890" y="1309740"/>
        <a:ext cx="3044386" cy="928537"/>
      </dsp:txXfrm>
    </dsp:sp>
    <dsp:sp modelId="{DB46E604-192F-4FE4-B124-EA46C32FB4C6}">
      <dsp:nvSpPr>
        <dsp:cNvPr id="0" name=""/>
        <dsp:cNvSpPr/>
      </dsp:nvSpPr>
      <dsp:spPr>
        <a:xfrm>
          <a:off x="4372890" y="2618826"/>
          <a:ext cx="3044386" cy="1103418"/>
        </a:xfrm>
        <a:prstGeom prst="rect">
          <a:avLst/>
        </a:prstGeom>
        <a:gradFill rotWithShape="0">
          <a:gsLst>
            <a:gs pos="0">
              <a:schemeClr val="accent3">
                <a:hueOff val="0"/>
                <a:satOff val="0"/>
                <a:lumOff val="0"/>
                <a:alphaOff val="0"/>
                <a:tint val="10000"/>
                <a:satMod val="300000"/>
              </a:schemeClr>
            </a:gs>
            <a:gs pos="34000">
              <a:schemeClr val="accent3">
                <a:hueOff val="0"/>
                <a:satOff val="0"/>
                <a:lumOff val="0"/>
                <a:alphaOff val="0"/>
                <a:tint val="13500"/>
                <a:satMod val="250000"/>
              </a:schemeClr>
            </a:gs>
            <a:gs pos="100000">
              <a:schemeClr val="accent3">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rtl="0">
            <a:lnSpc>
              <a:spcPct val="100000"/>
            </a:lnSpc>
            <a:spcBef>
              <a:spcPct val="0"/>
            </a:spcBef>
            <a:spcAft>
              <a:spcPts val="0"/>
            </a:spcAft>
          </a:pPr>
          <a:r>
            <a:rPr lang="ru-RU" sz="1800" b="1" kern="1200" dirty="0" smtClean="0">
              <a:latin typeface="Calibri" panose="020F0502020204030204" pitchFamily="34" charset="0"/>
              <a:cs typeface="Calibri" panose="020F0502020204030204" pitchFamily="34" charset="0"/>
            </a:rPr>
            <a:t>Прочитать из файла некоторую запись (текущую, следующую, предыдущую, первую, последнюю);</a:t>
          </a:r>
          <a:endParaRPr lang="ru-RU" sz="1800" b="1" kern="1200" dirty="0">
            <a:latin typeface="Calibri" panose="020F0502020204030204" pitchFamily="34" charset="0"/>
            <a:cs typeface="Calibri" panose="020F0502020204030204" pitchFamily="34" charset="0"/>
          </a:endParaRPr>
        </a:p>
      </dsp:txBody>
      <dsp:txXfrm>
        <a:off x="4372890" y="2618826"/>
        <a:ext cx="3044386" cy="1103418"/>
      </dsp:txXfrm>
    </dsp:sp>
    <dsp:sp modelId="{F89ABB58-285D-400E-9DE6-BDDFEE182462}">
      <dsp:nvSpPr>
        <dsp:cNvPr id="0" name=""/>
        <dsp:cNvSpPr/>
      </dsp:nvSpPr>
      <dsp:spPr>
        <a:xfrm>
          <a:off x="4372890" y="4102793"/>
          <a:ext cx="3044386" cy="1188472"/>
        </a:xfrm>
        <a:prstGeom prst="rect">
          <a:avLst/>
        </a:prstGeom>
        <a:gradFill rotWithShape="0">
          <a:gsLst>
            <a:gs pos="0">
              <a:schemeClr val="accent3">
                <a:hueOff val="0"/>
                <a:satOff val="0"/>
                <a:lumOff val="0"/>
                <a:alphaOff val="0"/>
                <a:tint val="10000"/>
                <a:satMod val="300000"/>
              </a:schemeClr>
            </a:gs>
            <a:gs pos="34000">
              <a:schemeClr val="accent3">
                <a:hueOff val="0"/>
                <a:satOff val="0"/>
                <a:lumOff val="0"/>
                <a:alphaOff val="0"/>
                <a:tint val="13500"/>
                <a:satMod val="250000"/>
              </a:schemeClr>
            </a:gs>
            <a:gs pos="100000">
              <a:schemeClr val="accent3">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rtl="0">
            <a:lnSpc>
              <a:spcPct val="100000"/>
            </a:lnSpc>
            <a:spcBef>
              <a:spcPct val="0"/>
            </a:spcBef>
            <a:spcAft>
              <a:spcPts val="0"/>
            </a:spcAft>
          </a:pPr>
          <a:r>
            <a:rPr lang="ru-RU" sz="1800" b="1" kern="1200" dirty="0" smtClean="0">
              <a:latin typeface="Calibri" panose="020F0502020204030204" pitchFamily="34" charset="0"/>
              <a:cs typeface="Calibri" panose="020F0502020204030204" pitchFamily="34" charset="0"/>
            </a:rPr>
            <a:t>Записать в файл на место текущей записи новую, добавить новую запись в конец файла.</a:t>
          </a:r>
          <a:endParaRPr lang="ru-RU" sz="1800" b="1" kern="1200" dirty="0">
            <a:latin typeface="Calibri" panose="020F0502020204030204" pitchFamily="34" charset="0"/>
            <a:cs typeface="Calibri" panose="020F0502020204030204" pitchFamily="34" charset="0"/>
          </a:endParaRPr>
        </a:p>
      </dsp:txBody>
      <dsp:txXfrm>
        <a:off x="4372890" y="4102793"/>
        <a:ext cx="3044386" cy="11884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496CA7-DD90-4619-AC88-B7C3732B290A}">
      <dsp:nvSpPr>
        <dsp:cNvPr id="0" name=""/>
        <dsp:cNvSpPr/>
      </dsp:nvSpPr>
      <dsp:spPr>
        <a:xfrm>
          <a:off x="0" y="2320"/>
          <a:ext cx="8136904"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6EE831-A37D-40C2-B1CB-C3210F9511D4}">
      <dsp:nvSpPr>
        <dsp:cNvPr id="0" name=""/>
        <dsp:cNvSpPr/>
      </dsp:nvSpPr>
      <dsp:spPr>
        <a:xfrm>
          <a:off x="0" y="2320"/>
          <a:ext cx="8136904" cy="1582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just" defTabSz="977900" rtl="0">
            <a:lnSpc>
              <a:spcPct val="90000"/>
            </a:lnSpc>
            <a:spcBef>
              <a:spcPct val="0"/>
            </a:spcBef>
            <a:spcAft>
              <a:spcPct val="35000"/>
            </a:spcAft>
          </a:pPr>
          <a:r>
            <a:rPr lang="ru-RU" sz="2200" b="1" kern="1200" dirty="0" smtClean="0">
              <a:latin typeface="Calibri" panose="020F0502020204030204" pitchFamily="34" charset="0"/>
              <a:cs typeface="Calibri" panose="020F0502020204030204" pitchFamily="34" charset="0"/>
            </a:rPr>
            <a:t>Избыточность данных</a:t>
          </a:r>
          <a:r>
            <a:rPr lang="ru-RU" sz="2200" kern="1200" dirty="0" smtClean="0">
              <a:latin typeface="Calibri" panose="020F0502020204030204" pitchFamily="34" charset="0"/>
              <a:cs typeface="Calibri" panose="020F0502020204030204" pitchFamily="34" charset="0"/>
            </a:rPr>
            <a:t>. Из-за дублирования данных в разных файлах память на внешних запоминающих устройствах используется неэкономно.</a:t>
          </a:r>
          <a:endParaRPr lang="ru-RU" sz="2200" kern="1200" dirty="0">
            <a:latin typeface="Calibri" panose="020F0502020204030204" pitchFamily="34" charset="0"/>
            <a:cs typeface="Calibri" panose="020F0502020204030204" pitchFamily="34" charset="0"/>
          </a:endParaRPr>
        </a:p>
      </dsp:txBody>
      <dsp:txXfrm>
        <a:off x="0" y="2320"/>
        <a:ext cx="8136904" cy="1582628"/>
      </dsp:txXfrm>
    </dsp:sp>
    <dsp:sp modelId="{E8974D05-D64D-4BD6-BEBB-4B12FCE5391E}">
      <dsp:nvSpPr>
        <dsp:cNvPr id="0" name=""/>
        <dsp:cNvSpPr/>
      </dsp:nvSpPr>
      <dsp:spPr>
        <a:xfrm>
          <a:off x="0" y="1584949"/>
          <a:ext cx="8136904" cy="0"/>
        </a:xfrm>
        <a:prstGeom prst="line">
          <a:avLst/>
        </a:prstGeom>
        <a:solidFill>
          <a:schemeClr val="accent3">
            <a:hueOff val="5812304"/>
            <a:satOff val="-18573"/>
            <a:lumOff val="-4706"/>
            <a:alphaOff val="0"/>
          </a:schemeClr>
        </a:solidFill>
        <a:ln w="25400" cap="flat" cmpd="sng" algn="ctr">
          <a:solidFill>
            <a:schemeClr val="accent3">
              <a:hueOff val="5812304"/>
              <a:satOff val="-18573"/>
              <a:lumOff val="-4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643B8C-EB65-4B78-B0A2-DC7F1381EB93}">
      <dsp:nvSpPr>
        <dsp:cNvPr id="0" name=""/>
        <dsp:cNvSpPr/>
      </dsp:nvSpPr>
      <dsp:spPr>
        <a:xfrm>
          <a:off x="0" y="1584949"/>
          <a:ext cx="8136904" cy="1582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just" defTabSz="977900" rtl="0">
            <a:lnSpc>
              <a:spcPct val="90000"/>
            </a:lnSpc>
            <a:spcBef>
              <a:spcPct val="0"/>
            </a:spcBef>
            <a:spcAft>
              <a:spcPct val="35000"/>
            </a:spcAft>
          </a:pPr>
          <a:r>
            <a:rPr lang="ru-RU" sz="2200" b="1" kern="1200" dirty="0" smtClean="0">
              <a:latin typeface="Calibri" panose="020F0502020204030204" pitchFamily="34" charset="0"/>
              <a:cs typeface="Calibri" panose="020F0502020204030204" pitchFamily="34" charset="0"/>
            </a:rPr>
            <a:t>Несогласованность данных</a:t>
          </a:r>
          <a:r>
            <a:rPr lang="ru-RU" sz="2200" kern="1200" dirty="0" smtClean="0">
              <a:latin typeface="Calibri" panose="020F0502020204030204" pitchFamily="34" charset="0"/>
              <a:cs typeface="Calibri" panose="020F0502020204030204" pitchFamily="34" charset="0"/>
            </a:rPr>
            <a:t>. Учитывая, что одна и та же информация может размещаться в разных файлах, технологически тяжело проследить за внесением изменений одновременно во все файлы. </a:t>
          </a:r>
          <a:endParaRPr lang="ru-RU" sz="2200" kern="1200" dirty="0">
            <a:latin typeface="Calibri" panose="020F0502020204030204" pitchFamily="34" charset="0"/>
            <a:cs typeface="Calibri" panose="020F0502020204030204" pitchFamily="34" charset="0"/>
          </a:endParaRPr>
        </a:p>
      </dsp:txBody>
      <dsp:txXfrm>
        <a:off x="0" y="1584949"/>
        <a:ext cx="8136904" cy="1582628"/>
      </dsp:txXfrm>
    </dsp:sp>
    <dsp:sp modelId="{980B0E26-9B70-4C22-80D9-317902BBC65D}">
      <dsp:nvSpPr>
        <dsp:cNvPr id="0" name=""/>
        <dsp:cNvSpPr/>
      </dsp:nvSpPr>
      <dsp:spPr>
        <a:xfrm>
          <a:off x="0" y="3167578"/>
          <a:ext cx="8136904" cy="0"/>
        </a:xfrm>
        <a:prstGeom prst="line">
          <a:avLst/>
        </a:prstGeom>
        <a:solidFill>
          <a:schemeClr val="accent3">
            <a:hueOff val="11624607"/>
            <a:satOff val="-37145"/>
            <a:lumOff val="-9412"/>
            <a:alphaOff val="0"/>
          </a:schemeClr>
        </a:solidFill>
        <a:ln w="25400" cap="flat" cmpd="sng" algn="ctr">
          <a:solidFill>
            <a:schemeClr val="accent3">
              <a:hueOff val="11624607"/>
              <a:satOff val="-37145"/>
              <a:lumOff val="-941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678D85-1A99-4EC1-9888-5255274BC0EE}">
      <dsp:nvSpPr>
        <dsp:cNvPr id="0" name=""/>
        <dsp:cNvSpPr/>
      </dsp:nvSpPr>
      <dsp:spPr>
        <a:xfrm>
          <a:off x="0" y="3167578"/>
          <a:ext cx="8136904" cy="1582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just" defTabSz="977900" rtl="0">
            <a:lnSpc>
              <a:spcPct val="90000"/>
            </a:lnSpc>
            <a:spcBef>
              <a:spcPct val="0"/>
            </a:spcBef>
            <a:spcAft>
              <a:spcPct val="35000"/>
            </a:spcAft>
          </a:pPr>
          <a:r>
            <a:rPr lang="ru-RU" sz="2200" b="1" kern="1200" dirty="0" smtClean="0">
              <a:latin typeface="Calibri" panose="020F0502020204030204" pitchFamily="34" charset="0"/>
              <a:cs typeface="Calibri" panose="020F0502020204030204" pitchFamily="34" charset="0"/>
            </a:rPr>
            <a:t>Зависимость структур данных и прикладных программ</a:t>
          </a:r>
          <a:r>
            <a:rPr lang="ru-RU" sz="2200" kern="1200" dirty="0" smtClean="0">
              <a:latin typeface="Calibri" panose="020F0502020204030204" pitchFamily="34" charset="0"/>
              <a:cs typeface="Calibri" panose="020F0502020204030204" pitchFamily="34" charset="0"/>
            </a:rPr>
            <a:t>. Этот недостаток файловых систем приводит к значительному увеличению стоимости сопровождения программных средств. Иногда стоимость сопровождения программных средств может достигать близко 70 % стоимости их разработки.</a:t>
          </a:r>
          <a:endParaRPr lang="ru-RU" sz="2200" kern="1200" dirty="0">
            <a:latin typeface="Calibri" panose="020F0502020204030204" pitchFamily="34" charset="0"/>
            <a:cs typeface="Calibri" panose="020F0502020204030204" pitchFamily="34" charset="0"/>
          </a:endParaRPr>
        </a:p>
      </dsp:txBody>
      <dsp:txXfrm>
        <a:off x="0" y="3167578"/>
        <a:ext cx="8136904" cy="15826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AC4169-74D2-44E4-88F1-AD23B10FD74C}">
      <dsp:nvSpPr>
        <dsp:cNvPr id="0" name=""/>
        <dsp:cNvSpPr/>
      </dsp:nvSpPr>
      <dsp:spPr>
        <a:xfrm>
          <a:off x="0" y="11268"/>
          <a:ext cx="8136904" cy="2091375"/>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ru-RU" sz="2400" b="1" kern="1200" dirty="0" smtClean="0">
              <a:latin typeface="Calibri" panose="020F0502020204030204" pitchFamily="34" charset="0"/>
              <a:cs typeface="Calibri" panose="020F0502020204030204" pitchFamily="34" charset="0"/>
            </a:rPr>
            <a:t>Первый этап </a:t>
          </a:r>
          <a:r>
            <a:rPr lang="ru-RU" sz="2400" b="0" kern="1200" dirty="0" smtClean="0">
              <a:latin typeface="Calibri" panose="020F0502020204030204" pitchFamily="34" charset="0"/>
              <a:cs typeface="Calibri" panose="020F0502020204030204" pitchFamily="34" charset="0"/>
            </a:rPr>
            <a:t>развития СУБД </a:t>
          </a:r>
          <a:r>
            <a:rPr lang="ru-RU" sz="2400" kern="1200" dirty="0" smtClean="0">
              <a:latin typeface="Calibri" panose="020F0502020204030204" pitchFamily="34" charset="0"/>
              <a:cs typeface="Calibri" panose="020F0502020204030204" pitchFamily="34" charset="0"/>
            </a:rPr>
            <a:t>связан с организацией баз данных на больших машинах типа </a:t>
          </a:r>
          <a:r>
            <a:rPr lang="en-US" sz="2400" b="1" kern="1200" dirty="0" smtClean="0">
              <a:latin typeface="Calibri" panose="020F0502020204030204" pitchFamily="34" charset="0"/>
              <a:cs typeface="Calibri" panose="020F0502020204030204" pitchFamily="34" charset="0"/>
            </a:rPr>
            <a:t>IBM 360/370, </a:t>
          </a:r>
          <a:r>
            <a:rPr lang="ru-RU" sz="2400" b="1" kern="1200" dirty="0" smtClean="0">
              <a:latin typeface="Calibri" panose="020F0502020204030204" pitchFamily="34" charset="0"/>
              <a:cs typeface="Calibri" panose="020F0502020204030204" pitchFamily="34" charset="0"/>
            </a:rPr>
            <a:t>ЕС-ЭВМ </a:t>
          </a:r>
          <a:r>
            <a:rPr lang="ru-RU" sz="2400" b="0" kern="1200" dirty="0" smtClean="0">
              <a:latin typeface="Calibri" panose="020F0502020204030204" pitchFamily="34" charset="0"/>
              <a:cs typeface="Calibri" panose="020F0502020204030204" pitchFamily="34" charset="0"/>
            </a:rPr>
            <a:t>и</a:t>
          </a:r>
          <a:r>
            <a:rPr lang="ru-RU" sz="2400" b="1" kern="1200" dirty="0" smtClean="0">
              <a:latin typeface="Calibri" panose="020F0502020204030204" pitchFamily="34" charset="0"/>
              <a:cs typeface="Calibri" panose="020F0502020204030204" pitchFamily="34" charset="0"/>
            </a:rPr>
            <a:t> </a:t>
          </a:r>
          <a:r>
            <a:rPr lang="ru-RU" sz="2400" b="1" kern="1200" dirty="0" err="1" smtClean="0">
              <a:latin typeface="Calibri" panose="020F0502020204030204" pitchFamily="34" charset="0"/>
              <a:cs typeface="Calibri" panose="020F0502020204030204" pitchFamily="34" charset="0"/>
            </a:rPr>
            <a:t>мини-ЭВМ</a:t>
          </a:r>
          <a:r>
            <a:rPr lang="ru-RU" sz="2400" b="1" kern="1200" dirty="0" smtClean="0">
              <a:latin typeface="Calibri" panose="020F0502020204030204" pitchFamily="34" charset="0"/>
              <a:cs typeface="Calibri" panose="020F0502020204030204" pitchFamily="34" charset="0"/>
            </a:rPr>
            <a:t> типа </a:t>
          </a:r>
          <a:r>
            <a:rPr lang="en-US" sz="2400" b="1" kern="1200" dirty="0" smtClean="0">
              <a:latin typeface="Calibri" panose="020F0502020204030204" pitchFamily="34" charset="0"/>
              <a:cs typeface="Calibri" panose="020F0502020204030204" pitchFamily="34" charset="0"/>
            </a:rPr>
            <a:t>PDP11</a:t>
          </a:r>
          <a:r>
            <a:rPr lang="en-US" sz="2400" kern="1200" dirty="0" smtClean="0">
              <a:latin typeface="Calibri" panose="020F0502020204030204" pitchFamily="34" charset="0"/>
              <a:cs typeface="Calibri" panose="020F0502020204030204" pitchFamily="34" charset="0"/>
            </a:rPr>
            <a:t> (</a:t>
          </a:r>
          <a:r>
            <a:rPr lang="ru-RU" sz="2400" kern="1200" dirty="0" smtClean="0">
              <a:latin typeface="Calibri" panose="020F0502020204030204" pitchFamily="34" charset="0"/>
              <a:cs typeface="Calibri" panose="020F0502020204030204" pitchFamily="34" charset="0"/>
            </a:rPr>
            <a:t>фирмы </a:t>
          </a:r>
          <a:r>
            <a:rPr lang="en-US" sz="2400" kern="1200" dirty="0" smtClean="0">
              <a:latin typeface="Calibri" panose="020F0502020204030204" pitchFamily="34" charset="0"/>
              <a:cs typeface="Calibri" panose="020F0502020204030204" pitchFamily="34" charset="0"/>
            </a:rPr>
            <a:t>Digital Equipment Corporation — DEC), </a:t>
          </a:r>
          <a:r>
            <a:rPr lang="ru-RU" sz="2400" kern="1200" dirty="0" smtClean="0">
              <a:latin typeface="Calibri" panose="020F0502020204030204" pitchFamily="34" charset="0"/>
              <a:cs typeface="Calibri" panose="020F0502020204030204" pitchFamily="34" charset="0"/>
            </a:rPr>
            <a:t>разных моделях </a:t>
          </a:r>
          <a:r>
            <a:rPr lang="en-US" sz="2400" b="1" kern="1200" dirty="0" smtClean="0">
              <a:latin typeface="Calibri" panose="020F0502020204030204" pitchFamily="34" charset="0"/>
              <a:cs typeface="Calibri" panose="020F0502020204030204" pitchFamily="34" charset="0"/>
            </a:rPr>
            <a:t>HP</a:t>
          </a:r>
          <a:r>
            <a:rPr lang="en-US" sz="2400" kern="1200" dirty="0" smtClean="0">
              <a:latin typeface="Calibri" panose="020F0502020204030204" pitchFamily="34" charset="0"/>
              <a:cs typeface="Calibri" panose="020F0502020204030204" pitchFamily="34" charset="0"/>
            </a:rPr>
            <a:t> (</a:t>
          </a:r>
          <a:r>
            <a:rPr lang="ru-RU" sz="2400" kern="1200" dirty="0" smtClean="0">
              <a:latin typeface="Calibri" panose="020F0502020204030204" pitchFamily="34" charset="0"/>
              <a:cs typeface="Calibri" panose="020F0502020204030204" pitchFamily="34" charset="0"/>
            </a:rPr>
            <a:t>фирмы </a:t>
          </a:r>
          <a:r>
            <a:rPr lang="en-US" sz="2400" kern="1200" dirty="0" smtClean="0">
              <a:latin typeface="Calibri" panose="020F0502020204030204" pitchFamily="34" charset="0"/>
              <a:cs typeface="Calibri" panose="020F0502020204030204" pitchFamily="34" charset="0"/>
            </a:rPr>
            <a:t>Hewlett Packard).</a:t>
          </a:r>
          <a:endParaRPr lang="ru-RU" sz="2400" kern="1200" dirty="0">
            <a:latin typeface="Calibri" panose="020F0502020204030204" pitchFamily="34" charset="0"/>
            <a:cs typeface="Calibri" panose="020F0502020204030204" pitchFamily="34" charset="0"/>
          </a:endParaRPr>
        </a:p>
      </dsp:txBody>
      <dsp:txXfrm>
        <a:off x="102093" y="113361"/>
        <a:ext cx="7932718" cy="1887189"/>
      </dsp:txXfrm>
    </dsp:sp>
    <dsp:sp modelId="{8377B809-9A6F-4FC1-8AAC-E96600F8216E}">
      <dsp:nvSpPr>
        <dsp:cNvPr id="0" name=""/>
        <dsp:cNvSpPr/>
      </dsp:nvSpPr>
      <dsp:spPr>
        <a:xfrm>
          <a:off x="0" y="2232248"/>
          <a:ext cx="8136904" cy="2091375"/>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ru-RU" sz="2400" kern="1200" dirty="0" smtClean="0">
              <a:latin typeface="Calibri" panose="020F0502020204030204" pitchFamily="34" charset="0"/>
              <a:cs typeface="Calibri" panose="020F0502020204030204" pitchFamily="34" charset="0"/>
            </a:rPr>
            <a:t>Базы данных хранились во </a:t>
          </a:r>
          <a:r>
            <a:rPr lang="ru-RU" sz="2400" b="1" kern="1200" dirty="0" smtClean="0">
              <a:latin typeface="Calibri" panose="020F0502020204030204" pitchFamily="34" charset="0"/>
              <a:cs typeface="Calibri" panose="020F0502020204030204" pitchFamily="34" charset="0"/>
            </a:rPr>
            <a:t>внешней памяти </a:t>
          </a:r>
          <a:r>
            <a:rPr lang="ru-RU" sz="2400" kern="1200" dirty="0" smtClean="0">
              <a:latin typeface="Calibri" panose="020F0502020204030204" pitchFamily="34" charset="0"/>
              <a:cs typeface="Calibri" panose="020F0502020204030204" pitchFamily="34" charset="0"/>
            </a:rPr>
            <a:t>центральной ЭВМ, пользователями этих баз данных были задачи, запускаемые в основном в </a:t>
          </a:r>
          <a:r>
            <a:rPr lang="ru-RU" sz="2400" b="1" kern="1200" dirty="0" smtClean="0">
              <a:latin typeface="Calibri" panose="020F0502020204030204" pitchFamily="34" charset="0"/>
              <a:cs typeface="Calibri" panose="020F0502020204030204" pitchFamily="34" charset="0"/>
            </a:rPr>
            <a:t>пакетном режиме</a:t>
          </a:r>
          <a:r>
            <a:rPr lang="ru-RU" sz="2400" kern="1200" dirty="0" smtClean="0">
              <a:latin typeface="Calibri" panose="020F0502020204030204" pitchFamily="34" charset="0"/>
              <a:cs typeface="Calibri" panose="020F0502020204030204" pitchFamily="34" charset="0"/>
            </a:rPr>
            <a:t>. </a:t>
          </a:r>
          <a:endParaRPr lang="ru-RU" sz="2400" kern="1200" dirty="0">
            <a:latin typeface="Calibri" panose="020F0502020204030204" pitchFamily="34" charset="0"/>
            <a:cs typeface="Calibri" panose="020F0502020204030204" pitchFamily="34" charset="0"/>
          </a:endParaRPr>
        </a:p>
      </dsp:txBody>
      <dsp:txXfrm>
        <a:off x="102093" y="2334341"/>
        <a:ext cx="7932718" cy="18871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8B258C-40A7-4B56-B048-F6B2DE546B2B}">
      <dsp:nvSpPr>
        <dsp:cNvPr id="0" name=""/>
        <dsp:cNvSpPr/>
      </dsp:nvSpPr>
      <dsp:spPr>
        <a:xfrm>
          <a:off x="172035" y="200"/>
          <a:ext cx="3710873" cy="2226523"/>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63500" dist="25400" dir="147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rtl="0">
            <a:lnSpc>
              <a:spcPct val="90000"/>
            </a:lnSpc>
            <a:spcBef>
              <a:spcPct val="0"/>
            </a:spcBef>
            <a:spcAft>
              <a:spcPct val="35000"/>
            </a:spcAft>
          </a:pPr>
          <a:r>
            <a:rPr lang="ru-RU" sz="1800" kern="1200" dirty="0" smtClean="0">
              <a:latin typeface="Calibri" panose="020F0502020204030204" pitchFamily="34" charset="0"/>
              <a:cs typeface="Calibri" panose="020F0502020204030204" pitchFamily="34" charset="0"/>
            </a:rPr>
            <a:t>Все СУБД базировались на мощных мультипрограммных операционных системах (MVS, SVM, RTE, OSRV, RSX, UNIX), поэтому в основном поддерживается работа с централизованной БД в режиме распределенного доступа.</a:t>
          </a:r>
          <a:endParaRPr lang="ru-RU" sz="1800" kern="1200" dirty="0">
            <a:latin typeface="Calibri" panose="020F0502020204030204" pitchFamily="34" charset="0"/>
            <a:cs typeface="Calibri" panose="020F0502020204030204" pitchFamily="34" charset="0"/>
          </a:endParaRPr>
        </a:p>
      </dsp:txBody>
      <dsp:txXfrm>
        <a:off x="172035" y="200"/>
        <a:ext cx="3710873" cy="2226523"/>
      </dsp:txXfrm>
    </dsp:sp>
    <dsp:sp modelId="{CC8263D3-B753-4077-8AFB-0698CD89891F}">
      <dsp:nvSpPr>
        <dsp:cNvPr id="0" name=""/>
        <dsp:cNvSpPr/>
      </dsp:nvSpPr>
      <dsp:spPr>
        <a:xfrm>
          <a:off x="4253995" y="200"/>
          <a:ext cx="3710873" cy="2226523"/>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63500" dist="25400" dir="147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ru-RU" sz="2000" kern="1200" dirty="0" smtClean="0">
              <a:latin typeface="Calibri" panose="020F0502020204030204" pitchFamily="34" charset="0"/>
              <a:cs typeface="Calibri" panose="020F0502020204030204" pitchFamily="34" charset="0"/>
            </a:rPr>
            <a:t>Функции управления распределением ресурсов в основном осуществляются операционной системой (ОС).</a:t>
          </a:r>
          <a:endParaRPr lang="ru-RU" sz="2000" kern="1200" dirty="0">
            <a:latin typeface="Calibri" panose="020F0502020204030204" pitchFamily="34" charset="0"/>
            <a:cs typeface="Calibri" panose="020F0502020204030204" pitchFamily="34" charset="0"/>
          </a:endParaRPr>
        </a:p>
      </dsp:txBody>
      <dsp:txXfrm>
        <a:off x="4253995" y="200"/>
        <a:ext cx="3710873" cy="2226523"/>
      </dsp:txXfrm>
    </dsp:sp>
    <dsp:sp modelId="{B22013C6-2E17-4991-984F-3A8220B4FA8A}">
      <dsp:nvSpPr>
        <dsp:cNvPr id="0" name=""/>
        <dsp:cNvSpPr/>
      </dsp:nvSpPr>
      <dsp:spPr>
        <a:xfrm>
          <a:off x="172035" y="2597811"/>
          <a:ext cx="3710873" cy="2226523"/>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63500" dist="25400" dir="147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ru-RU" sz="2000" kern="1200" smtClean="0">
              <a:latin typeface="Calibri" panose="020F0502020204030204" pitchFamily="34" charset="0"/>
              <a:cs typeface="Calibri" panose="020F0502020204030204" pitchFamily="34" charset="0"/>
            </a:rPr>
            <a:t>Значительная роль отводится администрированию данных.</a:t>
          </a:r>
          <a:endParaRPr lang="ru-RU" sz="2000" kern="1200">
            <a:latin typeface="Calibri" panose="020F0502020204030204" pitchFamily="34" charset="0"/>
            <a:cs typeface="Calibri" panose="020F0502020204030204" pitchFamily="34" charset="0"/>
          </a:endParaRPr>
        </a:p>
      </dsp:txBody>
      <dsp:txXfrm>
        <a:off x="172035" y="2597811"/>
        <a:ext cx="3710873" cy="2226523"/>
      </dsp:txXfrm>
    </dsp:sp>
    <dsp:sp modelId="{2DC419B8-E0C3-4EF8-8AB0-D1422013C5A6}">
      <dsp:nvSpPr>
        <dsp:cNvPr id="0" name=""/>
        <dsp:cNvSpPr/>
      </dsp:nvSpPr>
      <dsp:spPr>
        <a:xfrm>
          <a:off x="4253995" y="2597811"/>
          <a:ext cx="3710873" cy="2226523"/>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63500" dist="25400" dir="147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ru-RU" sz="2000" kern="1200" dirty="0" smtClean="0">
              <a:latin typeface="Calibri" panose="020F0502020204030204" pitchFamily="34" charset="0"/>
              <a:cs typeface="Calibri" panose="020F0502020204030204" pitchFamily="34" charset="0"/>
            </a:rPr>
            <a:t>Поддерживаются языки низкого уровня манипулирования данными, ориентированные на навигационные методы доступа к данным.</a:t>
          </a:r>
          <a:endParaRPr lang="ru-RU" sz="2000" kern="1200" dirty="0">
            <a:latin typeface="Calibri" panose="020F0502020204030204" pitchFamily="34" charset="0"/>
            <a:cs typeface="Calibri" panose="020F0502020204030204" pitchFamily="34" charset="0"/>
          </a:endParaRPr>
        </a:p>
      </dsp:txBody>
      <dsp:txXfrm>
        <a:off x="4253995" y="2597811"/>
        <a:ext cx="3710873" cy="222652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01AE31-36F2-4BD8-A825-85C39769EF78}">
      <dsp:nvSpPr>
        <dsp:cNvPr id="0" name=""/>
        <dsp:cNvSpPr/>
      </dsp:nvSpPr>
      <dsp:spPr>
        <a:xfrm>
          <a:off x="15581" y="216010"/>
          <a:ext cx="2660808" cy="3571596"/>
        </a:xfrm>
        <a:prstGeom prst="down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F65327-C847-4087-87DB-46973ECE566B}">
      <dsp:nvSpPr>
        <dsp:cNvPr id="0" name=""/>
        <dsp:cNvSpPr/>
      </dsp:nvSpPr>
      <dsp:spPr>
        <a:xfrm>
          <a:off x="3031513" y="0"/>
          <a:ext cx="5216979" cy="4464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just" defTabSz="1066800" rtl="0">
            <a:lnSpc>
              <a:spcPct val="90000"/>
            </a:lnSpc>
            <a:spcBef>
              <a:spcPct val="0"/>
            </a:spcBef>
            <a:spcAft>
              <a:spcPct val="35000"/>
            </a:spcAft>
          </a:pPr>
          <a:r>
            <a:rPr lang="ru-RU" sz="2400" kern="1200" dirty="0" smtClean="0">
              <a:latin typeface="Calibri" panose="020F0502020204030204" pitchFamily="34" charset="0"/>
              <a:cs typeface="Calibri" panose="020F0502020204030204" pitchFamily="34" charset="0"/>
            </a:rPr>
            <a:t>Главное ограничение при работе с настольными СУБД накладывалось </a:t>
          </a:r>
          <a:r>
            <a:rPr lang="ru-RU" sz="2400" b="1" kern="1200" dirty="0" smtClean="0">
              <a:latin typeface="Calibri" panose="020F0502020204030204" pitchFamily="34" charset="0"/>
              <a:cs typeface="Calibri" panose="020F0502020204030204" pitchFamily="34" charset="0"/>
            </a:rPr>
            <a:t>монопольным доступом</a:t>
          </a:r>
          <a:r>
            <a:rPr lang="ru-RU" sz="2400" kern="1200" dirty="0" smtClean="0">
              <a:latin typeface="Calibri" panose="020F0502020204030204" pitchFamily="34" charset="0"/>
              <a:cs typeface="Calibri" panose="020F0502020204030204" pitchFamily="34" charset="0"/>
            </a:rPr>
            <a:t>, поскольку первое время персональные компьютеры не были подключены к вычислительным сетям. Базы данных на них создавались для работы одного пользователя.</a:t>
          </a:r>
          <a:endParaRPr lang="ru-RU" sz="2400" kern="1200" dirty="0">
            <a:latin typeface="Calibri" panose="020F0502020204030204" pitchFamily="34" charset="0"/>
            <a:cs typeface="Calibri" panose="020F0502020204030204" pitchFamily="34" charset="0"/>
          </a:endParaRPr>
        </a:p>
      </dsp:txBody>
      <dsp:txXfrm>
        <a:off x="3031513" y="0"/>
        <a:ext cx="5216979" cy="446449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D17D58-B1F8-4813-B737-B895D8C7EAC2}">
      <dsp:nvSpPr>
        <dsp:cNvPr id="0" name=""/>
        <dsp:cNvSpPr/>
      </dsp:nvSpPr>
      <dsp:spPr>
        <a:xfrm>
          <a:off x="359395" y="357498"/>
          <a:ext cx="1355312" cy="1355312"/>
        </a:xfrm>
        <a:prstGeom prst="ellipse">
          <a:avLst/>
        </a:prstGeom>
        <a:solidFill>
          <a:schemeClr val="accent2">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3D22C743-A4FD-4C05-B490-EA2715DACDC1}">
      <dsp:nvSpPr>
        <dsp:cNvPr id="0" name=""/>
        <dsp:cNvSpPr/>
      </dsp:nvSpPr>
      <dsp:spPr>
        <a:xfrm>
          <a:off x="1037051" y="357498"/>
          <a:ext cx="7231087" cy="135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940" rIns="0" bIns="27940" numCol="1" spcCol="1270" anchor="ctr" anchorCtr="0">
          <a:noAutofit/>
        </a:bodyPr>
        <a:lstStyle/>
        <a:p>
          <a:pPr lvl="0" algn="just" defTabSz="977900" rtl="0">
            <a:lnSpc>
              <a:spcPct val="90000"/>
            </a:lnSpc>
            <a:spcBef>
              <a:spcPct val="0"/>
            </a:spcBef>
            <a:spcAft>
              <a:spcPct val="35000"/>
            </a:spcAft>
          </a:pPr>
          <a:r>
            <a:rPr lang="ru-RU" sz="2200" u="none" kern="1200" dirty="0" smtClean="0">
              <a:latin typeface="Calibri" panose="020F0502020204030204" pitchFamily="34" charset="0"/>
              <a:cs typeface="Calibri" panose="020F0502020204030204" pitchFamily="34" charset="0"/>
            </a:rPr>
            <a:t>поддержка полной реляционной модели, а именно: </a:t>
          </a:r>
          <a:r>
            <a:rPr lang="ru-RU" sz="2200" i="1" u="none" kern="1200" dirty="0" smtClean="0">
              <a:latin typeface="Calibri" panose="020F0502020204030204" pitchFamily="34" charset="0"/>
              <a:cs typeface="Calibri" panose="020F0502020204030204" pitchFamily="34" charset="0"/>
            </a:rPr>
            <a:t>структурной целостности</a:t>
          </a:r>
          <a:r>
            <a:rPr lang="ru-RU" sz="2200" u="none" kern="1200" dirty="0" smtClean="0">
              <a:latin typeface="Calibri" panose="020F0502020204030204" pitchFamily="34" charset="0"/>
              <a:cs typeface="Calibri" panose="020F0502020204030204" pitchFamily="34" charset="0"/>
            </a:rPr>
            <a:t>, </a:t>
          </a:r>
          <a:r>
            <a:rPr lang="ru-RU" sz="2200" i="1" u="none" kern="1200" dirty="0" smtClean="0">
              <a:latin typeface="Calibri" panose="020F0502020204030204" pitchFamily="34" charset="0"/>
              <a:cs typeface="Calibri" panose="020F0502020204030204" pitchFamily="34" charset="0"/>
            </a:rPr>
            <a:t>языковой целостности,</a:t>
          </a:r>
          <a:r>
            <a:rPr lang="ru-RU" sz="2200" u="none" kern="1200" dirty="0" smtClean="0">
              <a:latin typeface="Calibri" panose="020F0502020204030204" pitchFamily="34" charset="0"/>
              <a:cs typeface="Calibri" panose="020F0502020204030204" pitchFamily="34" charset="0"/>
            </a:rPr>
            <a:t> </a:t>
          </a:r>
          <a:r>
            <a:rPr lang="ru-RU" sz="2200" i="1" u="none" kern="1200" dirty="0" smtClean="0">
              <a:latin typeface="Calibri" panose="020F0502020204030204" pitchFamily="34" charset="0"/>
              <a:cs typeface="Calibri" panose="020F0502020204030204" pitchFamily="34" charset="0"/>
            </a:rPr>
            <a:t>ссылочной целостности</a:t>
          </a:r>
          <a:r>
            <a:rPr lang="ru-RU" sz="2200" u="none" kern="1200" dirty="0" smtClean="0">
              <a:latin typeface="Calibri" panose="020F0502020204030204" pitchFamily="34" charset="0"/>
              <a:cs typeface="Calibri" panose="020F0502020204030204" pitchFamily="34" charset="0"/>
            </a:rPr>
            <a:t>;</a:t>
          </a:r>
          <a:endParaRPr lang="ru-RU" sz="2200" u="none" kern="1200" dirty="0">
            <a:latin typeface="Calibri" panose="020F0502020204030204" pitchFamily="34" charset="0"/>
            <a:cs typeface="Calibri" panose="020F0502020204030204" pitchFamily="34" charset="0"/>
          </a:endParaRPr>
        </a:p>
      </dsp:txBody>
      <dsp:txXfrm>
        <a:off x="1037051" y="357498"/>
        <a:ext cx="7231087" cy="1355312"/>
      </dsp:txXfrm>
    </dsp:sp>
    <dsp:sp modelId="{073B4669-4A8C-4C00-BCED-99D74CBADC5F}">
      <dsp:nvSpPr>
        <dsp:cNvPr id="0" name=""/>
        <dsp:cNvSpPr/>
      </dsp:nvSpPr>
      <dsp:spPr>
        <a:xfrm>
          <a:off x="359395" y="1712811"/>
          <a:ext cx="1355312" cy="1355312"/>
        </a:xfrm>
        <a:prstGeom prst="ellipse">
          <a:avLst/>
        </a:prstGeom>
        <a:solidFill>
          <a:schemeClr val="accent2">
            <a:alpha val="50000"/>
            <a:hueOff val="-10081594"/>
            <a:satOff val="4384"/>
            <a:lumOff val="1275"/>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3B4794E7-BE6D-4976-B93F-E300B0D11E20}">
      <dsp:nvSpPr>
        <dsp:cNvPr id="0" name=""/>
        <dsp:cNvSpPr/>
      </dsp:nvSpPr>
      <dsp:spPr>
        <a:xfrm>
          <a:off x="1026711" y="1685284"/>
          <a:ext cx="7231087" cy="135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940" rIns="0" bIns="27940" numCol="1" spcCol="1270" anchor="ctr" anchorCtr="0">
          <a:noAutofit/>
        </a:bodyPr>
        <a:lstStyle/>
        <a:p>
          <a:pPr lvl="0" algn="just" defTabSz="977900" rtl="0">
            <a:lnSpc>
              <a:spcPct val="90000"/>
            </a:lnSpc>
            <a:spcBef>
              <a:spcPct val="0"/>
            </a:spcBef>
            <a:spcAft>
              <a:spcPct val="35000"/>
            </a:spcAft>
          </a:pPr>
          <a:r>
            <a:rPr lang="ru-RU" sz="2200" u="none" kern="1200" dirty="0" smtClean="0">
              <a:latin typeface="Calibri" panose="020F0502020204030204" pitchFamily="34" charset="0"/>
              <a:cs typeface="Calibri" panose="020F0502020204030204" pitchFamily="34" charset="0"/>
            </a:rPr>
            <a:t>большинство современных СУБД рассчитаны на </a:t>
          </a:r>
          <a:r>
            <a:rPr lang="ru-RU" sz="2200" u="none" kern="1200" dirty="0" err="1" smtClean="0">
              <a:latin typeface="Calibri" panose="020F0502020204030204" pitchFamily="34" charset="0"/>
              <a:cs typeface="Calibri" panose="020F0502020204030204" pitchFamily="34" charset="0"/>
            </a:rPr>
            <a:t>многоплатформенную</a:t>
          </a:r>
          <a:r>
            <a:rPr lang="ru-RU" sz="2200" u="none" kern="1200" dirty="0" smtClean="0">
              <a:latin typeface="Calibri" panose="020F0502020204030204" pitchFamily="34" charset="0"/>
              <a:cs typeface="Calibri" panose="020F0502020204030204" pitchFamily="34" charset="0"/>
            </a:rPr>
            <a:t> архитектуру; </a:t>
          </a:r>
          <a:endParaRPr lang="ru-RU" sz="2200" u="none" kern="1200" dirty="0">
            <a:latin typeface="Calibri" panose="020F0502020204030204" pitchFamily="34" charset="0"/>
            <a:cs typeface="Calibri" panose="020F0502020204030204" pitchFamily="34" charset="0"/>
          </a:endParaRPr>
        </a:p>
      </dsp:txBody>
      <dsp:txXfrm>
        <a:off x="1026711" y="1685284"/>
        <a:ext cx="7231087" cy="1355312"/>
      </dsp:txXfrm>
    </dsp:sp>
    <dsp:sp modelId="{3EB9502A-6CE6-41F7-9D40-3DAEA09AC668}">
      <dsp:nvSpPr>
        <dsp:cNvPr id="0" name=""/>
        <dsp:cNvSpPr/>
      </dsp:nvSpPr>
      <dsp:spPr>
        <a:xfrm>
          <a:off x="359395" y="3068123"/>
          <a:ext cx="1355312" cy="1355312"/>
        </a:xfrm>
        <a:prstGeom prst="ellipse">
          <a:avLst/>
        </a:prstGeom>
        <a:solidFill>
          <a:schemeClr val="accent2">
            <a:alpha val="50000"/>
            <a:hueOff val="-20163188"/>
            <a:satOff val="8769"/>
            <a:lumOff val="255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0B68433C-1E85-4A19-89B6-B825D8052C00}">
      <dsp:nvSpPr>
        <dsp:cNvPr id="0" name=""/>
        <dsp:cNvSpPr/>
      </dsp:nvSpPr>
      <dsp:spPr>
        <a:xfrm>
          <a:off x="1037051" y="3068123"/>
          <a:ext cx="7231087" cy="135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940" rIns="0" bIns="27940" numCol="1" spcCol="1270" anchor="ctr" anchorCtr="0">
          <a:noAutofit/>
        </a:bodyPr>
        <a:lstStyle/>
        <a:p>
          <a:pPr lvl="0" algn="just" defTabSz="977900" rtl="0">
            <a:lnSpc>
              <a:spcPct val="90000"/>
            </a:lnSpc>
            <a:spcBef>
              <a:spcPct val="0"/>
            </a:spcBef>
            <a:spcAft>
              <a:spcPct val="35000"/>
            </a:spcAft>
          </a:pPr>
          <a:r>
            <a:rPr lang="ru-RU" sz="2200" u="none" kern="1200" dirty="0" smtClean="0">
              <a:latin typeface="Calibri" panose="020F0502020204030204" pitchFamily="34" charset="0"/>
              <a:cs typeface="Calibri" panose="020F0502020204030204" pitchFamily="34" charset="0"/>
            </a:rPr>
            <a:t>необходимость поддержки многопользовательской работы с базой данных и возможность децентрализованного хранения данных с реализацией общей концепции средств защиты данных и как следствие развитие средств администрирования БД.</a:t>
          </a:r>
          <a:endParaRPr lang="ru-RU" sz="2200" u="none" kern="1200" dirty="0">
            <a:latin typeface="Calibri" panose="020F0502020204030204" pitchFamily="34" charset="0"/>
            <a:cs typeface="Calibri" panose="020F0502020204030204" pitchFamily="34" charset="0"/>
          </a:endParaRPr>
        </a:p>
      </dsp:txBody>
      <dsp:txXfrm>
        <a:off x="1037051" y="3068123"/>
        <a:ext cx="7231087" cy="13553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31048-08B4-4D7D-A163-671A29DB9920}">
      <dsp:nvSpPr>
        <dsp:cNvPr id="0" name=""/>
        <dsp:cNvSpPr/>
      </dsp:nvSpPr>
      <dsp:spPr>
        <a:xfrm>
          <a:off x="0" y="1586"/>
          <a:ext cx="8272178" cy="1550312"/>
        </a:xfrm>
        <a:prstGeom prst="roundRect">
          <a:avLst/>
        </a:prstGeom>
        <a:gradFill rotWithShape="0">
          <a:gsLst>
            <a:gs pos="0">
              <a:schemeClr val="accent2">
                <a:hueOff val="0"/>
                <a:satOff val="0"/>
                <a:lumOff val="0"/>
                <a:alphaOff val="0"/>
                <a:tint val="10000"/>
                <a:satMod val="300000"/>
              </a:schemeClr>
            </a:gs>
            <a:gs pos="34000">
              <a:schemeClr val="accent2">
                <a:hueOff val="0"/>
                <a:satOff val="0"/>
                <a:lumOff val="0"/>
                <a:alphaOff val="0"/>
                <a:tint val="13500"/>
                <a:satMod val="250000"/>
              </a:schemeClr>
            </a:gs>
            <a:gs pos="100000">
              <a:schemeClr val="accent2">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ru-RU" sz="2400" b="1" kern="1200" dirty="0" smtClean="0">
              <a:latin typeface="Calibri" panose="020F0502020204030204" pitchFamily="34" charset="0"/>
              <a:cs typeface="Calibri" panose="020F0502020204030204" pitchFamily="34" charset="0"/>
            </a:rPr>
            <a:t>База данных </a:t>
          </a:r>
          <a:r>
            <a:rPr lang="ru-RU" sz="2400" kern="1200" dirty="0" smtClean="0">
              <a:latin typeface="Calibri" panose="020F0502020204030204" pitchFamily="34" charset="0"/>
              <a:cs typeface="Calibri" panose="020F0502020204030204" pitchFamily="34" charset="0"/>
            </a:rPr>
            <a:t>– 1) набор сведений, хранящихся некоторым упорядоченным способом; 2) именованная совокупность данных, отражающая состояние объектов и их отношений в рассматриваемой предметной области. </a:t>
          </a:r>
          <a:endParaRPr lang="ru-RU" sz="2400" kern="1200" dirty="0">
            <a:latin typeface="Calibri" panose="020F0502020204030204" pitchFamily="34" charset="0"/>
            <a:cs typeface="Calibri" panose="020F0502020204030204" pitchFamily="34" charset="0"/>
          </a:endParaRPr>
        </a:p>
      </dsp:txBody>
      <dsp:txXfrm>
        <a:off x="75680" y="77266"/>
        <a:ext cx="8120818" cy="1398952"/>
      </dsp:txXfrm>
    </dsp:sp>
    <dsp:sp modelId="{F7C86922-C8B0-4C7E-BB84-C0E5062A5CAD}">
      <dsp:nvSpPr>
        <dsp:cNvPr id="0" name=""/>
        <dsp:cNvSpPr/>
      </dsp:nvSpPr>
      <dsp:spPr>
        <a:xfrm>
          <a:off x="0" y="1565103"/>
          <a:ext cx="8272178" cy="1550312"/>
        </a:xfrm>
        <a:prstGeom prst="roundRect">
          <a:avLst/>
        </a:prstGeom>
        <a:gradFill rotWithShape="0">
          <a:gsLst>
            <a:gs pos="0">
              <a:schemeClr val="accent3">
                <a:hueOff val="0"/>
                <a:satOff val="0"/>
                <a:lumOff val="0"/>
                <a:alphaOff val="0"/>
                <a:tint val="10000"/>
                <a:satMod val="300000"/>
              </a:schemeClr>
            </a:gs>
            <a:gs pos="34000">
              <a:schemeClr val="accent3">
                <a:hueOff val="0"/>
                <a:satOff val="0"/>
                <a:lumOff val="0"/>
                <a:alphaOff val="0"/>
                <a:tint val="13500"/>
                <a:satMod val="250000"/>
              </a:schemeClr>
            </a:gs>
            <a:gs pos="100000">
              <a:schemeClr val="accent3">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ru-RU" sz="2400" b="1" kern="1200" dirty="0" smtClean="0">
              <a:latin typeface="Calibri" panose="020F0502020204030204" pitchFamily="34" charset="0"/>
              <a:cs typeface="Calibri" panose="020F0502020204030204" pitchFamily="34" charset="0"/>
            </a:rPr>
            <a:t>Система управления базами данных - </a:t>
          </a:r>
          <a:r>
            <a:rPr lang="ru-RU" sz="2400" kern="1200" dirty="0" smtClean="0">
              <a:latin typeface="Calibri" panose="020F0502020204030204" pitchFamily="34" charset="0"/>
              <a:cs typeface="Calibri" panose="020F0502020204030204" pitchFamily="34" charset="0"/>
            </a:rPr>
            <a:t>это совокупность языковых и программных средств, которая осуществляет доступ к данным, позволяет их создавать, менять и удалять, обеспечивает безопасность данных и т.д. </a:t>
          </a:r>
          <a:endParaRPr lang="ru-RU" sz="2400" kern="1200" dirty="0">
            <a:latin typeface="Calibri" panose="020F0502020204030204" pitchFamily="34" charset="0"/>
            <a:cs typeface="Calibri" panose="020F0502020204030204" pitchFamily="34" charset="0"/>
          </a:endParaRPr>
        </a:p>
      </dsp:txBody>
      <dsp:txXfrm>
        <a:off x="75680" y="1640783"/>
        <a:ext cx="8120818" cy="1398952"/>
      </dsp:txXfrm>
    </dsp:sp>
    <dsp:sp modelId="{110E3317-6C9D-48FF-A73B-75F3F348DBE4}">
      <dsp:nvSpPr>
        <dsp:cNvPr id="0" name=""/>
        <dsp:cNvSpPr/>
      </dsp:nvSpPr>
      <dsp:spPr>
        <a:xfrm>
          <a:off x="0" y="3128621"/>
          <a:ext cx="8272178" cy="1550312"/>
        </a:xfrm>
        <a:prstGeom prst="roundRect">
          <a:avLst/>
        </a:prstGeom>
        <a:gradFill rotWithShape="0">
          <a:gsLst>
            <a:gs pos="0">
              <a:schemeClr val="accent4">
                <a:hueOff val="0"/>
                <a:satOff val="0"/>
                <a:lumOff val="0"/>
                <a:alphaOff val="0"/>
                <a:tint val="10000"/>
                <a:satMod val="300000"/>
              </a:schemeClr>
            </a:gs>
            <a:gs pos="34000">
              <a:schemeClr val="accent4">
                <a:hueOff val="0"/>
                <a:satOff val="0"/>
                <a:lumOff val="0"/>
                <a:alphaOff val="0"/>
                <a:tint val="13500"/>
                <a:satMod val="250000"/>
              </a:schemeClr>
            </a:gs>
            <a:gs pos="100000">
              <a:schemeClr val="accent4">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ru-RU" sz="2400" b="1" i="0" kern="1200" dirty="0" smtClean="0">
              <a:latin typeface="Calibri" panose="020F0502020204030204" pitchFamily="34" charset="0"/>
              <a:cs typeface="Calibri" panose="020F0502020204030204" pitchFamily="34" charset="0"/>
            </a:rPr>
            <a:t>SQL </a:t>
          </a:r>
          <a:r>
            <a:rPr lang="en-US" sz="2400" b="1" kern="1200" dirty="0" smtClean="0">
              <a:latin typeface="Calibri" panose="020F0502020204030204" pitchFamily="34" charset="0"/>
              <a:cs typeface="Calibri" panose="020F0502020204030204" pitchFamily="34" charset="0"/>
            </a:rPr>
            <a:t>(Structured Query Language)</a:t>
          </a:r>
          <a:r>
            <a:rPr lang="en-US" sz="2400" kern="1200" dirty="0" smtClean="0">
              <a:latin typeface="Calibri" panose="020F0502020204030204" pitchFamily="34" charset="0"/>
              <a:cs typeface="Calibri" panose="020F0502020204030204" pitchFamily="34" charset="0"/>
            </a:rPr>
            <a:t> </a:t>
          </a:r>
          <a:r>
            <a:rPr lang="ru-RU" sz="2400" kern="1200" dirty="0" smtClean="0">
              <a:latin typeface="Calibri" panose="020F0502020204030204" pitchFamily="34" charset="0"/>
              <a:cs typeface="Calibri" panose="020F0502020204030204" pitchFamily="34" charset="0"/>
            </a:rPr>
            <a:t>- язык структурированных запросов, основной задачей которого является предоставление простого способа считывания и записи информации в базу данных.</a:t>
          </a:r>
          <a:endParaRPr lang="ru-RU" sz="2400" kern="1200" dirty="0">
            <a:latin typeface="Calibri" panose="020F0502020204030204" pitchFamily="34" charset="0"/>
            <a:cs typeface="Calibri" panose="020F0502020204030204" pitchFamily="34" charset="0"/>
          </a:endParaRPr>
        </a:p>
      </dsp:txBody>
      <dsp:txXfrm>
        <a:off x="75680" y="3204301"/>
        <a:ext cx="8120818" cy="139895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12.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17.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18.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1051B8-57D5-4E6C-9C98-E452341C9A43}" type="datetimeFigureOut">
              <a:rPr lang="ru-RU" smtClean="0"/>
              <a:t>14.01.2017</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DB2F0F-5DD8-4AD7-BD18-7F0D0600B954}" type="slidenum">
              <a:rPr lang="ru-RU" smtClean="0"/>
              <a:t>‹#›</a:t>
            </a:fld>
            <a:endParaRPr lang="ru-RU"/>
          </a:p>
        </p:txBody>
      </p:sp>
    </p:spTree>
    <p:extLst>
      <p:ext uri="{BB962C8B-B14F-4D97-AF65-F5344CB8AC3E}">
        <p14:creationId xmlns:p14="http://schemas.microsoft.com/office/powerpoint/2010/main" val="1907455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1</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10</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11</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12</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13</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14</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15</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16</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17</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18</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19</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2</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20</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21</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22</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23</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24</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25</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26</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27</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28</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29</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3</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30</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31</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32</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33</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34</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35</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36</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37</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38</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39</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4</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40</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41</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42</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43</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44</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45</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46</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47</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48</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49</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5</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50</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51</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52</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53</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54</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55</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56</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57</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58</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59</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6</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60</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61</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7</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8</a:t>
            </a:fld>
            <a:endParaRPr lang="ru-RU"/>
          </a:p>
        </p:txBody>
      </p:sp>
    </p:spTree>
    <p:extLst>
      <p:ext uri="{BB962C8B-B14F-4D97-AF65-F5344CB8AC3E}">
        <p14:creationId xmlns:p14="http://schemas.microsoft.com/office/powerpoint/2010/main" val="1872673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ADB2F0F-5DD8-4AD7-BD18-7F0D0600B954}" type="slidenum">
              <a:rPr lang="ru-RU" smtClean="0"/>
              <a:t>9</a:t>
            </a:fld>
            <a:endParaRPr lang="ru-RU"/>
          </a:p>
        </p:txBody>
      </p:sp>
    </p:spTree>
    <p:extLst>
      <p:ext uri="{BB962C8B-B14F-4D97-AF65-F5344CB8AC3E}">
        <p14:creationId xmlns:p14="http://schemas.microsoft.com/office/powerpoint/2010/main" val="1872673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Равнобедренный треугольник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Заголовок 7"/>
          <p:cNvSpPr>
            <a:spLocks noGrp="1"/>
          </p:cNvSpPr>
          <p:nvPr>
            <p:ph type="ctrTitle"/>
          </p:nvPr>
        </p:nvSpPr>
        <p:spPr>
          <a:xfrm>
            <a:off x="540544" y="776288"/>
            <a:ext cx="8062912" cy="1470025"/>
          </a:xfrm>
        </p:spPr>
        <p:txBody>
          <a:bodyPr anchor="b">
            <a:normAutofit/>
          </a:bodyPr>
          <a:lstStyle>
            <a:lvl1pPr algn="r">
              <a:defRPr sz="4400"/>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1371600" y="6012656"/>
            <a:ext cx="5791200" cy="365125"/>
          </a:xfrm>
        </p:spPr>
        <p:txBody>
          <a:bodyPr tIns="0" bIns="0" anchor="t"/>
          <a:lstStyle>
            <a:lvl1pPr algn="r">
              <a:defRPr sz="1000"/>
            </a:lvl1pPr>
          </a:lstStyle>
          <a:p>
            <a:fld id="{8B2B8453-F82D-47BC-9067-E75A6CEC5514}" type="datetimeFigureOut">
              <a:rPr lang="ru-RU" smtClean="0">
                <a:solidFill>
                  <a:prstClr val="black"/>
                </a:solidFill>
              </a:rPr>
              <a:pPr/>
              <a:t>14.01.2017</a:t>
            </a:fld>
            <a:endParaRPr lang="ru-RU">
              <a:solidFill>
                <a:prstClr val="black"/>
              </a:solidFill>
            </a:endParaRPr>
          </a:p>
        </p:txBody>
      </p:sp>
      <p:sp>
        <p:nvSpPr>
          <p:cNvPr id="17" name="Нижний колонтитул 16"/>
          <p:cNvSpPr>
            <a:spLocks noGrp="1"/>
          </p:cNvSpPr>
          <p:nvPr>
            <p:ph type="ftr" sz="quarter" idx="11"/>
          </p:nvPr>
        </p:nvSpPr>
        <p:spPr>
          <a:xfrm>
            <a:off x="1371600" y="5650704"/>
            <a:ext cx="5791200" cy="365125"/>
          </a:xfrm>
        </p:spPr>
        <p:txBody>
          <a:bodyPr tIns="0" bIns="0" anchor="b"/>
          <a:lstStyle>
            <a:lvl1pPr algn="r">
              <a:defRPr sz="1100"/>
            </a:lvl1pPr>
          </a:lstStyle>
          <a:p>
            <a:endParaRPr lang="ru-RU">
              <a:solidFill>
                <a:prstClr val="black"/>
              </a:solidFill>
            </a:endParaRPr>
          </a:p>
        </p:txBody>
      </p:sp>
      <p:sp>
        <p:nvSpPr>
          <p:cNvPr id="29" name="Номер слайда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AFCEC450-1EC1-4D6A-A8A0-2648796A8497}" type="slidenum">
              <a:rPr lang="ru-RU" smtClean="0"/>
              <a:pPr/>
              <a:t>‹#›</a:t>
            </a:fld>
            <a:endParaRPr lang="ru-RU"/>
          </a:p>
        </p:txBody>
      </p:sp>
    </p:spTree>
    <p:extLst>
      <p:ext uri="{BB962C8B-B14F-4D97-AF65-F5344CB8AC3E}">
        <p14:creationId xmlns:p14="http://schemas.microsoft.com/office/powerpoint/2010/main" val="3199942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8B2B8453-F82D-47BC-9067-E75A6CEC5514}" type="datetimeFigureOut">
              <a:rPr lang="ru-RU" smtClean="0">
                <a:solidFill>
                  <a:prstClr val="black"/>
                </a:solidFill>
              </a:rPr>
              <a:pPr/>
              <a:t>14.01.2017</a:t>
            </a:fld>
            <a:endParaRPr lang="ru-RU">
              <a:solidFill>
                <a:prstClr val="black"/>
              </a:solidFill>
            </a:endParaRPr>
          </a:p>
        </p:txBody>
      </p:sp>
      <p:sp>
        <p:nvSpPr>
          <p:cNvPr id="5" name="Нижний колонтитул 4"/>
          <p:cNvSpPr>
            <a:spLocks noGrp="1"/>
          </p:cNvSpPr>
          <p:nvPr>
            <p:ph type="ftr" sz="quarter" idx="11"/>
          </p:nvPr>
        </p:nvSpPr>
        <p:spPr/>
        <p:txBody>
          <a:bodyPr/>
          <a:lstStyle/>
          <a:p>
            <a:endParaRPr lang="ru-RU">
              <a:solidFill>
                <a:prstClr val="black"/>
              </a:solidFill>
            </a:endParaRPr>
          </a:p>
        </p:txBody>
      </p:sp>
      <p:sp>
        <p:nvSpPr>
          <p:cNvPr id="6" name="Номер слайда 5"/>
          <p:cNvSpPr>
            <a:spLocks noGrp="1"/>
          </p:cNvSpPr>
          <p:nvPr>
            <p:ph type="sldNum" sz="quarter" idx="12"/>
          </p:nvPr>
        </p:nvSpPr>
        <p:spPr/>
        <p:txBody>
          <a:bodyPr/>
          <a:lstStyle/>
          <a:p>
            <a:fld id="{AFCEC450-1EC1-4D6A-A8A0-2648796A8497}"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1450049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81800" y="381000"/>
            <a:ext cx="1905000" cy="5486400"/>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381000"/>
            <a:ext cx="6248400" cy="5486400"/>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8B2B8453-F82D-47BC-9067-E75A6CEC5514}" type="datetimeFigureOut">
              <a:rPr lang="ru-RU" smtClean="0">
                <a:solidFill>
                  <a:prstClr val="black"/>
                </a:solidFill>
              </a:rPr>
              <a:pPr/>
              <a:t>14.01.2017</a:t>
            </a:fld>
            <a:endParaRPr lang="ru-RU">
              <a:solidFill>
                <a:prstClr val="black"/>
              </a:solidFill>
            </a:endParaRPr>
          </a:p>
        </p:txBody>
      </p:sp>
      <p:sp>
        <p:nvSpPr>
          <p:cNvPr id="5" name="Нижний колонтитул 4"/>
          <p:cNvSpPr>
            <a:spLocks noGrp="1"/>
          </p:cNvSpPr>
          <p:nvPr>
            <p:ph type="ftr" sz="quarter" idx="11"/>
          </p:nvPr>
        </p:nvSpPr>
        <p:spPr/>
        <p:txBody>
          <a:bodyPr/>
          <a:lstStyle/>
          <a:p>
            <a:endParaRPr lang="ru-RU">
              <a:solidFill>
                <a:prstClr val="black"/>
              </a:solidFill>
            </a:endParaRPr>
          </a:p>
        </p:txBody>
      </p:sp>
      <p:sp>
        <p:nvSpPr>
          <p:cNvPr id="6" name="Номер слайда 5"/>
          <p:cNvSpPr>
            <a:spLocks noGrp="1"/>
          </p:cNvSpPr>
          <p:nvPr>
            <p:ph type="sldNum" sz="quarter" idx="12"/>
          </p:nvPr>
        </p:nvSpPr>
        <p:spPr/>
        <p:txBody>
          <a:bodyPr/>
          <a:lstStyle/>
          <a:p>
            <a:fld id="{AFCEC450-1EC1-4D6A-A8A0-2648796A8497}"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353602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7494"/>
            <a:ext cx="8229600" cy="1399032"/>
          </a:xfrm>
        </p:spPr>
        <p:txBody>
          <a:bodyPr/>
          <a:lstStyle/>
          <a:p>
            <a:r>
              <a:rPr kumimoji="0" lang="ru-RU" smtClean="0"/>
              <a:t>Образец заголовка</a:t>
            </a:r>
            <a:endParaRPr kumimoji="0" lang="en-US"/>
          </a:p>
        </p:txBody>
      </p:sp>
      <p:sp>
        <p:nvSpPr>
          <p:cNvPr id="3" name="Содержимое 2"/>
          <p:cNvSpPr>
            <a:spLocks noGrp="1"/>
          </p:cNvSpPr>
          <p:nvPr>
            <p:ph idx="1"/>
          </p:nvPr>
        </p:nvSpPr>
        <p:spPr>
          <a:xfrm>
            <a:off x="457200" y="1882808"/>
            <a:ext cx="8229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a:xfrm>
            <a:off x="4791456" y="6480048"/>
            <a:ext cx="2133600" cy="301752"/>
          </a:xfrm>
        </p:spPr>
        <p:txBody>
          <a:bodyPr/>
          <a:lstStyle/>
          <a:p>
            <a:fld id="{8B2B8453-F82D-47BC-9067-E75A6CEC5514}" type="datetimeFigureOut">
              <a:rPr lang="ru-RU" smtClean="0">
                <a:solidFill>
                  <a:prstClr val="black"/>
                </a:solidFill>
              </a:rPr>
              <a:pPr/>
              <a:t>14.01.2017</a:t>
            </a:fld>
            <a:endParaRPr lang="ru-RU">
              <a:solidFill>
                <a:prstClr val="black"/>
              </a:solidFill>
            </a:endParaRPr>
          </a:p>
        </p:txBody>
      </p:sp>
      <p:sp>
        <p:nvSpPr>
          <p:cNvPr id="5" name="Нижний колонтитул 4"/>
          <p:cNvSpPr>
            <a:spLocks noGrp="1"/>
          </p:cNvSpPr>
          <p:nvPr>
            <p:ph type="ftr" sz="quarter" idx="11"/>
          </p:nvPr>
        </p:nvSpPr>
        <p:spPr>
          <a:xfrm>
            <a:off x="457200" y="6480969"/>
            <a:ext cx="4260056" cy="300831"/>
          </a:xfrm>
        </p:spPr>
        <p:txBody>
          <a:bodyPr/>
          <a:lstStyle/>
          <a:p>
            <a:endParaRPr lang="ru-RU">
              <a:solidFill>
                <a:prstClr val="black"/>
              </a:solidFill>
            </a:endParaRPr>
          </a:p>
        </p:txBody>
      </p:sp>
      <p:sp>
        <p:nvSpPr>
          <p:cNvPr id="6" name="Номер слайда 5"/>
          <p:cNvSpPr>
            <a:spLocks noGrp="1"/>
          </p:cNvSpPr>
          <p:nvPr>
            <p:ph type="sldNum" sz="quarter" idx="12"/>
          </p:nvPr>
        </p:nvSpPr>
        <p:spPr/>
        <p:txBody>
          <a:bodyPr/>
          <a:lstStyle/>
          <a:p>
            <a:fld id="{AFCEC450-1EC1-4D6A-A8A0-2648796A8497}"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1534735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9" name="Прямоугольный треугольник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Равнобедренный треугольник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4" name="Дата 3"/>
          <p:cNvSpPr>
            <a:spLocks noGrp="1"/>
          </p:cNvSpPr>
          <p:nvPr>
            <p:ph type="dt" sz="half" idx="10"/>
          </p:nvPr>
        </p:nvSpPr>
        <p:spPr>
          <a:xfrm>
            <a:off x="6955632" y="6477000"/>
            <a:ext cx="2133600" cy="304800"/>
          </a:xfrm>
        </p:spPr>
        <p:txBody>
          <a:bodyPr/>
          <a:lstStyle/>
          <a:p>
            <a:fld id="{8B2B8453-F82D-47BC-9067-E75A6CEC5514}" type="datetimeFigureOut">
              <a:rPr lang="ru-RU" smtClean="0">
                <a:solidFill>
                  <a:prstClr val="black"/>
                </a:solidFill>
              </a:rPr>
              <a:pPr/>
              <a:t>14.01.2017</a:t>
            </a:fld>
            <a:endParaRPr lang="ru-RU">
              <a:solidFill>
                <a:prstClr val="black"/>
              </a:solidFill>
            </a:endParaRPr>
          </a:p>
        </p:txBody>
      </p:sp>
      <p:sp>
        <p:nvSpPr>
          <p:cNvPr id="5" name="Нижний колонтитул 4"/>
          <p:cNvSpPr>
            <a:spLocks noGrp="1"/>
          </p:cNvSpPr>
          <p:nvPr>
            <p:ph type="ftr" sz="quarter" idx="11"/>
          </p:nvPr>
        </p:nvSpPr>
        <p:spPr>
          <a:xfrm>
            <a:off x="2619376" y="6480969"/>
            <a:ext cx="4260056" cy="300831"/>
          </a:xfrm>
        </p:spPr>
        <p:txBody>
          <a:bodyPr/>
          <a:lstStyle/>
          <a:p>
            <a:endParaRPr lang="ru-RU">
              <a:solidFill>
                <a:prstClr val="black"/>
              </a:solidFill>
            </a:endParaRPr>
          </a:p>
        </p:txBody>
      </p:sp>
      <p:sp>
        <p:nvSpPr>
          <p:cNvPr id="6" name="Номер слайда 5"/>
          <p:cNvSpPr>
            <a:spLocks noGrp="1"/>
          </p:cNvSpPr>
          <p:nvPr>
            <p:ph type="sldNum" sz="quarter" idx="12"/>
          </p:nvPr>
        </p:nvSpPr>
        <p:spPr>
          <a:xfrm>
            <a:off x="8451056" y="809624"/>
            <a:ext cx="502920" cy="300831"/>
          </a:xfrm>
        </p:spPr>
        <p:txBody>
          <a:bodyPr/>
          <a:lstStyle/>
          <a:p>
            <a:fld id="{AFCEC450-1EC1-4D6A-A8A0-2648796A8497}" type="slidenum">
              <a:rPr lang="ru-RU" smtClean="0">
                <a:solidFill>
                  <a:prstClr val="black"/>
                </a:solidFill>
              </a:rPr>
              <a:pPr/>
              <a:t>‹#›</a:t>
            </a:fld>
            <a:endParaRPr lang="ru-RU">
              <a:solidFill>
                <a:prstClr val="black"/>
              </a:solidFill>
            </a:endParaRPr>
          </a:p>
        </p:txBody>
      </p:sp>
      <p:cxnSp>
        <p:nvCxnSpPr>
          <p:cNvPr id="11" name="Прямая соединительная линия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Прямая соединительная линия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Заголовок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Tree>
    <p:extLst>
      <p:ext uri="{BB962C8B-B14F-4D97-AF65-F5344CB8AC3E}">
        <p14:creationId xmlns:p14="http://schemas.microsoft.com/office/powerpoint/2010/main" val="3255491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marL="0" algn="l">
              <a:defRPr/>
            </a:lvl1p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a:xfrm>
            <a:off x="4791456" y="6480969"/>
            <a:ext cx="2133600" cy="301752"/>
          </a:xfrm>
        </p:spPr>
        <p:txBody>
          <a:bodyPr/>
          <a:lstStyle/>
          <a:p>
            <a:fld id="{8B2B8453-F82D-47BC-9067-E75A6CEC5514}" type="datetimeFigureOut">
              <a:rPr lang="ru-RU" smtClean="0">
                <a:solidFill>
                  <a:prstClr val="black"/>
                </a:solidFill>
              </a:rPr>
              <a:pPr/>
              <a:t>14.01.2017</a:t>
            </a:fld>
            <a:endParaRPr lang="ru-RU">
              <a:solidFill>
                <a:prstClr val="black"/>
              </a:solidFill>
            </a:endParaRPr>
          </a:p>
        </p:txBody>
      </p:sp>
      <p:sp>
        <p:nvSpPr>
          <p:cNvPr id="6" name="Нижний колонтитул 5"/>
          <p:cNvSpPr>
            <a:spLocks noGrp="1"/>
          </p:cNvSpPr>
          <p:nvPr>
            <p:ph type="ftr" sz="quarter" idx="11"/>
          </p:nvPr>
        </p:nvSpPr>
        <p:spPr>
          <a:xfrm>
            <a:off x="457200" y="6480969"/>
            <a:ext cx="4260056" cy="301752"/>
          </a:xfrm>
        </p:spPr>
        <p:txBody>
          <a:bodyPr/>
          <a:lstStyle/>
          <a:p>
            <a:endParaRPr lang="ru-RU">
              <a:solidFill>
                <a:prstClr val="black"/>
              </a:solidFill>
            </a:endParaRPr>
          </a:p>
        </p:txBody>
      </p:sp>
      <p:sp>
        <p:nvSpPr>
          <p:cNvPr id="7" name="Номер слайда 6"/>
          <p:cNvSpPr>
            <a:spLocks noGrp="1"/>
          </p:cNvSpPr>
          <p:nvPr>
            <p:ph type="sldNum" sz="quarter" idx="12"/>
          </p:nvPr>
        </p:nvSpPr>
        <p:spPr>
          <a:xfrm>
            <a:off x="7589520" y="6480969"/>
            <a:ext cx="502920" cy="301752"/>
          </a:xfrm>
        </p:spPr>
        <p:txBody>
          <a:bodyPr/>
          <a:lstStyle/>
          <a:p>
            <a:fld id="{AFCEC450-1EC1-4D6A-A8A0-2648796A8497}"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393799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a:xfrm>
            <a:off x="4791456" y="6480969"/>
            <a:ext cx="2130552" cy="301752"/>
          </a:xfrm>
        </p:spPr>
        <p:txBody>
          <a:bodyPr/>
          <a:lstStyle/>
          <a:p>
            <a:fld id="{8B2B8453-F82D-47BC-9067-E75A6CEC5514}" type="datetimeFigureOut">
              <a:rPr lang="ru-RU" smtClean="0">
                <a:solidFill>
                  <a:prstClr val="black"/>
                </a:solidFill>
              </a:rPr>
              <a:pPr/>
              <a:t>14.01.2017</a:t>
            </a:fld>
            <a:endParaRPr lang="ru-RU">
              <a:solidFill>
                <a:prstClr val="black"/>
              </a:solidFill>
            </a:endParaRPr>
          </a:p>
        </p:txBody>
      </p:sp>
      <p:sp>
        <p:nvSpPr>
          <p:cNvPr id="8" name="Нижний колонтитул 7"/>
          <p:cNvSpPr>
            <a:spLocks noGrp="1"/>
          </p:cNvSpPr>
          <p:nvPr>
            <p:ph type="ftr" sz="quarter" idx="11"/>
          </p:nvPr>
        </p:nvSpPr>
        <p:spPr>
          <a:xfrm>
            <a:off x="457200" y="6480969"/>
            <a:ext cx="4261104" cy="301752"/>
          </a:xfrm>
        </p:spPr>
        <p:txBody>
          <a:bodyPr/>
          <a:lstStyle/>
          <a:p>
            <a:endParaRPr lang="ru-RU">
              <a:solidFill>
                <a:prstClr val="black"/>
              </a:solidFill>
            </a:endParaRPr>
          </a:p>
        </p:txBody>
      </p:sp>
      <p:sp>
        <p:nvSpPr>
          <p:cNvPr id="9" name="Номер слайда 8"/>
          <p:cNvSpPr>
            <a:spLocks noGrp="1"/>
          </p:cNvSpPr>
          <p:nvPr>
            <p:ph type="sldNum" sz="quarter" idx="12"/>
          </p:nvPr>
        </p:nvSpPr>
        <p:spPr>
          <a:xfrm>
            <a:off x="7589520" y="6483096"/>
            <a:ext cx="502920" cy="301752"/>
          </a:xfrm>
        </p:spPr>
        <p:txBody>
          <a:bodyPr/>
          <a:lstStyle>
            <a:lvl1pPr algn="ctr">
              <a:defRPr/>
            </a:lvl1pPr>
          </a:lstStyle>
          <a:p>
            <a:fld id="{AFCEC450-1EC1-4D6A-A8A0-2648796A8497}"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161456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b="0"/>
            </a:lvl1p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8B2B8453-F82D-47BC-9067-E75A6CEC5514}" type="datetimeFigureOut">
              <a:rPr lang="ru-RU" smtClean="0">
                <a:solidFill>
                  <a:prstClr val="black"/>
                </a:solidFill>
              </a:rPr>
              <a:pPr/>
              <a:t>14.01.2017</a:t>
            </a:fld>
            <a:endParaRPr lang="ru-RU">
              <a:solidFill>
                <a:prstClr val="black"/>
              </a:solidFill>
            </a:endParaRPr>
          </a:p>
        </p:txBody>
      </p:sp>
      <p:sp>
        <p:nvSpPr>
          <p:cNvPr id="4" name="Нижний колонтитул 3"/>
          <p:cNvSpPr>
            <a:spLocks noGrp="1"/>
          </p:cNvSpPr>
          <p:nvPr>
            <p:ph type="ftr" sz="quarter" idx="11"/>
          </p:nvPr>
        </p:nvSpPr>
        <p:spPr/>
        <p:txBody>
          <a:bodyPr/>
          <a:lstStyle/>
          <a:p>
            <a:endParaRPr lang="ru-RU">
              <a:solidFill>
                <a:prstClr val="black"/>
              </a:solidFill>
            </a:endParaRPr>
          </a:p>
        </p:txBody>
      </p:sp>
      <p:sp>
        <p:nvSpPr>
          <p:cNvPr id="5" name="Номер слайда 4"/>
          <p:cNvSpPr>
            <a:spLocks noGrp="1"/>
          </p:cNvSpPr>
          <p:nvPr>
            <p:ph type="sldNum" sz="quarter" idx="12"/>
          </p:nvPr>
        </p:nvSpPr>
        <p:spPr/>
        <p:txBody>
          <a:bodyPr/>
          <a:lstStyle/>
          <a:p>
            <a:fld id="{AFCEC450-1EC1-4D6A-A8A0-2648796A8497}"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383483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a:xfrm>
            <a:off x="4791456" y="6480969"/>
            <a:ext cx="2133600" cy="301752"/>
          </a:xfrm>
        </p:spPr>
        <p:txBody>
          <a:bodyPr/>
          <a:lstStyle/>
          <a:p>
            <a:fld id="{8B2B8453-F82D-47BC-9067-E75A6CEC5514}" type="datetimeFigureOut">
              <a:rPr lang="ru-RU" smtClean="0">
                <a:solidFill>
                  <a:prstClr val="black"/>
                </a:solidFill>
              </a:rPr>
              <a:pPr/>
              <a:t>14.01.2017</a:t>
            </a:fld>
            <a:endParaRPr lang="ru-RU">
              <a:solidFill>
                <a:prstClr val="black"/>
              </a:solidFill>
            </a:endParaRPr>
          </a:p>
        </p:txBody>
      </p:sp>
      <p:sp>
        <p:nvSpPr>
          <p:cNvPr id="3" name="Нижний колонтитул 2"/>
          <p:cNvSpPr>
            <a:spLocks noGrp="1"/>
          </p:cNvSpPr>
          <p:nvPr>
            <p:ph type="ftr" sz="quarter" idx="11"/>
          </p:nvPr>
        </p:nvSpPr>
        <p:spPr>
          <a:xfrm>
            <a:off x="457200" y="6481890"/>
            <a:ext cx="4260056" cy="300831"/>
          </a:xfrm>
        </p:spPr>
        <p:txBody>
          <a:bodyPr/>
          <a:lstStyle/>
          <a:p>
            <a:endParaRPr lang="ru-RU">
              <a:solidFill>
                <a:prstClr val="black"/>
              </a:solidFill>
            </a:endParaRPr>
          </a:p>
        </p:txBody>
      </p:sp>
      <p:sp>
        <p:nvSpPr>
          <p:cNvPr id="4" name="Номер слайда 3"/>
          <p:cNvSpPr>
            <a:spLocks noGrp="1"/>
          </p:cNvSpPr>
          <p:nvPr>
            <p:ph type="sldNum" sz="quarter" idx="12"/>
          </p:nvPr>
        </p:nvSpPr>
        <p:spPr>
          <a:xfrm>
            <a:off x="7589520" y="6480969"/>
            <a:ext cx="502920" cy="301752"/>
          </a:xfrm>
        </p:spPr>
        <p:txBody>
          <a:bodyPr/>
          <a:lstStyle/>
          <a:p>
            <a:fld id="{AFCEC450-1EC1-4D6A-A8A0-2648796A8497}"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289307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ru-RU" smtClean="0"/>
              <a:t>Образец заголовка</a:t>
            </a:r>
            <a:endParaRPr kumimoji="0" lang="en-US"/>
          </a:p>
        </p:txBody>
      </p:sp>
      <p:sp>
        <p:nvSpPr>
          <p:cNvPr id="3" name="Текст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a:xfrm>
            <a:off x="6278976" y="6556248"/>
            <a:ext cx="2133600" cy="301752"/>
          </a:xfrm>
        </p:spPr>
        <p:txBody>
          <a:bodyPr/>
          <a:lstStyle>
            <a:lvl1pPr>
              <a:defRPr sz="900"/>
            </a:lvl1pPr>
          </a:lstStyle>
          <a:p>
            <a:fld id="{8B2B8453-F82D-47BC-9067-E75A6CEC5514}" type="datetimeFigureOut">
              <a:rPr lang="ru-RU" smtClean="0">
                <a:solidFill>
                  <a:prstClr val="black"/>
                </a:solidFill>
              </a:rPr>
              <a:pPr/>
              <a:t>14.01.2017</a:t>
            </a:fld>
            <a:endParaRPr lang="ru-RU">
              <a:solidFill>
                <a:prstClr val="black"/>
              </a:solidFill>
            </a:endParaRPr>
          </a:p>
        </p:txBody>
      </p:sp>
      <p:sp>
        <p:nvSpPr>
          <p:cNvPr id="6" name="Нижний колонтитул 5"/>
          <p:cNvSpPr>
            <a:spLocks noGrp="1"/>
          </p:cNvSpPr>
          <p:nvPr>
            <p:ph type="ftr" sz="quarter" idx="11"/>
          </p:nvPr>
        </p:nvSpPr>
        <p:spPr>
          <a:xfrm>
            <a:off x="1135856" y="6556248"/>
            <a:ext cx="5143120" cy="301752"/>
          </a:xfrm>
        </p:spPr>
        <p:txBody>
          <a:bodyPr/>
          <a:lstStyle>
            <a:lvl1pPr>
              <a:defRPr sz="900"/>
            </a:lvl1pPr>
          </a:lstStyle>
          <a:p>
            <a:endParaRPr lang="ru-RU">
              <a:solidFill>
                <a:prstClr val="black"/>
              </a:solidFill>
            </a:endParaRPr>
          </a:p>
        </p:txBody>
      </p:sp>
      <p:sp>
        <p:nvSpPr>
          <p:cNvPr id="7" name="Номер слайда 6"/>
          <p:cNvSpPr>
            <a:spLocks noGrp="1"/>
          </p:cNvSpPr>
          <p:nvPr>
            <p:ph type="sldNum" sz="quarter" idx="12"/>
          </p:nvPr>
        </p:nvSpPr>
        <p:spPr>
          <a:xfrm>
            <a:off x="8410576" y="6556248"/>
            <a:ext cx="502920" cy="301752"/>
          </a:xfrm>
        </p:spPr>
        <p:txBody>
          <a:bodyPr/>
          <a:lstStyle>
            <a:lvl1pPr>
              <a:defRPr sz="900"/>
            </a:lvl1pPr>
          </a:lstStyle>
          <a:p>
            <a:fld id="{AFCEC450-1EC1-4D6A-A8A0-2648796A8497}"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2591967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a:xfrm>
            <a:off x="6108192" y="6556248"/>
            <a:ext cx="2103120" cy="301752"/>
          </a:xfrm>
        </p:spPr>
        <p:txBody>
          <a:bodyPr/>
          <a:lstStyle>
            <a:lvl1pPr>
              <a:defRPr sz="900"/>
            </a:lvl1pPr>
          </a:lstStyle>
          <a:p>
            <a:fld id="{8B2B8453-F82D-47BC-9067-E75A6CEC5514}" type="datetimeFigureOut">
              <a:rPr lang="ru-RU" smtClean="0">
                <a:solidFill>
                  <a:prstClr val="black"/>
                </a:solidFill>
              </a:rPr>
              <a:pPr/>
              <a:t>14.01.2017</a:t>
            </a:fld>
            <a:endParaRPr lang="ru-RU">
              <a:solidFill>
                <a:prstClr val="black"/>
              </a:solidFill>
            </a:endParaRPr>
          </a:p>
        </p:txBody>
      </p:sp>
      <p:sp>
        <p:nvSpPr>
          <p:cNvPr id="6" name="Нижний колонтитул 5"/>
          <p:cNvSpPr>
            <a:spLocks noGrp="1"/>
          </p:cNvSpPr>
          <p:nvPr>
            <p:ph type="ftr" sz="quarter" idx="11"/>
          </p:nvPr>
        </p:nvSpPr>
        <p:spPr>
          <a:xfrm>
            <a:off x="1170432" y="6557169"/>
            <a:ext cx="4948072" cy="301752"/>
          </a:xfrm>
        </p:spPr>
        <p:txBody>
          <a:bodyPr/>
          <a:lstStyle>
            <a:lvl1pPr>
              <a:defRPr sz="900"/>
            </a:lvl1pPr>
          </a:lstStyle>
          <a:p>
            <a:endParaRPr lang="ru-RU">
              <a:solidFill>
                <a:prstClr val="black"/>
              </a:solidFill>
            </a:endParaRPr>
          </a:p>
        </p:txBody>
      </p:sp>
      <p:sp>
        <p:nvSpPr>
          <p:cNvPr id="7" name="Номер слайда 6"/>
          <p:cNvSpPr>
            <a:spLocks noGrp="1"/>
          </p:cNvSpPr>
          <p:nvPr>
            <p:ph type="sldNum" sz="quarter" idx="12"/>
          </p:nvPr>
        </p:nvSpPr>
        <p:spPr>
          <a:xfrm>
            <a:off x="8217192" y="6556248"/>
            <a:ext cx="365760" cy="301752"/>
          </a:xfrm>
        </p:spPr>
        <p:txBody>
          <a:bodyPr/>
          <a:lstStyle>
            <a:lvl1pPr algn="ctr">
              <a:defRPr sz="900"/>
            </a:lvl1pPr>
          </a:lstStyle>
          <a:p>
            <a:fld id="{AFCEC450-1EC1-4D6A-A8A0-2648796A8497}"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128908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Прямоугольный треугольник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cxnSp>
        <p:nvCxnSpPr>
          <p:cNvPr id="8" name="Прямая соединительная линия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Прямая соединительная линия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Заголовок 21"/>
          <p:cNvSpPr>
            <a:spLocks noGrp="1"/>
          </p:cNvSpPr>
          <p:nvPr>
            <p:ph type="title"/>
          </p:nvPr>
        </p:nvSpPr>
        <p:spPr>
          <a:xfrm>
            <a:off x="457200" y="267494"/>
            <a:ext cx="8229600" cy="1399032"/>
          </a:xfrm>
          <a:prstGeom prst="rect">
            <a:avLst/>
          </a:prstGeom>
        </p:spPr>
        <p:txBody>
          <a:bodyPr vert="horz" anchor="ctr">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8B2B8453-F82D-47BC-9067-E75A6CEC5514}" type="datetimeFigureOut">
              <a:rPr lang="ru-RU" smtClean="0">
                <a:solidFill>
                  <a:prstClr val="black"/>
                </a:solidFill>
              </a:rPr>
              <a:pPr/>
              <a:t>14.01.2017</a:t>
            </a:fld>
            <a:endParaRPr lang="ru-RU">
              <a:solidFill>
                <a:prstClr val="black"/>
              </a:solidFill>
            </a:endParaRPr>
          </a:p>
        </p:txBody>
      </p:sp>
      <p:sp>
        <p:nvSpPr>
          <p:cNvPr id="3" name="Нижний колонтитул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ru-RU">
              <a:solidFill>
                <a:prstClr val="black"/>
              </a:solidFill>
            </a:endParaRPr>
          </a:p>
        </p:txBody>
      </p:sp>
      <p:sp>
        <p:nvSpPr>
          <p:cNvPr id="23" name="Номер слайда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AFCEC450-1EC1-4D6A-A8A0-2648796A8497}"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3459730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4.png"/><Relationship Id="rId7" Type="http://schemas.openxmlformats.org/officeDocument/2006/relationships/diagramColors" Target="../diagrams/colors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2.png"/><Relationship Id="rId7" Type="http://schemas.openxmlformats.org/officeDocument/2006/relationships/diagramColors" Target="../diagrams/colors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2.png"/><Relationship Id="rId7" Type="http://schemas.openxmlformats.org/officeDocument/2006/relationships/diagramColors" Target="../diagrams/colors6.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2.png"/><Relationship Id="rId7" Type="http://schemas.openxmlformats.org/officeDocument/2006/relationships/diagramColors" Target="../diagrams/colors7.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2.png"/><Relationship Id="rId7" Type="http://schemas.openxmlformats.org/officeDocument/2006/relationships/diagramColors" Target="../diagrams/colors8.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8.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2.png"/><Relationship Id="rId7" Type="http://schemas.openxmlformats.org/officeDocument/2006/relationships/diagramColors" Target="../diagrams/colors9.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gi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2.png"/><Relationship Id="rId7" Type="http://schemas.openxmlformats.org/officeDocument/2006/relationships/diagramColors" Target="../diagrams/colors10.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31.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12.png"/><Relationship Id="rId7" Type="http://schemas.openxmlformats.org/officeDocument/2006/relationships/diagramColors" Target="../diagrams/colors11.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32.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12.png"/><Relationship Id="rId7" Type="http://schemas.openxmlformats.org/officeDocument/2006/relationships/diagramColors" Target="../diagrams/colors12.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33.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12.png"/><Relationship Id="rId7" Type="http://schemas.openxmlformats.org/officeDocument/2006/relationships/diagramColors" Target="../diagrams/colors13.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5.gif"/></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12.png"/><Relationship Id="rId7" Type="http://schemas.openxmlformats.org/officeDocument/2006/relationships/diagramColors" Target="../diagrams/colors14.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12.png"/><Relationship Id="rId7" Type="http://schemas.openxmlformats.org/officeDocument/2006/relationships/diagramColors" Target="../diagrams/colors15.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6.gif"/></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12.png"/><Relationship Id="rId7" Type="http://schemas.openxmlformats.org/officeDocument/2006/relationships/diagramColors" Target="../diagrams/colors16.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44.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12.png"/><Relationship Id="rId7" Type="http://schemas.openxmlformats.org/officeDocument/2006/relationships/diagramColors" Target="../diagrams/colors17.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48.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12.png"/><Relationship Id="rId7" Type="http://schemas.openxmlformats.org/officeDocument/2006/relationships/diagramColors" Target="../diagrams/colors18.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8.gi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80528" y="116632"/>
            <a:ext cx="9073008" cy="1008112"/>
          </a:xfrm>
        </p:spPr>
        <p:txBody>
          <a:bodyPr anchor="ct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u-RU" sz="4000" b="1" dirty="0" smtClean="0">
                <a:ln w="11430"/>
                <a:solidFill>
                  <a:srgbClr val="FFC000"/>
                </a:solidFill>
                <a:effectLst>
                  <a:outerShdw blurRad="50800" dist="39000" dir="5460000" algn="tl">
                    <a:srgbClr val="000000">
                      <a:alpha val="38000"/>
                    </a:srgbClr>
                  </a:outerShdw>
                </a:effectLst>
              </a:rPr>
              <a:t>Курс «Теория баз данных»</a:t>
            </a:r>
            <a:endParaRPr lang="ru-RU" sz="4000" b="1" dirty="0">
              <a:ln w="11430"/>
              <a:solidFill>
                <a:srgbClr val="FFC000"/>
              </a:solidFill>
              <a:effectLst>
                <a:outerShdw blurRad="50800" dist="39000" dir="5460000" algn="tl">
                  <a:srgbClr val="000000">
                    <a:alpha val="38000"/>
                  </a:srgbClr>
                </a:outerShdw>
              </a:effectLst>
            </a:endParaRPr>
          </a:p>
        </p:txBody>
      </p:sp>
      <p:graphicFrame>
        <p:nvGraphicFramePr>
          <p:cNvPr id="6" name="Схема 5"/>
          <p:cNvGraphicFramePr/>
          <p:nvPr>
            <p:extLst>
              <p:ext uri="{D42A27DB-BD31-4B8C-83A1-F6EECF244321}">
                <p14:modId xmlns:p14="http://schemas.microsoft.com/office/powerpoint/2010/main" val="567906772"/>
              </p:ext>
            </p:extLst>
          </p:nvPr>
        </p:nvGraphicFramePr>
        <p:xfrm>
          <a:off x="611560" y="980728"/>
          <a:ext cx="8064896" cy="5877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32" name="Picture 8" descr="Похожее изображение"/>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0312" y="5157192"/>
            <a:ext cx="142875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62010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6146" name="Picture 2" descr="5 MB H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3" y="339205"/>
            <a:ext cx="4320481" cy="573294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1403648" y="6074772"/>
            <a:ext cx="6840760" cy="461665"/>
          </a:xfrm>
          <a:prstGeom prst="rect">
            <a:avLst/>
          </a:prstGeom>
        </p:spPr>
        <p:txBody>
          <a:bodyPr wrap="square">
            <a:spAutoFit/>
          </a:bodyPr>
          <a:lstStyle/>
          <a:p>
            <a:pPr algn="ctr"/>
            <a:r>
              <a:rPr lang="ru-RU" sz="2400" b="1" dirty="0">
                <a:latin typeface="Calibri" panose="020F0502020204030204" pitchFamily="34" charset="0"/>
                <a:cs typeface="Calibri" panose="020F0502020204030204" pitchFamily="34" charset="0"/>
              </a:rPr>
              <a:t>С</a:t>
            </a:r>
            <a:r>
              <a:rPr lang="ru-RU" sz="2400" b="1" dirty="0" smtClean="0">
                <a:latin typeface="Calibri" panose="020F0502020204030204" pitchFamily="34" charset="0"/>
                <a:cs typeface="Calibri" panose="020F0502020204030204" pitchFamily="34" charset="0"/>
              </a:rPr>
              <a:t>ерийный </a:t>
            </a:r>
            <a:r>
              <a:rPr lang="ru-RU" sz="2400" b="1" dirty="0">
                <a:latin typeface="Calibri" panose="020F0502020204030204" pitchFamily="34" charset="0"/>
                <a:cs typeface="Calibri" panose="020F0502020204030204" pitchFamily="34" charset="0"/>
              </a:rPr>
              <a:t>дисковый накопитель IBM 350</a:t>
            </a:r>
            <a:r>
              <a:rPr lang="ru-RU" sz="2400" dirty="0">
                <a:latin typeface="Calibri" panose="020F0502020204030204" pitchFamily="34" charset="0"/>
                <a:cs typeface="Calibri" panose="020F0502020204030204" pitchFamily="34" charset="0"/>
              </a:rPr>
              <a:t> </a:t>
            </a:r>
            <a:endParaRPr lang="ru-R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474444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7937"/>
            <a:ext cx="7453285" cy="1818694"/>
          </a:xfrm>
        </p:spPr>
        <p:txBody>
          <a:bodyPr>
            <a:normAutofit/>
          </a:bodyPr>
          <a:lstStyle/>
          <a:p>
            <a:pPr algn="ctr"/>
            <a:r>
              <a:rPr lang="ru-RU" sz="3200" b="1" dirty="0" smtClean="0">
                <a:ln w="6350">
                  <a:solidFill>
                    <a:schemeClr val="tx2">
                      <a:lumMod val="75000"/>
                    </a:schemeClr>
                  </a:solidFill>
                </a:ln>
                <a:solidFill>
                  <a:srgbClr val="FFC000"/>
                </a:solidFill>
              </a:rPr>
              <a:t>0 этап. Файловые системы – предшественники базы данных</a:t>
            </a:r>
            <a:endParaRPr lang="ru-RU" sz="3200" b="1" dirty="0">
              <a:ln w="6350">
                <a:solidFill>
                  <a:schemeClr val="tx2">
                    <a:lumMod val="75000"/>
                  </a:schemeClr>
                </a:solidFill>
              </a:ln>
              <a:solidFill>
                <a:srgbClr val="FFC000"/>
              </a:solidFill>
            </a:endParaRPr>
          </a:p>
        </p:txBody>
      </p:sp>
      <p:sp>
        <p:nvSpPr>
          <p:cNvPr id="4" name="Прямоугольник 3"/>
          <p:cNvSpPr/>
          <p:nvPr/>
        </p:nvSpPr>
        <p:spPr>
          <a:xfrm>
            <a:off x="460375" y="1687354"/>
            <a:ext cx="8136904" cy="5170646"/>
          </a:xfrm>
          <a:prstGeom prst="rect">
            <a:avLst/>
          </a:prstGeom>
        </p:spPr>
        <p:txBody>
          <a:bodyPr wrap="square">
            <a:spAutoFit/>
          </a:bodyPr>
          <a:lstStyle/>
          <a:p>
            <a:pPr marL="342900" indent="-342900" algn="just">
              <a:buFont typeface="Wingdings" panose="05000000000000000000" pitchFamily="2" charset="2"/>
              <a:buChar char="ü"/>
            </a:pPr>
            <a:r>
              <a:rPr lang="ru-RU" sz="2200" dirty="0">
                <a:latin typeface="Calibri" panose="020F0502020204030204" pitchFamily="34" charset="0"/>
                <a:cs typeface="Calibri" panose="020F0502020204030204" pitchFamily="34" charset="0"/>
              </a:rPr>
              <a:t>Важным шагом в развитии баз данных явился </a:t>
            </a:r>
            <a:r>
              <a:rPr lang="ru-RU" sz="2200" i="1" dirty="0">
                <a:latin typeface="Calibri" panose="020F0502020204030204" pitchFamily="34" charset="0"/>
                <a:cs typeface="Calibri" panose="020F0502020204030204" pitchFamily="34" charset="0"/>
              </a:rPr>
              <a:t>переход к использованию централизованных систем управления файлами</a:t>
            </a:r>
            <a:r>
              <a:rPr lang="ru-RU" sz="2200" dirty="0">
                <a:latin typeface="Calibri" panose="020F0502020204030204" pitchFamily="34" charset="0"/>
                <a:cs typeface="Calibri" panose="020F0502020204030204" pitchFamily="34" charset="0"/>
              </a:rPr>
              <a:t>, или, используя общепринятый в данный момент термин, </a:t>
            </a:r>
            <a:r>
              <a:rPr lang="ru-RU" sz="2200" b="1" dirty="0">
                <a:latin typeface="Calibri" panose="020F0502020204030204" pitchFamily="34" charset="0"/>
                <a:cs typeface="Calibri" panose="020F0502020204030204" pitchFamily="34" charset="0"/>
              </a:rPr>
              <a:t>файловым системам</a:t>
            </a:r>
            <a:r>
              <a:rPr lang="ru-RU" sz="2200" dirty="0" smtClean="0">
                <a:latin typeface="Calibri" panose="020F0502020204030204" pitchFamily="34" charset="0"/>
                <a:cs typeface="Calibri" panose="020F0502020204030204" pitchFamily="34" charset="0"/>
              </a:rPr>
              <a:t>.</a:t>
            </a:r>
          </a:p>
          <a:p>
            <a:pPr marL="342900" indent="-342900" algn="just">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ü"/>
            </a:pPr>
            <a:r>
              <a:rPr lang="ru-RU" sz="2200" b="1" dirty="0" err="1" smtClean="0">
                <a:latin typeface="Calibri" panose="020F0502020204030204" pitchFamily="34" charset="0"/>
                <a:cs typeface="Calibri" panose="020F0502020204030204" pitchFamily="34" charset="0"/>
              </a:rPr>
              <a:t>Фа́йловая</a:t>
            </a:r>
            <a:r>
              <a:rPr lang="ru-RU" sz="2200" b="1" dirty="0" smtClean="0">
                <a:latin typeface="Calibri" panose="020F0502020204030204" pitchFamily="34" charset="0"/>
                <a:cs typeface="Calibri" panose="020F0502020204030204" pitchFamily="34" charset="0"/>
              </a:rPr>
              <a:t> </a:t>
            </a:r>
            <a:r>
              <a:rPr lang="ru-RU" sz="2200" b="1" dirty="0" err="1">
                <a:latin typeface="Calibri" panose="020F0502020204030204" pitchFamily="34" charset="0"/>
                <a:cs typeface="Calibri" panose="020F0502020204030204" pitchFamily="34" charset="0"/>
              </a:rPr>
              <a:t>систе́ма</a:t>
            </a:r>
            <a:r>
              <a:rPr lang="ru-RU" sz="2200" dirty="0">
                <a:latin typeface="Calibri" panose="020F0502020204030204" pitchFamily="34" charset="0"/>
                <a:cs typeface="Calibri" panose="020F0502020204030204" pitchFamily="34" charset="0"/>
              </a:rPr>
              <a:t> — порядок, определяющий формат содержимого и способ физического хранения информации, которую принято группировать в виде файлов. Конкретная файловая система определяет размер имен файлов и (каталогов), максимальный возможный размер файла и раздела, набор атрибутов файла</a:t>
            </a:r>
            <a:r>
              <a:rPr lang="ru-RU" sz="2200" dirty="0" smtClean="0">
                <a:latin typeface="Calibri" panose="020F0502020204030204" pitchFamily="34" charset="0"/>
                <a:cs typeface="Calibri" panose="020F0502020204030204" pitchFamily="34" charset="0"/>
              </a:rPr>
              <a:t>.</a:t>
            </a:r>
          </a:p>
          <a:p>
            <a:pPr marL="342900" indent="-342900" algn="just">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ü"/>
            </a:pPr>
            <a:r>
              <a:rPr lang="ru-RU" sz="2200" dirty="0">
                <a:latin typeface="Calibri" panose="020F0502020204030204" pitchFamily="34" charset="0"/>
                <a:cs typeface="Calibri" panose="020F0502020204030204" pitchFamily="34" charset="0"/>
              </a:rPr>
              <a:t>Первая развитая файловая система была </a:t>
            </a:r>
            <a:r>
              <a:rPr lang="ru-RU" sz="2200" dirty="0" smtClean="0">
                <a:latin typeface="Calibri" panose="020F0502020204030204" pitchFamily="34" charset="0"/>
                <a:cs typeface="Calibri" panose="020F0502020204030204" pitchFamily="34" charset="0"/>
              </a:rPr>
              <a:t>разработана</a:t>
            </a:r>
          </a:p>
          <a:p>
            <a:pPr algn="just"/>
            <a:r>
              <a:rPr lang="ru-RU" sz="2200" dirty="0" smtClean="0">
                <a:latin typeface="Calibri" panose="020F0502020204030204" pitchFamily="34" charset="0"/>
                <a:cs typeface="Calibri" panose="020F0502020204030204" pitchFamily="34" charset="0"/>
              </a:rPr>
              <a:t>     </a:t>
            </a:r>
            <a:r>
              <a:rPr lang="ru-RU" sz="2200" dirty="0">
                <a:latin typeface="Calibri" panose="020F0502020204030204" pitchFamily="34" charset="0"/>
                <a:cs typeface="Calibri" panose="020F0502020204030204" pitchFamily="34" charset="0"/>
              </a:rPr>
              <a:t>фирмой </a:t>
            </a:r>
            <a:r>
              <a:rPr lang="ru-RU" sz="2200" b="1" dirty="0">
                <a:latin typeface="Calibri" panose="020F0502020204030204" pitchFamily="34" charset="0"/>
                <a:cs typeface="Calibri" panose="020F0502020204030204" pitchFamily="34" charset="0"/>
              </a:rPr>
              <a:t>IBM </a:t>
            </a:r>
            <a:r>
              <a:rPr lang="ru-RU" sz="2200" dirty="0">
                <a:latin typeface="Calibri" panose="020F0502020204030204" pitchFamily="34" charset="0"/>
                <a:cs typeface="Calibri" panose="020F0502020204030204" pitchFamily="34" charset="0"/>
              </a:rPr>
              <a:t>для ее серии </a:t>
            </a:r>
            <a:r>
              <a:rPr lang="ru-RU" sz="2200" b="1" dirty="0" err="1">
                <a:latin typeface="Calibri" panose="020F0502020204030204" pitchFamily="34" charset="0"/>
                <a:cs typeface="Calibri" panose="020F0502020204030204" pitchFamily="34" charset="0"/>
              </a:rPr>
              <a:t>System</a:t>
            </a:r>
            <a:r>
              <a:rPr lang="ru-RU" sz="2200" b="1" dirty="0">
                <a:latin typeface="Calibri" panose="020F0502020204030204" pitchFamily="34" charset="0"/>
                <a:cs typeface="Calibri" panose="020F0502020204030204" pitchFamily="34" charset="0"/>
              </a:rPr>
              <a:t>/360</a:t>
            </a:r>
            <a:r>
              <a:rPr lang="ru-RU" sz="2200" dirty="0">
                <a:latin typeface="Calibri" panose="020F0502020204030204" pitchFamily="34" charset="0"/>
                <a:cs typeface="Calibri" panose="020F0502020204030204" pitchFamily="34" charset="0"/>
              </a:rPr>
              <a:t> в </a:t>
            </a:r>
            <a:r>
              <a:rPr lang="ru-RU" sz="2200" b="1" dirty="0">
                <a:latin typeface="Calibri" panose="020F0502020204030204" pitchFamily="34" charset="0"/>
                <a:cs typeface="Calibri" panose="020F0502020204030204" pitchFamily="34" charset="0"/>
              </a:rPr>
              <a:t>1964</a:t>
            </a:r>
            <a:r>
              <a:rPr lang="ru-RU" sz="2200" dirty="0">
                <a:latin typeface="Calibri" panose="020F0502020204030204" pitchFamily="34" charset="0"/>
                <a:cs typeface="Calibri" panose="020F0502020204030204" pitchFamily="34" charset="0"/>
              </a:rPr>
              <a:t> </a:t>
            </a:r>
            <a:r>
              <a:rPr lang="ru-RU" sz="2200" dirty="0" smtClean="0">
                <a:latin typeface="Calibri" panose="020F0502020204030204" pitchFamily="34" charset="0"/>
                <a:cs typeface="Calibri" panose="020F0502020204030204" pitchFamily="34" charset="0"/>
              </a:rPr>
              <a:t>году.</a:t>
            </a:r>
            <a:endParaRPr lang="ru-RU" sz="2200" dirty="0">
              <a:latin typeface="Calibri" panose="020F0502020204030204" pitchFamily="34" charset="0"/>
              <a:cs typeface="Calibri" panose="020F0502020204030204" pitchFamily="34" charset="0"/>
            </a:endParaRPr>
          </a:p>
          <a:p>
            <a:pPr indent="354013" algn="just"/>
            <a:endParaRPr lang="ru-RU" sz="2200" dirty="0">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4102" name="Picture 6" descr="Картинки по запросу иконка файл"/>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575" y="312739"/>
            <a:ext cx="1237543" cy="11000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32545" y="5589240"/>
            <a:ext cx="964734" cy="996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9964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7937"/>
            <a:ext cx="7834064" cy="1558143"/>
          </a:xfrm>
        </p:spPr>
        <p:txBody>
          <a:bodyPr>
            <a:normAutofit/>
          </a:bodyPr>
          <a:lstStyle/>
          <a:p>
            <a:pPr algn="ctr"/>
            <a:r>
              <a:rPr lang="ru-RU" sz="3400" b="1" dirty="0" smtClean="0">
                <a:ln w="6350">
                  <a:solidFill>
                    <a:schemeClr val="tx2">
                      <a:lumMod val="75000"/>
                    </a:schemeClr>
                  </a:solidFill>
                </a:ln>
                <a:solidFill>
                  <a:srgbClr val="FFC000"/>
                </a:solidFill>
              </a:rPr>
              <a:t>0 этап. Файловые системы – предшественники базы данных</a:t>
            </a:r>
            <a:endParaRPr lang="ru-RU" sz="3400" b="1" dirty="0">
              <a:ln w="6350">
                <a:solidFill>
                  <a:schemeClr val="tx2">
                    <a:lumMod val="75000"/>
                  </a:schemeClr>
                </a:solidFill>
              </a:ln>
              <a:solidFill>
                <a:srgbClr val="FFC000"/>
              </a:solidFill>
            </a:endParaRPr>
          </a:p>
        </p:txBody>
      </p:sp>
      <p:graphicFrame>
        <p:nvGraphicFramePr>
          <p:cNvPr id="3" name="Схема 2"/>
          <p:cNvGraphicFramePr/>
          <p:nvPr>
            <p:extLst>
              <p:ext uri="{D42A27DB-BD31-4B8C-83A1-F6EECF244321}">
                <p14:modId xmlns:p14="http://schemas.microsoft.com/office/powerpoint/2010/main" val="3569705539"/>
              </p:ext>
            </p:extLst>
          </p:nvPr>
        </p:nvGraphicFramePr>
        <p:xfrm>
          <a:off x="612775" y="1412776"/>
          <a:ext cx="8136904" cy="5291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4102" name="Picture 6" descr="Картинки по запросу иконка файл"/>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5007" y="276184"/>
            <a:ext cx="1340227" cy="11913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Похожее изображение"/>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5575" y="5733256"/>
            <a:ext cx="964734" cy="996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7954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312738"/>
            <a:ext cx="6768752" cy="1253342"/>
          </a:xfrm>
        </p:spPr>
        <p:txBody>
          <a:bodyPr>
            <a:normAutofit fontScale="90000"/>
          </a:bodyPr>
          <a:lstStyle/>
          <a:p>
            <a:pPr lvl="0" algn="ctr"/>
            <a:r>
              <a:rPr lang="ru-RU" sz="3600" b="1" dirty="0">
                <a:latin typeface="Calibri" panose="020F0502020204030204" pitchFamily="34" charset="0"/>
                <a:cs typeface="Calibri" panose="020F0502020204030204" pitchFamily="34" charset="0"/>
              </a:rPr>
              <a:t>Недостатки применения файловых систем для хранения и обработки данных в </a:t>
            </a:r>
            <a:r>
              <a:rPr lang="ru-RU" sz="3600" b="1" dirty="0" smtClean="0">
                <a:latin typeface="Calibri" panose="020F0502020204030204" pitchFamily="34" charset="0"/>
                <a:cs typeface="Calibri" panose="020F0502020204030204" pitchFamily="34" charset="0"/>
              </a:rPr>
              <a:t>ИС</a:t>
            </a:r>
            <a:endParaRPr lang="ru-RU" sz="3600" b="1" dirty="0">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4102" name="Picture 6" descr="Картинки по запросу иконка файл"/>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575" y="312738"/>
            <a:ext cx="1403648" cy="12476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Схема 4"/>
          <p:cNvGraphicFramePr/>
          <p:nvPr>
            <p:extLst>
              <p:ext uri="{D42A27DB-BD31-4B8C-83A1-F6EECF244321}">
                <p14:modId xmlns:p14="http://schemas.microsoft.com/office/powerpoint/2010/main" val="3972875453"/>
              </p:ext>
            </p:extLst>
          </p:nvPr>
        </p:nvGraphicFramePr>
        <p:xfrm>
          <a:off x="612775" y="1844824"/>
          <a:ext cx="8136904" cy="47525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8" descr="Похожее изображение"/>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12360" y="359321"/>
            <a:ext cx="964734" cy="996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4164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7624" y="329619"/>
            <a:ext cx="7207969" cy="1253342"/>
          </a:xfrm>
        </p:spPr>
        <p:txBody>
          <a:bodyPr>
            <a:normAutofit/>
          </a:bodyPr>
          <a:lstStyle/>
          <a:p>
            <a:pPr lvl="0" algn="ctr"/>
            <a: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Этапы развития БД. </a:t>
            </a:r>
            <a:b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br>
            <a:r>
              <a:rPr lang="ru-RU" sz="3600" b="1" dirty="0" smtClean="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1</a:t>
            </a:r>
            <a: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 </a:t>
            </a:r>
            <a:r>
              <a:rPr lang="ru-RU" sz="3600" b="1" dirty="0" smtClean="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Базы </a:t>
            </a:r>
            <a: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данных на больших </a:t>
            </a:r>
            <a:r>
              <a:rPr lang="ru-RU" sz="3600" b="1" dirty="0" smtClean="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ЭВМ</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8"/>
            <a:ext cx="1165887" cy="1204750"/>
          </a:xfrm>
          <a:prstGeom prst="rect">
            <a:avLst/>
          </a:prstGeom>
          <a:noFill/>
          <a:extLst>
            <a:ext uri="{909E8E84-426E-40DD-AFC4-6F175D3DCCD1}">
              <a14:hiddenFill xmlns:a14="http://schemas.microsoft.com/office/drawing/2010/main">
                <a:solidFill>
                  <a:srgbClr val="FFFFFF"/>
                </a:solidFill>
              </a14:hiddenFill>
            </a:ext>
          </a:extLst>
        </p:spPr>
      </p:pic>
      <p:sp>
        <p:nvSpPr>
          <p:cNvPr id="10" name="Прямоугольник 9"/>
          <p:cNvSpPr/>
          <p:nvPr/>
        </p:nvSpPr>
        <p:spPr>
          <a:xfrm>
            <a:off x="460375" y="1844824"/>
            <a:ext cx="8136904" cy="4832092"/>
          </a:xfrm>
          <a:prstGeom prst="rect">
            <a:avLst/>
          </a:prstGeom>
        </p:spPr>
        <p:txBody>
          <a:bodyPr wrap="square">
            <a:spAutoFit/>
          </a:bodyPr>
          <a:lstStyle/>
          <a:p>
            <a:pPr indent="530225" algn="just"/>
            <a:r>
              <a:rPr lang="ru-RU" sz="2200" dirty="0">
                <a:latin typeface="Calibri" panose="020F0502020204030204" pitchFamily="34" charset="0"/>
                <a:cs typeface="Calibri" panose="020F0502020204030204" pitchFamily="34" charset="0"/>
              </a:rPr>
              <a:t>На сегодняшний день история развития СУБД насчитывает </a:t>
            </a:r>
            <a:r>
              <a:rPr lang="ru-RU" sz="2200" b="1" dirty="0">
                <a:latin typeface="Calibri" panose="020F0502020204030204" pitchFamily="34" charset="0"/>
                <a:cs typeface="Calibri" panose="020F0502020204030204" pitchFamily="34" charset="0"/>
              </a:rPr>
              <a:t>около 50 лет</a:t>
            </a:r>
            <a:r>
              <a:rPr lang="ru-RU" sz="2200" dirty="0">
                <a:latin typeface="Calibri" panose="020F0502020204030204" pitchFamily="34" charset="0"/>
                <a:cs typeface="Calibri" panose="020F0502020204030204" pitchFamily="34" charset="0"/>
              </a:rPr>
              <a:t>. </a:t>
            </a:r>
          </a:p>
          <a:p>
            <a:pPr indent="530225" algn="just"/>
            <a:r>
              <a:rPr lang="ru-RU" sz="2200" b="1" dirty="0">
                <a:latin typeface="Calibri" panose="020F0502020204030204" pitchFamily="34" charset="0"/>
                <a:cs typeface="Calibri" panose="020F0502020204030204" pitchFamily="34" charset="0"/>
              </a:rPr>
              <a:t>В 1968 году</a:t>
            </a:r>
            <a:r>
              <a:rPr lang="ru-RU" sz="2200" dirty="0">
                <a:latin typeface="Calibri" panose="020F0502020204030204" pitchFamily="34" charset="0"/>
                <a:cs typeface="Calibri" panose="020F0502020204030204" pitchFamily="34" charset="0"/>
              </a:rPr>
              <a:t> была введена в эксплуатацию первая промышленная СУБД система </a:t>
            </a:r>
            <a:r>
              <a:rPr lang="ru-RU" sz="2200" b="1" dirty="0">
                <a:latin typeface="Calibri" panose="020F0502020204030204" pitchFamily="34" charset="0"/>
                <a:cs typeface="Calibri" panose="020F0502020204030204" pitchFamily="34" charset="0"/>
              </a:rPr>
              <a:t>IMS (</a:t>
            </a:r>
            <a:r>
              <a:rPr lang="ru-RU" sz="2200" b="1" dirty="0" err="1">
                <a:latin typeface="Calibri" panose="020F0502020204030204" pitchFamily="34" charset="0"/>
                <a:cs typeface="Calibri" panose="020F0502020204030204" pitchFamily="34" charset="0"/>
              </a:rPr>
              <a:t>Information</a:t>
            </a:r>
            <a:r>
              <a:rPr lang="ru-RU" sz="2200" b="1" dirty="0">
                <a:latin typeface="Calibri" panose="020F0502020204030204" pitchFamily="34" charset="0"/>
                <a:cs typeface="Calibri" panose="020F0502020204030204" pitchFamily="34" charset="0"/>
              </a:rPr>
              <a:t> </a:t>
            </a:r>
            <a:r>
              <a:rPr lang="ru-RU" sz="2200" b="1" dirty="0" err="1">
                <a:latin typeface="Calibri" panose="020F0502020204030204" pitchFamily="34" charset="0"/>
                <a:cs typeface="Calibri" panose="020F0502020204030204" pitchFamily="34" charset="0"/>
              </a:rPr>
              <a:t>Management</a:t>
            </a:r>
            <a:r>
              <a:rPr lang="ru-RU" sz="2200" b="1" dirty="0">
                <a:latin typeface="Calibri" panose="020F0502020204030204" pitchFamily="34" charset="0"/>
                <a:cs typeface="Calibri" panose="020F0502020204030204" pitchFamily="34" charset="0"/>
              </a:rPr>
              <a:t> </a:t>
            </a:r>
            <a:r>
              <a:rPr lang="ru-RU" sz="2200" b="1" dirty="0" err="1">
                <a:latin typeface="Calibri" panose="020F0502020204030204" pitchFamily="34" charset="0"/>
                <a:cs typeface="Calibri" panose="020F0502020204030204" pitchFamily="34" charset="0"/>
              </a:rPr>
              <a:t>System</a:t>
            </a:r>
            <a:r>
              <a:rPr lang="ru-RU" sz="2200" b="1" dirty="0">
                <a:latin typeface="Calibri" panose="020F0502020204030204" pitchFamily="34" charset="0"/>
                <a:cs typeface="Calibri" panose="020F0502020204030204" pitchFamily="34" charset="0"/>
              </a:rPr>
              <a:t>) фирмы IBM</a:t>
            </a:r>
            <a:r>
              <a:rPr lang="ru-RU" sz="2200" dirty="0">
                <a:latin typeface="Calibri" panose="020F0502020204030204" pitchFamily="34" charset="0"/>
                <a:cs typeface="Calibri" panose="020F0502020204030204" pitchFamily="34" charset="0"/>
              </a:rPr>
              <a:t>. </a:t>
            </a:r>
            <a:endParaRPr lang="ru-RU" sz="2200" dirty="0" smtClean="0">
              <a:latin typeface="Calibri" panose="020F0502020204030204" pitchFamily="34" charset="0"/>
              <a:cs typeface="Calibri" panose="020F0502020204030204" pitchFamily="34" charset="0"/>
            </a:endParaRPr>
          </a:p>
          <a:p>
            <a:pPr indent="530225" algn="just"/>
            <a:r>
              <a:rPr lang="ru-RU" sz="2200" dirty="0" smtClean="0">
                <a:latin typeface="Calibri" panose="020F0502020204030204" pitchFamily="34" charset="0"/>
                <a:cs typeface="Calibri" panose="020F0502020204030204" pitchFamily="34" charset="0"/>
              </a:rPr>
              <a:t>Главным </a:t>
            </a:r>
            <a:r>
              <a:rPr lang="ru-RU" sz="2200" dirty="0">
                <a:latin typeface="Calibri" panose="020F0502020204030204" pitchFamily="34" charset="0"/>
                <a:cs typeface="Calibri" panose="020F0502020204030204" pitchFamily="34" charset="0"/>
              </a:rPr>
              <a:t>архитектором СУБД был </a:t>
            </a:r>
            <a:r>
              <a:rPr lang="ru-RU" sz="2200" b="1" dirty="0">
                <a:latin typeface="Calibri" panose="020F0502020204030204" pitchFamily="34" charset="0"/>
                <a:cs typeface="Calibri" panose="020F0502020204030204" pitchFamily="34" charset="0"/>
              </a:rPr>
              <a:t>Верн </a:t>
            </a:r>
            <a:r>
              <a:rPr lang="ru-RU" sz="2200" b="1" dirty="0" err="1">
                <a:latin typeface="Calibri" panose="020F0502020204030204" pitchFamily="34" charset="0"/>
                <a:cs typeface="Calibri" panose="020F0502020204030204" pitchFamily="34" charset="0"/>
              </a:rPr>
              <a:t>Уоттс</a:t>
            </a:r>
            <a:r>
              <a:rPr lang="ru-RU" sz="2200" dirty="0">
                <a:latin typeface="Calibri" panose="020F0502020204030204" pitchFamily="34" charset="0"/>
                <a:cs typeface="Calibri" panose="020F0502020204030204" pitchFamily="34" charset="0"/>
              </a:rPr>
              <a:t>. Начав работу в IBM в 1956 году, он непрерывно работал над IMS начиная от времени её первоначального проектирования вплоть до своей кончины 4 апреля 2009 года. </a:t>
            </a:r>
            <a:endParaRPr lang="ru-RU" sz="2200" dirty="0" smtClean="0">
              <a:latin typeface="Calibri" panose="020F0502020204030204" pitchFamily="34" charset="0"/>
              <a:cs typeface="Calibri" panose="020F0502020204030204" pitchFamily="34" charset="0"/>
            </a:endParaRPr>
          </a:p>
          <a:p>
            <a:pPr indent="530225" algn="just"/>
            <a:r>
              <a:rPr lang="ru-RU" sz="2200" dirty="0" smtClean="0">
                <a:latin typeface="Calibri" panose="020F0502020204030204" pitchFamily="34" charset="0"/>
                <a:cs typeface="Calibri" panose="020F0502020204030204" pitchFamily="34" charset="0"/>
              </a:rPr>
              <a:t>В </a:t>
            </a:r>
            <a:r>
              <a:rPr lang="ru-RU" sz="2200" dirty="0">
                <a:latin typeface="Calibri" panose="020F0502020204030204" pitchFamily="34" charset="0"/>
                <a:cs typeface="Calibri" panose="020F0502020204030204" pitchFamily="34" charset="0"/>
              </a:rPr>
              <a:t>задачу IMS входила обработка спецификации изделия для ракеты Сатурн-5 и кораблей Аполлон. </a:t>
            </a:r>
          </a:p>
          <a:p>
            <a:pPr indent="530225" algn="just"/>
            <a:r>
              <a:rPr lang="ru-RU" sz="2200" dirty="0">
                <a:latin typeface="Calibri" panose="020F0502020204030204" pitchFamily="34" charset="0"/>
                <a:cs typeface="Calibri" panose="020F0502020204030204" pitchFamily="34" charset="0"/>
              </a:rPr>
              <a:t>В качестве носителя информации использовалась </a:t>
            </a:r>
            <a:r>
              <a:rPr lang="ru-RU" sz="2200" i="1" dirty="0">
                <a:latin typeface="Calibri" panose="020F0502020204030204" pitchFamily="34" charset="0"/>
                <a:cs typeface="Calibri" panose="020F0502020204030204" pitchFamily="34" charset="0"/>
              </a:rPr>
              <a:t>магнитная лента</a:t>
            </a:r>
            <a:r>
              <a:rPr lang="ru-RU" sz="2200" dirty="0">
                <a:latin typeface="Calibri" panose="020F0502020204030204" pitchFamily="34" charset="0"/>
                <a:cs typeface="Calibri" panose="020F0502020204030204" pitchFamily="34" charset="0"/>
              </a:rPr>
              <a:t>, а в качестве структуры данных – </a:t>
            </a:r>
            <a:r>
              <a:rPr lang="ru-RU" sz="2200" i="1" dirty="0">
                <a:latin typeface="Calibri" panose="020F0502020204030204" pitchFamily="34" charset="0"/>
                <a:cs typeface="Calibri" panose="020F0502020204030204" pitchFamily="34" charset="0"/>
              </a:rPr>
              <a:t>иерархическая модель</a:t>
            </a:r>
            <a:r>
              <a:rPr lang="ru-RU" sz="2200" dirty="0">
                <a:latin typeface="Calibri" panose="020F0502020204030204" pitchFamily="34" charset="0"/>
                <a:cs typeface="Calibri" panose="020F0502020204030204" pitchFamily="34" charset="0"/>
              </a:rPr>
              <a:t>. </a:t>
            </a:r>
          </a:p>
          <a:p>
            <a:pPr indent="530225" algn="just"/>
            <a:endParaRPr lang="ru-R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11851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7624" y="329619"/>
            <a:ext cx="7207969" cy="1253342"/>
          </a:xfrm>
        </p:spPr>
        <p:txBody>
          <a:bodyPr>
            <a:normAutofit/>
          </a:bodyPr>
          <a:lstStyle/>
          <a:p>
            <a:pPr lvl="0" algn="ctr"/>
            <a: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Этапы развития БД. </a:t>
            </a:r>
            <a:b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br>
            <a:r>
              <a:rPr lang="ru-RU" sz="3600" b="1" dirty="0" smtClean="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1</a:t>
            </a:r>
            <a: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 </a:t>
            </a:r>
            <a:r>
              <a:rPr lang="ru-RU" sz="3600" b="1" dirty="0" smtClean="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Базы </a:t>
            </a:r>
            <a: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данных на больших </a:t>
            </a:r>
            <a:r>
              <a:rPr lang="ru-RU" sz="3600" b="1" dirty="0" smtClean="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ЭВМ</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8"/>
            <a:ext cx="1165887" cy="1204750"/>
          </a:xfrm>
          <a:prstGeom prst="rect">
            <a:avLst/>
          </a:prstGeom>
          <a:noFill/>
          <a:extLst>
            <a:ext uri="{909E8E84-426E-40DD-AFC4-6F175D3DCCD1}">
              <a14:hiddenFill xmlns:a14="http://schemas.microsoft.com/office/drawing/2010/main">
                <a:solidFill>
                  <a:srgbClr val="FFFFFF"/>
                </a:solidFill>
              </a14:hiddenFill>
            </a:ext>
          </a:extLst>
        </p:spPr>
      </p:pic>
      <p:sp>
        <p:nvSpPr>
          <p:cNvPr id="10" name="Прямоугольник 9"/>
          <p:cNvSpPr/>
          <p:nvPr/>
        </p:nvSpPr>
        <p:spPr>
          <a:xfrm>
            <a:off x="460375" y="1700808"/>
            <a:ext cx="8392889" cy="2308324"/>
          </a:xfrm>
          <a:prstGeom prst="rect">
            <a:avLst/>
          </a:prstGeom>
        </p:spPr>
        <p:txBody>
          <a:bodyPr wrap="square">
            <a:spAutoFit/>
          </a:bodyPr>
          <a:lstStyle/>
          <a:p>
            <a:pPr indent="530225" algn="just"/>
            <a:r>
              <a:rPr lang="ru-RU" sz="2400" dirty="0">
                <a:latin typeface="Calibri" panose="020F0502020204030204" pitchFamily="34" charset="0"/>
                <a:cs typeface="Calibri" panose="020F0502020204030204" pitchFamily="34" charset="0"/>
              </a:rPr>
              <a:t>В </a:t>
            </a:r>
            <a:r>
              <a:rPr lang="ru-RU" sz="2400" b="1" dirty="0">
                <a:latin typeface="Calibri" panose="020F0502020204030204" pitchFamily="34" charset="0"/>
                <a:cs typeface="Calibri" panose="020F0502020204030204" pitchFamily="34" charset="0"/>
              </a:rPr>
              <a:t>1975 году </a:t>
            </a:r>
            <a:r>
              <a:rPr lang="ru-RU" sz="2400" dirty="0">
                <a:latin typeface="Calibri" panose="020F0502020204030204" pitchFamily="34" charset="0"/>
                <a:cs typeface="Calibri" panose="020F0502020204030204" pitchFamily="34" charset="0"/>
              </a:rPr>
              <a:t>появился первый стандарт ассоциации по языкам систем обработки данных — </a:t>
            </a:r>
            <a:r>
              <a:rPr lang="ru-RU" sz="2400" b="1" dirty="0" err="1">
                <a:latin typeface="Calibri" panose="020F0502020204030204" pitchFamily="34" charset="0"/>
                <a:cs typeface="Calibri" panose="020F0502020204030204" pitchFamily="34" charset="0"/>
              </a:rPr>
              <a:t>Conference</a:t>
            </a:r>
            <a:r>
              <a:rPr lang="ru-RU" sz="2400" b="1" dirty="0">
                <a:latin typeface="Calibri" panose="020F0502020204030204" pitchFamily="34" charset="0"/>
                <a:cs typeface="Calibri" panose="020F0502020204030204" pitchFamily="34" charset="0"/>
              </a:rPr>
              <a:t> </a:t>
            </a:r>
            <a:r>
              <a:rPr lang="ru-RU" sz="2400" b="1" dirty="0" err="1">
                <a:latin typeface="Calibri" panose="020F0502020204030204" pitchFamily="34" charset="0"/>
                <a:cs typeface="Calibri" panose="020F0502020204030204" pitchFamily="34" charset="0"/>
              </a:rPr>
              <a:t>of</a:t>
            </a:r>
            <a:r>
              <a:rPr lang="ru-RU" sz="2400" b="1" dirty="0">
                <a:latin typeface="Calibri" panose="020F0502020204030204" pitchFamily="34" charset="0"/>
                <a:cs typeface="Calibri" panose="020F0502020204030204" pitchFamily="34" charset="0"/>
              </a:rPr>
              <a:t> </a:t>
            </a:r>
            <a:r>
              <a:rPr lang="ru-RU" sz="2400" b="1" dirty="0" err="1">
                <a:latin typeface="Calibri" panose="020F0502020204030204" pitchFamily="34" charset="0"/>
                <a:cs typeface="Calibri" panose="020F0502020204030204" pitchFamily="34" charset="0"/>
              </a:rPr>
              <a:t>Data</a:t>
            </a:r>
            <a:r>
              <a:rPr lang="ru-RU" sz="2400" b="1" dirty="0">
                <a:latin typeface="Calibri" panose="020F0502020204030204" pitchFamily="34" charset="0"/>
                <a:cs typeface="Calibri" panose="020F0502020204030204" pitchFamily="34" charset="0"/>
              </a:rPr>
              <a:t> </a:t>
            </a:r>
            <a:r>
              <a:rPr lang="ru-RU" sz="2400" b="1" dirty="0" err="1">
                <a:latin typeface="Calibri" panose="020F0502020204030204" pitchFamily="34" charset="0"/>
                <a:cs typeface="Calibri" panose="020F0502020204030204" pitchFamily="34" charset="0"/>
              </a:rPr>
              <a:t>System</a:t>
            </a:r>
            <a:r>
              <a:rPr lang="ru-RU" sz="2400" b="1" dirty="0">
                <a:latin typeface="Calibri" panose="020F0502020204030204" pitchFamily="34" charset="0"/>
                <a:cs typeface="Calibri" panose="020F0502020204030204" pitchFamily="34" charset="0"/>
              </a:rPr>
              <a:t> </a:t>
            </a:r>
            <a:r>
              <a:rPr lang="ru-RU" sz="2400" b="1" dirty="0" err="1">
                <a:latin typeface="Calibri" panose="020F0502020204030204" pitchFamily="34" charset="0"/>
                <a:cs typeface="Calibri" panose="020F0502020204030204" pitchFamily="34" charset="0"/>
              </a:rPr>
              <a:t>Languages</a:t>
            </a:r>
            <a:r>
              <a:rPr lang="ru-RU" sz="2400" b="1" dirty="0">
                <a:latin typeface="Calibri" panose="020F0502020204030204" pitchFamily="34" charset="0"/>
                <a:cs typeface="Calibri" panose="020F0502020204030204" pitchFamily="34" charset="0"/>
              </a:rPr>
              <a:t> (CODASYL)</a:t>
            </a:r>
            <a:r>
              <a:rPr lang="ru-RU" sz="2400" dirty="0">
                <a:latin typeface="Calibri" panose="020F0502020204030204" pitchFamily="34" charset="0"/>
                <a:cs typeface="Calibri" panose="020F0502020204030204" pitchFamily="34" charset="0"/>
              </a:rPr>
              <a:t>, который определил ряд фундаментальных понятий в теории систем баз данных, которые и до сих пор являются основополагающими для сетевой модели данных</a:t>
            </a:r>
            <a:r>
              <a:rPr lang="ru-RU" sz="2400" dirty="0" smtClean="0">
                <a:latin typeface="Calibri" panose="020F0502020204030204" pitchFamily="34" charset="0"/>
                <a:cs typeface="Calibri" panose="020F0502020204030204" pitchFamily="34" charset="0"/>
              </a:rPr>
              <a:t>.</a:t>
            </a:r>
            <a:endParaRPr lang="ru-RU" sz="2400" dirty="0">
              <a:latin typeface="Calibri" panose="020F0502020204030204" pitchFamily="34" charset="0"/>
              <a:cs typeface="Calibri" panose="020F0502020204030204" pitchFamily="34" charset="0"/>
            </a:endParaRPr>
          </a:p>
        </p:txBody>
      </p:sp>
      <p:pic>
        <p:nvPicPr>
          <p:cNvPr id="19458" name="Picture 2" descr="Картинки по запросу"/>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0138" y="3674247"/>
            <a:ext cx="1905000" cy="2705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585868" y="4042553"/>
            <a:ext cx="6218379" cy="1938992"/>
          </a:xfrm>
          <a:prstGeom prst="rect">
            <a:avLst/>
          </a:prstGeom>
        </p:spPr>
        <p:txBody>
          <a:bodyPr wrap="square">
            <a:spAutoFit/>
          </a:bodyPr>
          <a:lstStyle/>
          <a:p>
            <a:pPr indent="530225" algn="just"/>
            <a:r>
              <a:rPr lang="ru-RU" sz="2400" dirty="0">
                <a:latin typeface="Calibri" panose="020F0502020204030204" pitchFamily="34" charset="0"/>
                <a:cs typeface="Calibri" panose="020F0502020204030204" pitchFamily="34" charset="0"/>
              </a:rPr>
              <a:t>В дальнейшее развитие теории баз данных большой вклад был сделан британским ученым </a:t>
            </a:r>
            <a:r>
              <a:rPr lang="ru-RU" sz="2400" b="1" dirty="0">
                <a:latin typeface="Calibri" panose="020F0502020204030204" pitchFamily="34" charset="0"/>
                <a:cs typeface="Calibri" panose="020F0502020204030204" pitchFamily="34" charset="0"/>
              </a:rPr>
              <a:t>Эдгаром Франком Коддом</a:t>
            </a:r>
            <a:r>
              <a:rPr lang="ru-RU" sz="2400" dirty="0">
                <a:latin typeface="Calibri" panose="020F0502020204030204" pitchFamily="34" charset="0"/>
                <a:cs typeface="Calibri" panose="020F0502020204030204" pitchFamily="34" charset="0"/>
              </a:rPr>
              <a:t>, который является создателем </a:t>
            </a:r>
            <a:r>
              <a:rPr lang="ru-RU" sz="2400" i="1" dirty="0">
                <a:latin typeface="Calibri" panose="020F0502020204030204" pitchFamily="34" charset="0"/>
                <a:cs typeface="Calibri" panose="020F0502020204030204" pitchFamily="34" charset="0"/>
              </a:rPr>
              <a:t>реляционной модели данных</a:t>
            </a:r>
            <a:r>
              <a:rPr lang="ru-RU" sz="2400" dirty="0">
                <a:latin typeface="Calibri" panose="020F0502020204030204" pitchFamily="34" charset="0"/>
                <a:cs typeface="Calibri" panose="020F0502020204030204" pitchFamily="34" charset="0"/>
              </a:rPr>
              <a:t>. </a:t>
            </a:r>
            <a:endParaRPr lang="ru-R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67352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7624" y="329619"/>
            <a:ext cx="7207969" cy="1253342"/>
          </a:xfrm>
        </p:spPr>
        <p:txBody>
          <a:bodyPr>
            <a:normAutofit/>
          </a:bodyPr>
          <a:lstStyle/>
          <a:p>
            <a:pPr lvl="0" algn="ctr"/>
            <a: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Этапы развития БД. </a:t>
            </a:r>
            <a:b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br>
            <a:r>
              <a:rPr lang="ru-RU" sz="3600" b="1" dirty="0" smtClean="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1</a:t>
            </a:r>
            <a: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 </a:t>
            </a:r>
            <a:r>
              <a:rPr lang="ru-RU" sz="3600" b="1" dirty="0" smtClean="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Базы </a:t>
            </a:r>
            <a: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данных на больших </a:t>
            </a:r>
            <a:r>
              <a:rPr lang="ru-RU" sz="3600" b="1" dirty="0" smtClean="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ЭВМ</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8"/>
            <a:ext cx="1165887" cy="12047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Схема 2"/>
          <p:cNvGraphicFramePr/>
          <p:nvPr>
            <p:extLst>
              <p:ext uri="{D42A27DB-BD31-4B8C-83A1-F6EECF244321}">
                <p14:modId xmlns:p14="http://schemas.microsoft.com/office/powerpoint/2010/main" val="665999938"/>
              </p:ext>
            </p:extLst>
          </p:nvPr>
        </p:nvGraphicFramePr>
        <p:xfrm>
          <a:off x="612775" y="1844824"/>
          <a:ext cx="8136904" cy="43924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738923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7624" y="329619"/>
            <a:ext cx="7207969" cy="1253342"/>
          </a:xfrm>
        </p:spPr>
        <p:txBody>
          <a:bodyPr>
            <a:normAutofit/>
          </a:bodyPr>
          <a:lstStyle/>
          <a:p>
            <a:pPr lvl="0" algn="ctr"/>
            <a: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Этапы развития БД. </a:t>
            </a:r>
            <a:b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br>
            <a:r>
              <a:rPr lang="ru-RU" sz="3600" b="1" dirty="0" smtClean="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1</a:t>
            </a:r>
            <a: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 </a:t>
            </a:r>
            <a:r>
              <a:rPr lang="ru-RU" sz="3600" b="1" dirty="0" smtClean="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Базы </a:t>
            </a:r>
            <a: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данных на больших </a:t>
            </a:r>
            <a:r>
              <a:rPr lang="ru-RU" sz="3600" b="1" dirty="0" smtClean="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ЭВМ</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8"/>
            <a:ext cx="1165887" cy="1204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floridamemory.com/fpc/prints/pr2198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034" y="1700808"/>
            <a:ext cx="4703250" cy="3057054"/>
          </a:xfrm>
          <a:prstGeom prst="rect">
            <a:avLst/>
          </a:prstGeom>
          <a:noFill/>
          <a:ln w="12700">
            <a:solidFill>
              <a:srgbClr val="FFC000"/>
            </a:solidFill>
            <a:miter lim="800000"/>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266" name="Picture 2" descr="Картинки по запросу IBM 360/3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3928" y="3501008"/>
            <a:ext cx="4968552" cy="3130188"/>
          </a:xfrm>
          <a:prstGeom prst="rect">
            <a:avLst/>
          </a:prstGeom>
          <a:noFill/>
          <a:ln>
            <a:solidFill>
              <a:srgbClr val="FFC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6995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7624" y="329619"/>
            <a:ext cx="7207969" cy="1253342"/>
          </a:xfrm>
        </p:spPr>
        <p:txBody>
          <a:bodyPr>
            <a:normAutofit/>
          </a:bodyPr>
          <a:lstStyle/>
          <a:p>
            <a:pPr lvl="0" algn="ctr"/>
            <a: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Этапы развития БД. </a:t>
            </a:r>
            <a:b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br>
            <a:r>
              <a:rPr lang="ru-RU" sz="3600" b="1" dirty="0" smtClean="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1</a:t>
            </a:r>
            <a: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 </a:t>
            </a:r>
            <a:r>
              <a:rPr lang="ru-RU" sz="3600" b="1" dirty="0" smtClean="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Базы </a:t>
            </a:r>
            <a: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данных на больших </a:t>
            </a:r>
            <a:r>
              <a:rPr lang="ru-RU" sz="3600" b="1" dirty="0" smtClean="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ЭВМ</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8"/>
            <a:ext cx="1165887" cy="1204750"/>
          </a:xfrm>
          <a:prstGeom prst="rect">
            <a:avLst/>
          </a:prstGeom>
          <a:noFill/>
          <a:extLst>
            <a:ext uri="{909E8E84-426E-40DD-AFC4-6F175D3DCCD1}">
              <a14:hiddenFill xmlns:a14="http://schemas.microsoft.com/office/drawing/2010/main">
                <a:solidFill>
                  <a:srgbClr val="FFFFFF"/>
                </a:solidFill>
              </a14:hiddenFill>
            </a:ext>
          </a:extLst>
        </p:spPr>
      </p:pic>
      <p:pic>
        <p:nvPicPr>
          <p:cNvPr id="8" name="Рисунок 7" descr="http://eos.ibi.spb.ru/umk/5_8/5/pict/1_1.jpg"/>
          <p:cNvPicPr/>
          <p:nvPr/>
        </p:nvPicPr>
        <p:blipFill>
          <a:blip r:embed="rId4">
            <a:extLst>
              <a:ext uri="{28A0092B-C50C-407E-A947-70E740481C1C}">
                <a14:useLocalDpi xmlns:a14="http://schemas.microsoft.com/office/drawing/2010/main" val="0"/>
              </a:ext>
            </a:extLst>
          </a:blip>
          <a:srcRect/>
          <a:stretch>
            <a:fillRect/>
          </a:stretch>
        </p:blipFill>
        <p:spPr bwMode="auto">
          <a:xfrm>
            <a:off x="1473862" y="1772816"/>
            <a:ext cx="6552728" cy="4320480"/>
          </a:xfrm>
          <a:prstGeom prst="rect">
            <a:avLst/>
          </a:prstGeom>
          <a:noFill/>
          <a:ln>
            <a:noFill/>
          </a:ln>
        </p:spPr>
      </p:pic>
      <p:sp>
        <p:nvSpPr>
          <p:cNvPr id="3" name="Прямоугольник 2"/>
          <p:cNvSpPr/>
          <p:nvPr/>
        </p:nvSpPr>
        <p:spPr>
          <a:xfrm>
            <a:off x="1473862" y="6093296"/>
            <a:ext cx="6552728" cy="461665"/>
          </a:xfrm>
          <a:prstGeom prst="rect">
            <a:avLst/>
          </a:prstGeom>
        </p:spPr>
        <p:txBody>
          <a:bodyPr wrap="square">
            <a:spAutoFit/>
          </a:bodyPr>
          <a:lstStyle/>
          <a:p>
            <a:pPr algn="ctr"/>
            <a:r>
              <a:rPr lang="ru-RU" sz="2400" b="1" i="1" dirty="0" err="1" smtClean="0">
                <a:latin typeface="Calibri" panose="020F0502020204030204" pitchFamily="34" charset="0"/>
                <a:cs typeface="Calibri" panose="020F0502020204030204" pitchFamily="34" charset="0"/>
              </a:rPr>
              <a:t>Мэйнфреймовая</a:t>
            </a:r>
            <a:r>
              <a:rPr lang="ru-RU" sz="2400" b="1" i="1" dirty="0" smtClean="0">
                <a:latin typeface="Calibri" panose="020F0502020204030204" pitchFamily="34" charset="0"/>
                <a:cs typeface="Calibri" panose="020F0502020204030204" pitchFamily="34" charset="0"/>
              </a:rPr>
              <a:t> </a:t>
            </a:r>
            <a:r>
              <a:rPr lang="ru-RU" sz="2400" b="1" i="1" dirty="0">
                <a:latin typeface="Calibri" panose="020F0502020204030204" pitchFamily="34" charset="0"/>
                <a:cs typeface="Calibri" panose="020F0502020204030204" pitchFamily="34" charset="0"/>
              </a:rPr>
              <a:t>архитектура</a:t>
            </a:r>
          </a:p>
        </p:txBody>
      </p:sp>
    </p:spTree>
    <p:extLst>
      <p:ext uri="{BB962C8B-B14F-4D97-AF65-F5344CB8AC3E}">
        <p14:creationId xmlns:p14="http://schemas.microsoft.com/office/powerpoint/2010/main" val="17904557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7624" y="329619"/>
            <a:ext cx="7207969" cy="1253342"/>
          </a:xfrm>
        </p:spPr>
        <p:txBody>
          <a:bodyPr>
            <a:normAutofit/>
          </a:bodyPr>
          <a:lstStyle/>
          <a:p>
            <a:pPr lvl="0" algn="ctr"/>
            <a: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Этапы развития БД. </a:t>
            </a:r>
            <a:b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br>
            <a:r>
              <a:rPr lang="ru-RU" sz="3600" b="1" dirty="0" smtClean="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1</a:t>
            </a:r>
            <a: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 </a:t>
            </a:r>
            <a:r>
              <a:rPr lang="ru-RU" sz="3600" b="1" dirty="0" smtClean="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Базы </a:t>
            </a:r>
            <a: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данных на больших </a:t>
            </a:r>
            <a:r>
              <a:rPr lang="ru-RU" sz="3600" b="1" dirty="0" smtClean="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ЭВМ</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8"/>
            <a:ext cx="1165887" cy="12047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Схема 9"/>
          <p:cNvGraphicFramePr/>
          <p:nvPr>
            <p:extLst>
              <p:ext uri="{D42A27DB-BD31-4B8C-83A1-F6EECF244321}">
                <p14:modId xmlns:p14="http://schemas.microsoft.com/office/powerpoint/2010/main" val="885660367"/>
              </p:ext>
            </p:extLst>
          </p:nvPr>
        </p:nvGraphicFramePr>
        <p:xfrm>
          <a:off x="612775" y="1772816"/>
          <a:ext cx="8136904" cy="48245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920049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80528" y="595175"/>
            <a:ext cx="9073008" cy="673585"/>
          </a:xfrm>
        </p:spPr>
        <p:txBody>
          <a:bodyPr>
            <a:noAutofit/>
          </a:bodyPr>
          <a:lstStyle/>
          <a:p>
            <a:pPr algn="ctr"/>
            <a:r>
              <a:rPr lang="ru-RU" sz="4000" b="1" dirty="0">
                <a:ln w="6350">
                  <a:solidFill>
                    <a:schemeClr val="tx1">
                      <a:lumMod val="75000"/>
                      <a:lumOff val="25000"/>
                    </a:schemeClr>
                  </a:solidFill>
                </a:ln>
                <a:solidFill>
                  <a:srgbClr val="FFC000"/>
                </a:solidFill>
                <a:effectLst/>
              </a:rPr>
              <a:t>Введение в теорию баз данных </a:t>
            </a:r>
            <a:endParaRPr lang="ru-RU" sz="4000" b="1" dirty="0">
              <a:ln w="6350">
                <a:solidFill>
                  <a:schemeClr val="tx1">
                    <a:lumMod val="75000"/>
                    <a:lumOff val="25000"/>
                  </a:schemeClr>
                </a:solidFill>
              </a:ln>
              <a:solidFill>
                <a:srgbClr val="FFC000"/>
              </a:solidFill>
            </a:endParaRPr>
          </a:p>
        </p:txBody>
      </p:sp>
      <p:sp>
        <p:nvSpPr>
          <p:cNvPr id="3" name="Подзаголовок 2"/>
          <p:cNvSpPr>
            <a:spLocks noGrp="1"/>
          </p:cNvSpPr>
          <p:nvPr>
            <p:ph type="subTitle" idx="1"/>
          </p:nvPr>
        </p:nvSpPr>
        <p:spPr>
          <a:xfrm>
            <a:off x="-35536" y="5967640"/>
            <a:ext cx="5903680" cy="571504"/>
          </a:xfrm>
          <a:prstGeom prst="homePlate">
            <a:avLst/>
          </a:prstGeom>
          <a:solidFill>
            <a:schemeClr val="accent1">
              <a:lumMod val="60000"/>
              <a:lumOff val="40000"/>
            </a:schemeClr>
          </a:solidFill>
        </p:spPr>
        <p:style>
          <a:lnRef idx="0">
            <a:schemeClr val="accent1"/>
          </a:lnRef>
          <a:fillRef idx="3">
            <a:schemeClr val="accent1"/>
          </a:fillRef>
          <a:effectRef idx="3">
            <a:schemeClr val="accent1"/>
          </a:effectRef>
          <a:fontRef idx="minor">
            <a:schemeClr val="lt1"/>
          </a:fontRef>
        </p:style>
        <p:txBody>
          <a:bodyPr>
            <a:normAutofit/>
          </a:bodyPr>
          <a:lstStyle/>
          <a:p>
            <a:pPr algn="ctr"/>
            <a:r>
              <a:rPr lang="ru-RU" sz="2800" b="1" dirty="0" smtClean="0">
                <a:ln>
                  <a:noFill/>
                </a:ln>
                <a:solidFill>
                  <a:schemeClr val="tx1"/>
                </a:solidFill>
                <a:latin typeface="Calibri" panose="020F0502020204030204" pitchFamily="34" charset="0"/>
                <a:cs typeface="Calibri" panose="020F0502020204030204" pitchFamily="34" charset="0"/>
              </a:rPr>
              <a:t>Курс «Теория баз данных»</a:t>
            </a:r>
            <a:endParaRPr lang="ru-RU" sz="2800" b="1" dirty="0">
              <a:ln>
                <a:noFill/>
              </a:ln>
              <a:solidFill>
                <a:schemeClr val="tx1"/>
              </a:solidFill>
              <a:latin typeface="Calibri" panose="020F0502020204030204" pitchFamily="34" charset="0"/>
              <a:cs typeface="Calibri" panose="020F0502020204030204" pitchFamily="34" charset="0"/>
            </a:endParaRPr>
          </a:p>
        </p:txBody>
      </p:sp>
      <p:pic>
        <p:nvPicPr>
          <p:cNvPr id="1026" name="Picture 2" descr="http://esquaredatabase.com/images/boxbarimage5.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19672" y="1268760"/>
            <a:ext cx="6336704" cy="46836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Похожее изображение"/>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5085184"/>
            <a:ext cx="142875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91738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Этапы развития БД. </a:t>
            </a:r>
            <a:b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br>
            <a:r>
              <a:rPr lang="ru-RU" sz="3600" b="1" dirty="0" smtClean="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2</a:t>
            </a:r>
            <a: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 </a:t>
            </a:r>
            <a:r>
              <a:rPr lang="ru-RU" sz="3600" b="1" dirty="0" smtClean="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Настольные СУБД</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8"/>
            <a:ext cx="1165887" cy="1204750"/>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700808"/>
            <a:ext cx="5983833" cy="5157192"/>
          </a:xfrm>
          <a:prstGeom prst="rect">
            <a:avLst/>
          </a:prstGeom>
        </p:spPr>
        <p:txBody>
          <a:bodyPr/>
          <a:lstStyle/>
          <a:p>
            <a:pPr marL="342900" lvl="0" indent="-342900" algn="just" rtl="0">
              <a:buFont typeface="Wingdings" panose="05000000000000000000" pitchFamily="2" charset="2"/>
              <a:buChar char="ü"/>
            </a:pPr>
            <a:r>
              <a:rPr lang="ru-RU" sz="2200" dirty="0" smtClean="0">
                <a:latin typeface="Calibri" panose="020F0502020204030204" pitchFamily="34" charset="0"/>
                <a:cs typeface="Calibri" panose="020F0502020204030204" pitchFamily="34" charset="0"/>
              </a:rPr>
              <a:t>Звание </a:t>
            </a:r>
            <a:r>
              <a:rPr lang="ru-RU" sz="2200" i="1" dirty="0" smtClean="0">
                <a:latin typeface="Calibri" panose="020F0502020204030204" pitchFamily="34" charset="0"/>
                <a:cs typeface="Calibri" panose="020F0502020204030204" pitchFamily="34" charset="0"/>
              </a:rPr>
              <a:t>первого персонального компьютера </a:t>
            </a:r>
            <a:r>
              <a:rPr lang="ru-RU" sz="2200" dirty="0" smtClean="0">
                <a:latin typeface="Calibri" panose="020F0502020204030204" pitchFamily="34" charset="0"/>
                <a:cs typeface="Calibri" panose="020F0502020204030204" pitchFamily="34" charset="0"/>
              </a:rPr>
              <a:t>принадлежит модели </a:t>
            </a:r>
            <a:r>
              <a:rPr lang="ru-RU" sz="2200" b="1" dirty="0" smtClean="0">
                <a:latin typeface="Calibri" panose="020F0502020204030204" pitchFamily="34" charset="0"/>
                <a:cs typeface="Calibri" panose="020F0502020204030204" pitchFamily="34" charset="0"/>
              </a:rPr>
              <a:t>5100 </a:t>
            </a:r>
            <a:r>
              <a:rPr lang="ru-RU" sz="2200" dirty="0" smtClean="0">
                <a:latin typeface="Calibri" panose="020F0502020204030204" pitchFamily="34" charset="0"/>
                <a:cs typeface="Calibri" panose="020F0502020204030204" pitchFamily="34" charset="0"/>
              </a:rPr>
              <a:t>производства фирмы </a:t>
            </a:r>
            <a:r>
              <a:rPr lang="ru-RU" sz="2200" b="1" dirty="0" smtClean="0">
                <a:latin typeface="Calibri" panose="020F0502020204030204" pitchFamily="34" charset="0"/>
                <a:cs typeface="Calibri" panose="020F0502020204030204" pitchFamily="34" charset="0"/>
              </a:rPr>
              <a:t>IBM</a:t>
            </a:r>
            <a:r>
              <a:rPr lang="ru-RU" sz="2200" dirty="0" smtClean="0">
                <a:latin typeface="Calibri" panose="020F0502020204030204" pitchFamily="34" charset="0"/>
                <a:cs typeface="Calibri" panose="020F0502020204030204" pitchFamily="34" charset="0"/>
              </a:rPr>
              <a:t>, выпущенной в </a:t>
            </a:r>
            <a:r>
              <a:rPr lang="ru-RU" sz="2200" b="1" dirty="0" smtClean="0">
                <a:latin typeface="Calibri" panose="020F0502020204030204" pitchFamily="34" charset="0"/>
                <a:cs typeface="Calibri" panose="020F0502020204030204" pitchFamily="34" charset="0"/>
              </a:rPr>
              <a:t>1975</a:t>
            </a:r>
            <a:r>
              <a:rPr lang="ru-RU" sz="2200" dirty="0" smtClean="0">
                <a:latin typeface="Calibri" panose="020F0502020204030204" pitchFamily="34" charset="0"/>
                <a:cs typeface="Calibri" panose="020F0502020204030204" pitchFamily="34" charset="0"/>
              </a:rPr>
              <a:t> году. Он был более компактным, чем </a:t>
            </a:r>
            <a:r>
              <a:rPr lang="ru-RU" sz="2200" dirty="0" err="1" smtClean="0">
                <a:latin typeface="Calibri" panose="020F0502020204030204" pitchFamily="34" charset="0"/>
                <a:cs typeface="Calibri" panose="020F0502020204030204" pitchFamily="34" charset="0"/>
              </a:rPr>
              <a:t>мэйнфреймы</a:t>
            </a:r>
            <a:r>
              <a:rPr lang="ru-RU" sz="2200" dirty="0" smtClean="0">
                <a:latin typeface="Calibri" panose="020F0502020204030204" pitchFamily="34" charset="0"/>
                <a:cs typeface="Calibri" panose="020F0502020204030204" pitchFamily="34" charset="0"/>
              </a:rPr>
              <a:t>, имел встроенные монитор, клавиатуру и накопитель на магнитной ленте, и предназначался для решения научно-инженерных задач.</a:t>
            </a:r>
            <a:endParaRPr lang="en-US" sz="2200" dirty="0" smtClean="0">
              <a:latin typeface="Calibri" panose="020F0502020204030204" pitchFamily="34" charset="0"/>
              <a:cs typeface="Calibri" panose="020F0502020204030204" pitchFamily="34" charset="0"/>
            </a:endParaRPr>
          </a:p>
          <a:p>
            <a:pPr marL="342900" lvl="0" indent="-342900" algn="just" rtl="0">
              <a:buFont typeface="Wingdings" panose="05000000000000000000" pitchFamily="2" charset="2"/>
              <a:buChar char="ü"/>
            </a:pPr>
            <a:endParaRPr lang="ru-RU" sz="1200" dirty="0">
              <a:latin typeface="Calibri" panose="020F0502020204030204" pitchFamily="34" charset="0"/>
              <a:cs typeface="Calibri" panose="020F0502020204030204" pitchFamily="34" charset="0"/>
            </a:endParaRPr>
          </a:p>
          <a:p>
            <a:pPr marL="342900" lvl="0" indent="-342900" algn="just" rtl="0">
              <a:buFont typeface="Wingdings" panose="05000000000000000000" pitchFamily="2" charset="2"/>
              <a:buChar char="ü"/>
            </a:pPr>
            <a:r>
              <a:rPr lang="ru-RU" sz="2200" b="1" dirty="0" smtClean="0">
                <a:latin typeface="Calibri" panose="020F0502020204030204" pitchFamily="34" charset="0"/>
                <a:cs typeface="Calibri" panose="020F0502020204030204" pitchFamily="34" charset="0"/>
              </a:rPr>
              <a:t>Первым же массовым персональным компьютером </a:t>
            </a:r>
            <a:r>
              <a:rPr lang="ru-RU" sz="2200" dirty="0" smtClean="0">
                <a:latin typeface="Calibri" panose="020F0502020204030204" pitchFamily="34" charset="0"/>
                <a:cs typeface="Calibri" panose="020F0502020204030204" pitchFamily="34" charset="0"/>
              </a:rPr>
              <a:t>производства фирмы </a:t>
            </a:r>
            <a:r>
              <a:rPr lang="ru-RU" sz="2200" b="1" dirty="0" smtClean="0">
                <a:latin typeface="Calibri" panose="020F0502020204030204" pitchFamily="34" charset="0"/>
                <a:cs typeface="Calibri" panose="020F0502020204030204" pitchFamily="34" charset="0"/>
              </a:rPr>
              <a:t>IBM</a:t>
            </a:r>
            <a:r>
              <a:rPr lang="ru-RU" sz="2200" dirty="0" smtClean="0">
                <a:latin typeface="Calibri" panose="020F0502020204030204" pitchFamily="34" charset="0"/>
                <a:cs typeface="Calibri" panose="020F0502020204030204" pitchFamily="34" charset="0"/>
              </a:rPr>
              <a:t>, выпущенным в </a:t>
            </a:r>
            <a:r>
              <a:rPr lang="ru-RU" sz="2200" b="1" dirty="0" smtClean="0">
                <a:latin typeface="Calibri" panose="020F0502020204030204" pitchFamily="34" charset="0"/>
                <a:cs typeface="Calibri" panose="020F0502020204030204" pitchFamily="34" charset="0"/>
              </a:rPr>
              <a:t>1981</a:t>
            </a:r>
            <a:r>
              <a:rPr lang="ru-RU" sz="2200" dirty="0" smtClean="0">
                <a:latin typeface="Calibri" panose="020F0502020204030204" pitchFamily="34" charset="0"/>
                <a:cs typeface="Calibri" panose="020F0502020204030204" pitchFamily="34" charset="0"/>
              </a:rPr>
              <a:t> году, стал </a:t>
            </a:r>
            <a:r>
              <a:rPr lang="ru-RU" sz="2200" b="1" dirty="0" smtClean="0">
                <a:latin typeface="Calibri" panose="020F0502020204030204" pitchFamily="34" charset="0"/>
                <a:cs typeface="Calibri" panose="020F0502020204030204" pitchFamily="34" charset="0"/>
              </a:rPr>
              <a:t>IBM PC модели 5150</a:t>
            </a:r>
            <a:r>
              <a:rPr lang="ru-RU" sz="2200" dirty="0" smtClean="0">
                <a:latin typeface="Calibri" panose="020F0502020204030204" pitchFamily="34" charset="0"/>
                <a:cs typeface="Calibri" panose="020F0502020204030204" pitchFamily="34" charset="0"/>
              </a:rPr>
              <a:t>, положивший начало семейству наиболее распространённых современных персональных компьютеров.</a:t>
            </a:r>
            <a:endParaRPr lang="ru-RU" sz="2200" dirty="0">
              <a:latin typeface="Calibri" panose="020F0502020204030204" pitchFamily="34" charset="0"/>
              <a:cs typeface="Calibri" panose="020F0502020204030204" pitchFamily="34" charset="0"/>
            </a:endParaRPr>
          </a:p>
        </p:txBody>
      </p:sp>
      <p:pic>
        <p:nvPicPr>
          <p:cNvPr id="14338" name="Picture 2" descr="IBM PC 51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9656" y="4869160"/>
            <a:ext cx="2165226" cy="1567624"/>
          </a:xfrm>
          <a:prstGeom prst="roundRect">
            <a:avLst>
              <a:gd name="adj" fmla="val 8594"/>
            </a:avLst>
          </a:prstGeom>
          <a:solidFill>
            <a:srgbClr val="FFFFFF">
              <a:shade val="85000"/>
            </a:srgbClr>
          </a:solidFill>
          <a:ln>
            <a:solidFill>
              <a:srgbClr val="FFC000"/>
            </a:solid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14340" name="Picture 4" descr="IBM 5100 - MfK Ber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2157" y="2132856"/>
            <a:ext cx="2095500" cy="1533526"/>
          </a:xfrm>
          <a:prstGeom prst="roundRect">
            <a:avLst>
              <a:gd name="adj" fmla="val 8594"/>
            </a:avLst>
          </a:prstGeom>
          <a:solidFill>
            <a:srgbClr val="FFFFFF">
              <a:shade val="85000"/>
            </a:srgbClr>
          </a:solidFill>
          <a:ln>
            <a:solidFill>
              <a:srgbClr val="FFC000"/>
            </a:solid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3341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Этапы развития БД. </a:t>
            </a:r>
            <a:b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br>
            <a: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2. Настольные СУБД</a:t>
            </a: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8"/>
            <a:ext cx="1165887" cy="1204750"/>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1600598" y="5862463"/>
            <a:ext cx="6552728" cy="461665"/>
          </a:xfrm>
          <a:prstGeom prst="rect">
            <a:avLst/>
          </a:prstGeom>
        </p:spPr>
        <p:txBody>
          <a:bodyPr wrap="square">
            <a:spAutoFit/>
          </a:bodyPr>
          <a:lstStyle/>
          <a:p>
            <a:pPr algn="ctr"/>
            <a:r>
              <a:rPr lang="ru-RU" sz="2400" b="1" i="1" dirty="0">
                <a:latin typeface="Calibri" panose="020F0502020204030204" pitchFamily="34" charset="0"/>
                <a:cs typeface="Calibri" panose="020F0502020204030204" pitchFamily="34" charset="0"/>
              </a:rPr>
              <a:t>БД на персональных компьютерах</a:t>
            </a:r>
            <a:endParaRPr lang="ru-RU" sz="2400" b="1" i="1" dirty="0">
              <a:latin typeface="Calibri" panose="020F0502020204030204" pitchFamily="34" charset="0"/>
              <a:cs typeface="Calibri" panose="020F0502020204030204" pitchFamily="34" charset="0"/>
            </a:endParaRPr>
          </a:p>
        </p:txBody>
      </p:sp>
      <p:pic>
        <p:nvPicPr>
          <p:cNvPr id="10" name="Рисунок 9" descr="http://eos.ibi.spb.ru/umk/5_8/5/pict/1_2.jpg"/>
          <p:cNvPicPr/>
          <p:nvPr/>
        </p:nvPicPr>
        <p:blipFill>
          <a:blip r:embed="rId4">
            <a:extLst>
              <a:ext uri="{28A0092B-C50C-407E-A947-70E740481C1C}">
                <a14:useLocalDpi xmlns:a14="http://schemas.microsoft.com/office/drawing/2010/main" val="0"/>
              </a:ext>
            </a:extLst>
          </a:blip>
          <a:srcRect/>
          <a:stretch>
            <a:fillRect/>
          </a:stretch>
        </p:blipFill>
        <p:spPr bwMode="auto">
          <a:xfrm>
            <a:off x="2033543" y="1868282"/>
            <a:ext cx="5686838" cy="3744416"/>
          </a:xfrm>
          <a:prstGeom prst="rect">
            <a:avLst/>
          </a:prstGeom>
          <a:noFill/>
          <a:ln>
            <a:solidFill>
              <a:schemeClr val="accent1"/>
            </a:solidFill>
          </a:ln>
        </p:spPr>
      </p:pic>
    </p:spTree>
    <p:extLst>
      <p:ext uri="{BB962C8B-B14F-4D97-AF65-F5344CB8AC3E}">
        <p14:creationId xmlns:p14="http://schemas.microsoft.com/office/powerpoint/2010/main" val="34874445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Этапы развития БД. </a:t>
            </a:r>
            <a:b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br>
            <a: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2. Настольные СУБД</a:t>
            </a: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8"/>
            <a:ext cx="1165887" cy="1204750"/>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844824"/>
            <a:ext cx="8288090" cy="4464496"/>
          </a:xfrm>
          <a:prstGeom prst="rect">
            <a:avLst/>
          </a:prstGeom>
        </p:spPr>
        <p:txBody>
          <a:bodyPr/>
          <a:lstStyle/>
          <a:p>
            <a:pPr marL="533400" indent="-533400" algn="just">
              <a:buFont typeface="Wingdings" panose="05000000000000000000" pitchFamily="2" charset="2"/>
              <a:buChar char="ü"/>
            </a:pPr>
            <a:r>
              <a:rPr lang="ru-RU" sz="2200" dirty="0">
                <a:latin typeface="Calibri" panose="020F0502020204030204" pitchFamily="34" charset="0"/>
                <a:cs typeface="Calibri" panose="020F0502020204030204" pitchFamily="34" charset="0"/>
              </a:rPr>
              <a:t>Спрос на развитые удобные программы обработки данных заставлял поставщиков программного обеспечения поставлять все новые системы, которые принято называть </a:t>
            </a:r>
            <a:r>
              <a:rPr lang="ru-RU" sz="2200" b="1" i="1" dirty="0" smtClean="0">
                <a:latin typeface="Calibri" panose="020F0502020204030204" pitchFamily="34" charset="0"/>
                <a:cs typeface="Calibri" panose="020F0502020204030204" pitchFamily="34" charset="0"/>
              </a:rPr>
              <a:t>настольные СУБД</a:t>
            </a:r>
            <a:r>
              <a:rPr lang="ru-RU" sz="2200" dirty="0" smtClean="0">
                <a:latin typeface="Calibri" panose="020F0502020204030204" pitchFamily="34" charset="0"/>
                <a:cs typeface="Calibri" panose="020F0502020204030204" pitchFamily="34" charset="0"/>
              </a:rPr>
              <a:t>, позволяющие, с одной стороны, хранить в упорядоченном виде большие объемы информации, и, с другой стороны, имеющие удобный интерфейс для заполнения данных и генерации различных отчетов.</a:t>
            </a:r>
            <a:endParaRPr lang="en-US" sz="2200" dirty="0" smtClean="0">
              <a:latin typeface="Calibri" panose="020F0502020204030204" pitchFamily="34" charset="0"/>
              <a:cs typeface="Calibri" panose="020F0502020204030204" pitchFamily="34" charset="0"/>
            </a:endParaRPr>
          </a:p>
          <a:p>
            <a:pPr marL="533400" indent="-533400" algn="just">
              <a:buFont typeface="Wingdings" panose="05000000000000000000" pitchFamily="2" charset="2"/>
              <a:buChar char="ü"/>
            </a:pPr>
            <a:endParaRPr lang="ru-RU" sz="2200" dirty="0" smtClean="0">
              <a:latin typeface="Calibri" panose="020F0502020204030204" pitchFamily="34" charset="0"/>
              <a:cs typeface="Calibri" panose="020F0502020204030204" pitchFamily="34" charset="0"/>
            </a:endParaRPr>
          </a:p>
          <a:p>
            <a:pPr marL="533400" indent="-533400" algn="just">
              <a:buFont typeface="Wingdings" panose="05000000000000000000" pitchFamily="2" charset="2"/>
              <a:buChar char="ü"/>
            </a:pPr>
            <a:r>
              <a:rPr lang="ru-RU" sz="2200" dirty="0" smtClean="0">
                <a:latin typeface="Calibri" panose="020F0502020204030204" pitchFamily="34" charset="0"/>
                <a:cs typeface="Calibri" panose="020F0502020204030204" pitchFamily="34" charset="0"/>
              </a:rPr>
              <a:t>Наличие </a:t>
            </a:r>
            <a:r>
              <a:rPr lang="ru-RU" sz="2200" dirty="0">
                <a:latin typeface="Calibri" panose="020F0502020204030204" pitchFamily="34" charset="0"/>
                <a:cs typeface="Calibri" panose="020F0502020204030204" pitchFamily="34" charset="0"/>
              </a:rPr>
              <a:t>на рынке большого числа СУБД, выполняющих сходные функции, потребовало разработки методов экспорта, импорта и открытых форматов хранения данных. Так появились </a:t>
            </a:r>
            <a:r>
              <a:rPr lang="ru-RU" sz="2200" b="1" i="1" dirty="0">
                <a:latin typeface="Calibri" panose="020F0502020204030204" pitchFamily="34" charset="0"/>
                <a:cs typeface="Calibri" panose="020F0502020204030204" pitchFamily="34" charset="0"/>
              </a:rPr>
              <a:t>первые коммерческие СУБД с реляционной моделью данных</a:t>
            </a:r>
            <a:r>
              <a:rPr lang="ru-RU" sz="2200" b="1" dirty="0">
                <a:latin typeface="Calibri" panose="020F0502020204030204" pitchFamily="34" charset="0"/>
                <a:cs typeface="Calibri" panose="020F0502020204030204" pitchFamily="34" charset="0"/>
              </a:rPr>
              <a:t>.</a:t>
            </a:r>
            <a:endParaRPr lang="ru-RU" sz="2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13589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Этапы развития БД. </a:t>
            </a:r>
            <a:b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br>
            <a: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2. Настольные СУБД</a:t>
            </a: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8"/>
            <a:ext cx="1165887" cy="12047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Схема 2"/>
          <p:cNvGraphicFramePr/>
          <p:nvPr>
            <p:extLst>
              <p:ext uri="{D42A27DB-BD31-4B8C-83A1-F6EECF244321}">
                <p14:modId xmlns:p14="http://schemas.microsoft.com/office/powerpoint/2010/main" val="2892403922"/>
              </p:ext>
            </p:extLst>
          </p:nvPr>
        </p:nvGraphicFramePr>
        <p:xfrm>
          <a:off x="460374" y="1844824"/>
          <a:ext cx="8288090" cy="44644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713142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Этапы развития БД. </a:t>
            </a:r>
            <a:b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br>
            <a:r>
              <a:rPr lang="ru-RU" sz="3600" b="1" dirty="0" smtClean="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3. Распределенные базы данных</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8"/>
            <a:ext cx="1165887" cy="1204750"/>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sp>
        <p:nvSpPr>
          <p:cNvPr id="3" name="Прямоугольник 2"/>
          <p:cNvSpPr/>
          <p:nvPr/>
        </p:nvSpPr>
        <p:spPr>
          <a:xfrm>
            <a:off x="648331" y="1988840"/>
            <a:ext cx="7931822" cy="4524315"/>
          </a:xfrm>
          <a:prstGeom prst="rect">
            <a:avLst/>
          </a:prstGeom>
        </p:spPr>
        <p:txBody>
          <a:bodyPr wrap="square">
            <a:spAutoFit/>
          </a:bodyPr>
          <a:lstStyle/>
          <a:p>
            <a:pPr marL="342900" indent="-342900" algn="just">
              <a:buFont typeface="Wingdings" panose="05000000000000000000" pitchFamily="2" charset="2"/>
              <a:buChar char="Ø"/>
            </a:pPr>
            <a:r>
              <a:rPr lang="ru-RU" sz="2400" dirty="0">
                <a:latin typeface="Calibri" panose="020F0502020204030204" pitchFamily="34" charset="0"/>
                <a:cs typeface="Calibri" panose="020F0502020204030204" pitchFamily="34" charset="0"/>
              </a:rPr>
              <a:t>После процесса «персонализации» начался обратный процесс - </a:t>
            </a:r>
            <a:r>
              <a:rPr lang="ru-RU" sz="2400" b="1" dirty="0">
                <a:latin typeface="Calibri" panose="020F0502020204030204" pitchFamily="34" charset="0"/>
                <a:cs typeface="Calibri" panose="020F0502020204030204" pitchFamily="34" charset="0"/>
              </a:rPr>
              <a:t>интеграция</a:t>
            </a:r>
            <a:r>
              <a:rPr lang="ru-RU" sz="2400" dirty="0">
                <a:latin typeface="Calibri" panose="020F0502020204030204" pitchFamily="34" charset="0"/>
                <a:cs typeface="Calibri" panose="020F0502020204030204" pitchFamily="34" charset="0"/>
              </a:rPr>
              <a:t>. С увеличением количества локальных сетей, все больше информации стало передаваться между компьютерами. Остро встал вопрос согласованности данных, хранящихся и обрабатывающихся в разных местах, но логически друг с другом связанных. </a:t>
            </a:r>
            <a:endParaRPr lang="ru-RU" sz="2400" dirty="0" smtClean="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ru-RU" sz="2400" dirty="0" smtClean="0">
                <a:latin typeface="Calibri" panose="020F0502020204030204" pitchFamily="34" charset="0"/>
                <a:cs typeface="Calibri" panose="020F0502020204030204" pitchFamily="34" charset="0"/>
              </a:rPr>
              <a:t>Успешное </a:t>
            </a:r>
            <a:r>
              <a:rPr lang="ru-RU" sz="2400" dirty="0">
                <a:latin typeface="Calibri" panose="020F0502020204030204" pitchFamily="34" charset="0"/>
                <a:cs typeface="Calibri" panose="020F0502020204030204" pitchFamily="34" charset="0"/>
              </a:rPr>
              <a:t>решение этих задач приводит к появлению </a:t>
            </a:r>
            <a:r>
              <a:rPr lang="ru-RU" sz="2400" b="1" dirty="0">
                <a:latin typeface="Calibri" panose="020F0502020204030204" pitchFamily="34" charset="0"/>
                <a:cs typeface="Calibri" panose="020F0502020204030204" pitchFamily="34" charset="0"/>
              </a:rPr>
              <a:t>распределенных баз данных</a:t>
            </a:r>
            <a:r>
              <a:rPr lang="ru-RU" sz="2400" dirty="0">
                <a:latin typeface="Calibri" panose="020F0502020204030204" pitchFamily="34" charset="0"/>
                <a:cs typeface="Calibri" panose="020F0502020204030204" pitchFamily="34" charset="0"/>
              </a:rPr>
              <a:t>, сохраняющих все преимущества настольных СУБД и в тоже время позволяющих организовывать параллельную обработку информации и поддержку целостности баз данных.</a:t>
            </a:r>
            <a:endParaRPr lang="ru-R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63557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600" b="1" dirty="0" smtClean="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Особенности третьего этапа развития БД:</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8"/>
            <a:ext cx="1165887" cy="1204750"/>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graphicFrame>
        <p:nvGraphicFramePr>
          <p:cNvPr id="4" name="Схема 3"/>
          <p:cNvGraphicFramePr/>
          <p:nvPr>
            <p:extLst>
              <p:ext uri="{D42A27DB-BD31-4B8C-83A1-F6EECF244321}">
                <p14:modId xmlns:p14="http://schemas.microsoft.com/office/powerpoint/2010/main" val="233705188"/>
              </p:ext>
            </p:extLst>
          </p:nvPr>
        </p:nvGraphicFramePr>
        <p:xfrm>
          <a:off x="307975" y="1672401"/>
          <a:ext cx="8272178" cy="47809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215199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fontScale="90000"/>
          </a:bodyPr>
          <a:lstStyle/>
          <a:p>
            <a:pPr lvl="0" algn="ctr"/>
            <a: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Этапы развития БД. </a:t>
            </a:r>
            <a:b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br>
            <a:r>
              <a:rPr lang="ru-RU" sz="3600" b="1" dirty="0" smtClean="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4</a:t>
            </a:r>
            <a: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 Перспективы развития систем управления базами данных</a:t>
            </a: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8"/>
            <a:ext cx="1165887" cy="1204750"/>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sp>
        <p:nvSpPr>
          <p:cNvPr id="3" name="Прямоугольник 2"/>
          <p:cNvSpPr/>
          <p:nvPr/>
        </p:nvSpPr>
        <p:spPr>
          <a:xfrm>
            <a:off x="307975" y="1988840"/>
            <a:ext cx="8272178" cy="4464496"/>
          </a:xfrm>
          <a:prstGeom prst="rect">
            <a:avLst/>
          </a:prstGeom>
        </p:spPr>
        <p:txBody>
          <a:bodyPr/>
          <a:lstStyle/>
          <a:p>
            <a:pPr marL="533400" lvl="0" indent="-533400" algn="just" rtl="0">
              <a:buFont typeface="Wingdings" panose="05000000000000000000" pitchFamily="2" charset="2"/>
              <a:buChar char="v"/>
            </a:pPr>
            <a:r>
              <a:rPr lang="ru-RU" sz="2400" dirty="0" smtClean="0">
                <a:latin typeface="Calibri" panose="020F0502020204030204" pitchFamily="34" charset="0"/>
                <a:cs typeface="Calibri" panose="020F0502020204030204" pitchFamily="34" charset="0"/>
              </a:rPr>
              <a:t>Этот этап характеризуется появлением новой технологии доступа к данным — </a:t>
            </a:r>
            <a:r>
              <a:rPr lang="ru-RU" sz="2400" b="1" dirty="0" err="1" smtClean="0">
                <a:latin typeface="Calibri" panose="020F0502020204030204" pitchFamily="34" charset="0"/>
                <a:cs typeface="Calibri" panose="020F0502020204030204" pitchFamily="34" charset="0"/>
              </a:rPr>
              <a:t>интранет</a:t>
            </a:r>
            <a:r>
              <a:rPr lang="ru-RU" sz="2400" dirty="0" smtClean="0">
                <a:latin typeface="Calibri" panose="020F0502020204030204" pitchFamily="34" charset="0"/>
                <a:cs typeface="Calibri" panose="020F0502020204030204" pitchFamily="34" charset="0"/>
              </a:rPr>
              <a:t>. </a:t>
            </a:r>
          </a:p>
          <a:p>
            <a:pPr marL="533400" lvl="0" indent="-533400" algn="just" rtl="0">
              <a:buFont typeface="Wingdings" panose="05000000000000000000" pitchFamily="2" charset="2"/>
              <a:buChar char="v"/>
            </a:pPr>
            <a:endParaRPr lang="ru-RU" sz="2400" dirty="0" smtClean="0">
              <a:latin typeface="Calibri" panose="020F0502020204030204" pitchFamily="34" charset="0"/>
              <a:cs typeface="Calibri" panose="020F0502020204030204" pitchFamily="34" charset="0"/>
            </a:endParaRPr>
          </a:p>
          <a:p>
            <a:pPr marL="533400" lvl="0" indent="-533400" algn="just" rtl="0">
              <a:buFont typeface="Wingdings" panose="05000000000000000000" pitchFamily="2" charset="2"/>
              <a:buChar char="v"/>
            </a:pPr>
            <a:r>
              <a:rPr lang="ru-RU" sz="2400" dirty="0" smtClean="0">
                <a:latin typeface="Calibri" panose="020F0502020204030204" pitchFamily="34" charset="0"/>
                <a:cs typeface="Calibri" panose="020F0502020204030204" pitchFamily="34" charset="0"/>
              </a:rPr>
              <a:t>Отпадает необходимость использования специализированного клиентского программного обеспечения. </a:t>
            </a:r>
          </a:p>
          <a:p>
            <a:pPr marL="533400" lvl="0" indent="-533400" algn="just" rtl="0">
              <a:buFont typeface="Wingdings" panose="05000000000000000000" pitchFamily="2" charset="2"/>
              <a:buChar char="v"/>
            </a:pPr>
            <a:endParaRPr lang="ru-RU" sz="2400" dirty="0" smtClean="0">
              <a:latin typeface="Calibri" panose="020F0502020204030204" pitchFamily="34" charset="0"/>
              <a:cs typeface="Calibri" panose="020F0502020204030204" pitchFamily="34" charset="0"/>
            </a:endParaRPr>
          </a:p>
          <a:p>
            <a:pPr marL="533400" lvl="0" indent="-533400" algn="just" rtl="0">
              <a:buFont typeface="Wingdings" panose="05000000000000000000" pitchFamily="2" charset="2"/>
              <a:buChar char="v"/>
            </a:pPr>
            <a:r>
              <a:rPr lang="ru-RU" sz="2400" dirty="0" smtClean="0">
                <a:latin typeface="Calibri" panose="020F0502020204030204" pitchFamily="34" charset="0"/>
                <a:cs typeface="Calibri" panose="020F0502020204030204" pitchFamily="34" charset="0"/>
              </a:rPr>
              <a:t>Для работы с удаленной базой данных используется стандартный браузер Интернета, и для конечного пользователя процесс обращения к данным происходит аналогично работе во Всемирной Паутине</a:t>
            </a:r>
            <a:endParaRPr lang="ru-RU" sz="2400" u="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9069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fontScale="90000"/>
          </a:bodyPr>
          <a:lstStyle/>
          <a:p>
            <a:pPr lvl="0" algn="ctr"/>
            <a: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Этапы развития БД. </a:t>
            </a:r>
            <a:b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br>
            <a:r>
              <a:rPr lang="ru-RU" sz="3600" b="1" dirty="0" smtClean="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4</a:t>
            </a:r>
            <a:r>
              <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rPr>
              <a:t>. Перспективы развития систем управления базами данных</a:t>
            </a: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8"/>
            <a:ext cx="1165887" cy="1204750"/>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pic>
        <p:nvPicPr>
          <p:cNvPr id="25602" name="Picture 2" descr="http://eos.ibi.spb.ru/umk/5_8/5/pict/1_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204864"/>
            <a:ext cx="6553836" cy="2448272"/>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1331640" y="4797152"/>
            <a:ext cx="6553836" cy="830997"/>
          </a:xfrm>
          <a:prstGeom prst="rect">
            <a:avLst/>
          </a:prstGeom>
        </p:spPr>
        <p:txBody>
          <a:bodyPr wrap="square">
            <a:spAutoFit/>
          </a:bodyPr>
          <a:lstStyle/>
          <a:p>
            <a:pPr algn="ctr"/>
            <a:r>
              <a:rPr lang="ru-RU" sz="2400" b="1" dirty="0">
                <a:latin typeface="Calibri" panose="020F0502020204030204" pitchFamily="34" charset="0"/>
                <a:cs typeface="Calibri" panose="020F0502020204030204" pitchFamily="34" charset="0"/>
              </a:rPr>
              <a:t>Стандартный алгоритм взаимодействия </a:t>
            </a:r>
            <a:endParaRPr lang="ru-RU" sz="2400" b="1" dirty="0" smtClean="0">
              <a:latin typeface="Calibri" panose="020F0502020204030204" pitchFamily="34" charset="0"/>
              <a:cs typeface="Calibri" panose="020F0502020204030204" pitchFamily="34" charset="0"/>
            </a:endParaRPr>
          </a:p>
          <a:p>
            <a:pPr algn="ctr"/>
            <a:r>
              <a:rPr lang="ru-RU" sz="2400" b="1" dirty="0" err="1" smtClean="0">
                <a:latin typeface="Calibri" panose="020F0502020204030204" pitchFamily="34" charset="0"/>
                <a:cs typeface="Calibri" panose="020F0502020204030204" pitchFamily="34" charset="0"/>
              </a:rPr>
              <a:t>Web</a:t>
            </a:r>
            <a:r>
              <a:rPr lang="ru-RU" sz="2400" b="1" dirty="0" smtClean="0">
                <a:latin typeface="Calibri" panose="020F0502020204030204" pitchFamily="34" charset="0"/>
                <a:cs typeface="Calibri" panose="020F0502020204030204" pitchFamily="34" charset="0"/>
              </a:rPr>
              <a:t>-клиента </a:t>
            </a:r>
            <a:r>
              <a:rPr lang="ru-RU" sz="2400" b="1" dirty="0">
                <a:latin typeface="Calibri" panose="020F0502020204030204" pitchFamily="34" charset="0"/>
                <a:cs typeface="Calibri" panose="020F0502020204030204" pitchFamily="34" charset="0"/>
              </a:rPr>
              <a:t>и </a:t>
            </a:r>
            <a:r>
              <a:rPr lang="ru-RU" sz="2400" b="1" dirty="0" err="1">
                <a:latin typeface="Calibri" panose="020F0502020204030204" pitchFamily="34" charset="0"/>
                <a:cs typeface="Calibri" panose="020F0502020204030204" pitchFamily="34" charset="0"/>
              </a:rPr>
              <a:t>Web</a:t>
            </a:r>
            <a:r>
              <a:rPr lang="ru-RU" sz="2400" b="1" dirty="0">
                <a:latin typeface="Calibri" panose="020F0502020204030204" pitchFamily="34" charset="0"/>
                <a:cs typeface="Calibri" panose="020F0502020204030204" pitchFamily="34" charset="0"/>
              </a:rPr>
              <a:t>-сервера</a:t>
            </a:r>
            <a:endParaRPr lang="ru-RU"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48855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31640" y="365897"/>
            <a:ext cx="6908662" cy="1253342"/>
          </a:xfrm>
        </p:spPr>
        <p:txBody>
          <a:bodyPr>
            <a:normAutofit/>
          </a:bodyPr>
          <a:lstStyle/>
          <a:p>
            <a:pPr lvl="0" algn="ctr"/>
            <a:r>
              <a:rPr lang="ru-RU" sz="3200" b="1" dirty="0" smtClean="0">
                <a:ln w="6350">
                  <a:solidFill>
                    <a:schemeClr val="tx1">
                      <a:lumMod val="75000"/>
                      <a:lumOff val="25000"/>
                    </a:schemeClr>
                  </a:solidFill>
                </a:ln>
                <a:solidFill>
                  <a:srgbClr val="FFC000"/>
                </a:solidFill>
                <a:effectLst/>
              </a:rPr>
              <a:t>Основные понятия и определения</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graphicFrame>
        <p:nvGraphicFramePr>
          <p:cNvPr id="3" name="Схема 2"/>
          <p:cNvGraphicFramePr/>
          <p:nvPr>
            <p:extLst>
              <p:ext uri="{D42A27DB-BD31-4B8C-83A1-F6EECF244321}">
                <p14:modId xmlns:p14="http://schemas.microsoft.com/office/powerpoint/2010/main" val="3469820890"/>
              </p:ext>
            </p:extLst>
          </p:nvPr>
        </p:nvGraphicFramePr>
        <p:xfrm>
          <a:off x="460375" y="1844824"/>
          <a:ext cx="8272178" cy="46805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059808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200" b="1" dirty="0" smtClean="0">
                <a:ln w="6350">
                  <a:solidFill>
                    <a:schemeClr val="tx1">
                      <a:lumMod val="75000"/>
                      <a:lumOff val="25000"/>
                    </a:schemeClr>
                  </a:solidFill>
                </a:ln>
                <a:solidFill>
                  <a:srgbClr val="FFC000"/>
                </a:solidFill>
                <a:effectLst/>
              </a:rPr>
              <a:t>Схема работы с БД</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pic>
        <p:nvPicPr>
          <p:cNvPr id="8" name="Рисунок 7" descr="http://www.site-do.ru/images/db.gif"/>
          <p:cNvPicPr/>
          <p:nvPr/>
        </p:nvPicPr>
        <p:blipFill>
          <a:blip r:embed="rId4">
            <a:extLst>
              <a:ext uri="{28A0092B-C50C-407E-A947-70E740481C1C}">
                <a14:useLocalDpi xmlns:a14="http://schemas.microsoft.com/office/drawing/2010/main" val="0"/>
              </a:ext>
            </a:extLst>
          </a:blip>
          <a:srcRect/>
          <a:stretch>
            <a:fillRect/>
          </a:stretch>
        </p:blipFill>
        <p:spPr bwMode="auto">
          <a:xfrm>
            <a:off x="464740" y="2708920"/>
            <a:ext cx="8152457" cy="2217063"/>
          </a:xfrm>
          <a:prstGeom prst="roundRect">
            <a:avLst>
              <a:gd name="adj" fmla="val 8594"/>
            </a:avLst>
          </a:prstGeom>
          <a:solidFill>
            <a:srgbClr val="FFFFFF">
              <a:shade val="85000"/>
            </a:srgbClr>
          </a:solidFill>
          <a:ln>
            <a:solidFill>
              <a:srgbClr val="FFC000"/>
            </a:solidFill>
          </a:ln>
          <a:effectLst>
            <a:reflection blurRad="12700" stA="38000" endPos="28000" dist="5000" dir="5400000" sy="-100000" algn="bl" rotWithShape="0"/>
          </a:effectLst>
        </p:spPr>
      </p:pic>
      <p:sp>
        <p:nvSpPr>
          <p:cNvPr id="10" name="Прямоугольник 9"/>
          <p:cNvSpPr/>
          <p:nvPr/>
        </p:nvSpPr>
        <p:spPr>
          <a:xfrm>
            <a:off x="1360240" y="5212650"/>
            <a:ext cx="6553836" cy="461665"/>
          </a:xfrm>
          <a:prstGeom prst="rect">
            <a:avLst/>
          </a:prstGeom>
        </p:spPr>
        <p:txBody>
          <a:bodyPr wrap="square">
            <a:spAutoFit/>
          </a:bodyPr>
          <a:lstStyle/>
          <a:p>
            <a:pPr algn="ctr"/>
            <a:r>
              <a:rPr lang="ru-RU" sz="2400" b="1" dirty="0">
                <a:latin typeface="Calibri" panose="020F0502020204030204" pitchFamily="34" charset="0"/>
                <a:cs typeface="Calibri" panose="020F0502020204030204" pitchFamily="34" charset="0"/>
              </a:rPr>
              <a:t>П</a:t>
            </a:r>
            <a:r>
              <a:rPr lang="ru-RU" sz="2400" b="1" dirty="0" smtClean="0">
                <a:latin typeface="Calibri" panose="020F0502020204030204" pitchFamily="34" charset="0"/>
                <a:cs typeface="Calibri" panose="020F0502020204030204" pitchFamily="34" charset="0"/>
              </a:rPr>
              <a:t>ростейшая </a:t>
            </a:r>
            <a:r>
              <a:rPr lang="ru-RU" sz="2400" b="1" dirty="0">
                <a:latin typeface="Calibri" panose="020F0502020204030204" pitchFamily="34" charset="0"/>
                <a:cs typeface="Calibri" panose="020F0502020204030204" pitchFamily="34" charset="0"/>
              </a:rPr>
              <a:t>схема работы с базой данных</a:t>
            </a:r>
          </a:p>
        </p:txBody>
      </p:sp>
    </p:spTree>
    <p:extLst>
      <p:ext uri="{BB962C8B-B14F-4D97-AF65-F5344CB8AC3E}">
        <p14:creationId xmlns:p14="http://schemas.microsoft.com/office/powerpoint/2010/main" val="24458722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271464"/>
            <a:ext cx="8583488" cy="1362075"/>
          </a:xfrm>
        </p:spPr>
        <p:txBody>
          <a:bodyPr>
            <a:normAutofit/>
          </a:bodyPr>
          <a:lstStyle/>
          <a:p>
            <a:pPr algn="ctr"/>
            <a:r>
              <a:rPr lang="ru-RU" sz="4400" dirty="0" smtClean="0">
                <a:ln w="6350">
                  <a:solidFill>
                    <a:schemeClr val="tx2">
                      <a:lumMod val="75000"/>
                    </a:schemeClr>
                  </a:solidFill>
                </a:ln>
                <a:solidFill>
                  <a:srgbClr val="FFC000"/>
                </a:solidFill>
              </a:rPr>
              <a:t>Цели</a:t>
            </a:r>
            <a:r>
              <a:rPr lang="ru-RU" sz="4400" b="1" dirty="0" smtClean="0">
                <a:ln w="6350">
                  <a:solidFill>
                    <a:schemeClr val="tx2">
                      <a:lumMod val="75000"/>
                    </a:schemeClr>
                  </a:solidFill>
                </a:ln>
                <a:solidFill>
                  <a:srgbClr val="FFC000"/>
                </a:solidFill>
              </a:rPr>
              <a:t> занятия</a:t>
            </a:r>
            <a:endParaRPr lang="ru-RU" sz="4400" b="1" dirty="0">
              <a:ln w="6350">
                <a:solidFill>
                  <a:schemeClr val="tx2">
                    <a:lumMod val="75000"/>
                  </a:schemeClr>
                </a:solidFill>
              </a:ln>
              <a:solidFill>
                <a:srgbClr val="FFC000"/>
              </a:solidFill>
            </a:endParaRPr>
          </a:p>
        </p:txBody>
      </p:sp>
      <p:sp>
        <p:nvSpPr>
          <p:cNvPr id="4" name="Текст 3"/>
          <p:cNvSpPr>
            <a:spLocks noGrp="1"/>
          </p:cNvSpPr>
          <p:nvPr>
            <p:ph type="body" idx="1"/>
          </p:nvPr>
        </p:nvSpPr>
        <p:spPr>
          <a:xfrm>
            <a:off x="539552" y="1844824"/>
            <a:ext cx="8136904" cy="4752527"/>
          </a:xfrm>
        </p:spPr>
        <p:txBody>
          <a:bodyPr>
            <a:noAutofit/>
          </a:bodyPr>
          <a:lstStyle/>
          <a:p>
            <a:pPr marL="397764" lvl="0" indent="-342900" algn="just">
              <a:buFont typeface="Wingdings" panose="05000000000000000000" pitchFamily="2" charset="2"/>
              <a:buChar char="ü"/>
            </a:pPr>
            <a:r>
              <a:rPr lang="ru-RU" sz="2400" b="1" dirty="0" smtClean="0">
                <a:solidFill>
                  <a:schemeClr val="tx1"/>
                </a:solidFill>
                <a:latin typeface="Calibri" panose="020F0502020204030204" pitchFamily="34" charset="0"/>
                <a:cs typeface="Calibri" panose="020F0502020204030204" pitchFamily="34" charset="0"/>
              </a:rPr>
              <a:t>изучить понятия «база данных» и «система управления базами данных»;</a:t>
            </a:r>
          </a:p>
          <a:p>
            <a:pPr marL="397764" lvl="0" indent="-342900" algn="just">
              <a:buFont typeface="Wingdings" panose="05000000000000000000" pitchFamily="2" charset="2"/>
              <a:buChar char="ü"/>
            </a:pPr>
            <a:r>
              <a:rPr lang="ru-RU" sz="2400" b="1" dirty="0" smtClean="0">
                <a:solidFill>
                  <a:schemeClr val="tx1"/>
                </a:solidFill>
                <a:latin typeface="Calibri" panose="020F0502020204030204" pitchFamily="34" charset="0"/>
                <a:cs typeface="Calibri" panose="020F0502020204030204" pitchFamily="34" charset="0"/>
              </a:rPr>
              <a:t>рассмотреть этапы развития баз данных;</a:t>
            </a:r>
          </a:p>
          <a:p>
            <a:pPr marL="397764" lvl="0" indent="-342900" algn="just">
              <a:buFont typeface="Wingdings" panose="05000000000000000000" pitchFamily="2" charset="2"/>
              <a:buChar char="ü"/>
            </a:pPr>
            <a:r>
              <a:rPr lang="ru-RU" sz="2400" b="1" dirty="0" smtClean="0">
                <a:solidFill>
                  <a:schemeClr val="tx1"/>
                </a:solidFill>
                <a:latin typeface="Calibri" panose="020F0502020204030204" pitchFamily="34" charset="0"/>
                <a:cs typeface="Calibri" panose="020F0502020204030204" pitchFamily="34" charset="0"/>
              </a:rPr>
              <a:t>сравнить имеющиеся модели баз данных;</a:t>
            </a:r>
          </a:p>
          <a:p>
            <a:pPr marL="397764" lvl="0" indent="-342900" algn="just">
              <a:buFont typeface="Wingdings" panose="05000000000000000000" pitchFamily="2" charset="2"/>
              <a:buChar char="ü"/>
            </a:pPr>
            <a:r>
              <a:rPr lang="ru-RU" sz="2400" b="1" dirty="0" smtClean="0">
                <a:solidFill>
                  <a:schemeClr val="tx1"/>
                </a:solidFill>
                <a:latin typeface="Calibri" panose="020F0502020204030204" pitchFamily="34" charset="0"/>
                <a:cs typeface="Calibri" panose="020F0502020204030204" pitchFamily="34" charset="0"/>
              </a:rPr>
              <a:t>ознакомиться с 12 правилами Кодда;</a:t>
            </a:r>
          </a:p>
          <a:p>
            <a:pPr marL="397764" lvl="0" indent="-342900" algn="just">
              <a:buFont typeface="Wingdings" panose="05000000000000000000" pitchFamily="2" charset="2"/>
              <a:buChar char="ü"/>
            </a:pPr>
            <a:r>
              <a:rPr lang="ru-RU" sz="2400" b="1" dirty="0" smtClean="0">
                <a:solidFill>
                  <a:schemeClr val="tx1"/>
                </a:solidFill>
                <a:latin typeface="Calibri" panose="020F0502020204030204" pitchFamily="34" charset="0"/>
                <a:cs typeface="Calibri" panose="020F0502020204030204" pitchFamily="34" charset="0"/>
              </a:rPr>
              <a:t>изучить основы взаимодействия с </a:t>
            </a:r>
            <a:r>
              <a:rPr lang="en-US" sz="2400" b="1" dirty="0">
                <a:solidFill>
                  <a:schemeClr val="tx1"/>
                </a:solidFill>
                <a:latin typeface="Calibri" panose="020F0502020204030204" pitchFamily="34" charset="0"/>
                <a:cs typeface="Calibri" panose="020F0502020204030204" pitchFamily="34" charset="0"/>
              </a:rPr>
              <a:t>MS SQL </a:t>
            </a:r>
            <a:r>
              <a:rPr lang="en-US" sz="2400" b="1" dirty="0" smtClean="0">
                <a:solidFill>
                  <a:schemeClr val="tx1"/>
                </a:solidFill>
                <a:latin typeface="Calibri" panose="020F0502020204030204" pitchFamily="34" charset="0"/>
                <a:cs typeface="Calibri" panose="020F0502020204030204" pitchFamily="34" charset="0"/>
              </a:rPr>
              <a:t>Server</a:t>
            </a:r>
            <a:r>
              <a:rPr lang="ru-RU" sz="2400" b="1" dirty="0" smtClean="0">
                <a:solidFill>
                  <a:schemeClr val="tx1"/>
                </a:solidFill>
                <a:latin typeface="Calibri" panose="020F0502020204030204" pitchFamily="34" charset="0"/>
                <a:cs typeface="Calibri" panose="020F0502020204030204" pitchFamily="34" charset="0"/>
              </a:rPr>
              <a:t>;</a:t>
            </a:r>
          </a:p>
          <a:p>
            <a:pPr marL="397764" lvl="0" indent="-342900" algn="just">
              <a:buFont typeface="Wingdings" panose="05000000000000000000" pitchFamily="2" charset="2"/>
              <a:buChar char="ü"/>
            </a:pPr>
            <a:r>
              <a:rPr lang="ru-RU" sz="2400" b="1" dirty="0" smtClean="0">
                <a:solidFill>
                  <a:schemeClr val="tx1"/>
                </a:solidFill>
                <a:latin typeface="Calibri" panose="020F0502020204030204" pitchFamily="34" charset="0"/>
                <a:cs typeface="Calibri" panose="020F0502020204030204" pitchFamily="34" charset="0"/>
              </a:rPr>
              <a:t>научиться управлять базой данных в </a:t>
            </a:r>
            <a:r>
              <a:rPr lang="en-US" sz="2400" b="1" dirty="0" smtClean="0">
                <a:solidFill>
                  <a:schemeClr val="tx1"/>
                </a:solidFill>
                <a:latin typeface="Calibri" panose="020F0502020204030204" pitchFamily="34" charset="0"/>
                <a:cs typeface="Calibri" panose="020F0502020204030204" pitchFamily="34" charset="0"/>
              </a:rPr>
              <a:t>MS SQL Server</a:t>
            </a:r>
            <a:r>
              <a:rPr lang="ru-RU" sz="2400" b="1" dirty="0" smtClean="0">
                <a:solidFill>
                  <a:schemeClr val="tx1"/>
                </a:solidFill>
                <a:latin typeface="Calibri" panose="020F0502020204030204" pitchFamily="34" charset="0"/>
                <a:cs typeface="Calibri" panose="020F0502020204030204" pitchFamily="34" charset="0"/>
              </a:rPr>
              <a:t>.</a:t>
            </a:r>
            <a:endParaRPr lang="ru-RU" sz="2400" b="1" dirty="0">
              <a:solidFill>
                <a:schemeClr val="tx1"/>
              </a:solidFill>
              <a:latin typeface="Calibri" panose="020F0502020204030204" pitchFamily="34" charset="0"/>
              <a:cs typeface="Calibri" panose="020F0502020204030204" pitchFamily="34" charset="0"/>
            </a:endParaRPr>
          </a:p>
          <a:p>
            <a:endParaRPr lang="ru-RU" sz="2100" b="1" dirty="0">
              <a:solidFill>
                <a:schemeClr val="tx1"/>
              </a:solidFill>
              <a:latin typeface="Calibri" panose="020F0502020204030204" pitchFamily="34" charset="0"/>
              <a:cs typeface="Calibri" panose="020F0502020204030204" pitchFamily="34" charset="0"/>
            </a:endParaRPr>
          </a:p>
        </p:txBody>
      </p:sp>
      <p:pic>
        <p:nvPicPr>
          <p:cNvPr id="2054" name="Picture 6"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188639"/>
            <a:ext cx="1358280" cy="13582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Похожее изображение"/>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0312" y="129591"/>
            <a:ext cx="142875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8802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600" b="1" dirty="0" smtClean="0">
                <a:ln w="6350">
                  <a:solidFill>
                    <a:schemeClr val="tx1">
                      <a:lumMod val="75000"/>
                      <a:lumOff val="25000"/>
                    </a:schemeClr>
                  </a:solidFill>
                </a:ln>
                <a:solidFill>
                  <a:srgbClr val="FFC000"/>
                </a:solidFill>
                <a:effectLst/>
              </a:rPr>
              <a:t>Понятие модели данных</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graphicFrame>
        <p:nvGraphicFramePr>
          <p:cNvPr id="11" name="Схема 10"/>
          <p:cNvGraphicFramePr/>
          <p:nvPr>
            <p:extLst>
              <p:ext uri="{D42A27DB-BD31-4B8C-83A1-F6EECF244321}">
                <p14:modId xmlns:p14="http://schemas.microsoft.com/office/powerpoint/2010/main" val="3477743386"/>
              </p:ext>
            </p:extLst>
          </p:nvPr>
        </p:nvGraphicFramePr>
        <p:xfrm>
          <a:off x="612775" y="1916832"/>
          <a:ext cx="8136904" cy="41764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06971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7584" y="207603"/>
            <a:ext cx="7857546" cy="1253342"/>
          </a:xfrm>
        </p:spPr>
        <p:txBody>
          <a:bodyPr>
            <a:normAutofit/>
          </a:bodyPr>
          <a:lstStyle/>
          <a:p>
            <a:pPr lvl="0" algn="ctr"/>
            <a:r>
              <a:rPr lang="ru-RU" sz="3600" b="1" dirty="0" smtClean="0">
                <a:ln w="6350">
                  <a:solidFill>
                    <a:schemeClr val="tx1">
                      <a:lumMod val="75000"/>
                      <a:lumOff val="25000"/>
                    </a:schemeClr>
                  </a:solidFill>
                </a:ln>
                <a:solidFill>
                  <a:srgbClr val="FFC000"/>
                </a:solidFill>
                <a:effectLst/>
              </a:rPr>
              <a:t>Модели данных</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graphicFrame>
        <p:nvGraphicFramePr>
          <p:cNvPr id="11" name="Схема 10"/>
          <p:cNvGraphicFramePr/>
          <p:nvPr>
            <p:extLst>
              <p:ext uri="{D42A27DB-BD31-4B8C-83A1-F6EECF244321}">
                <p14:modId xmlns:p14="http://schemas.microsoft.com/office/powerpoint/2010/main" val="2506943019"/>
              </p:ext>
            </p:extLst>
          </p:nvPr>
        </p:nvGraphicFramePr>
        <p:xfrm>
          <a:off x="612775" y="1412776"/>
          <a:ext cx="8136904" cy="52565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95535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600" b="1" dirty="0" smtClean="0">
                <a:ln w="6350">
                  <a:solidFill>
                    <a:schemeClr val="tx1">
                      <a:lumMod val="75000"/>
                      <a:lumOff val="25000"/>
                    </a:schemeClr>
                  </a:solidFill>
                </a:ln>
                <a:solidFill>
                  <a:srgbClr val="FFC000"/>
                </a:solidFill>
                <a:effectLst/>
              </a:rPr>
              <a:t>1. Файловая модель данных</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graphicFrame>
        <p:nvGraphicFramePr>
          <p:cNvPr id="11" name="Схема 10"/>
          <p:cNvGraphicFramePr/>
          <p:nvPr>
            <p:extLst>
              <p:ext uri="{D42A27DB-BD31-4B8C-83A1-F6EECF244321}">
                <p14:modId xmlns:p14="http://schemas.microsoft.com/office/powerpoint/2010/main" val="1706162519"/>
              </p:ext>
            </p:extLst>
          </p:nvPr>
        </p:nvGraphicFramePr>
        <p:xfrm>
          <a:off x="612775" y="1556792"/>
          <a:ext cx="8136904" cy="51845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785730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600" b="1" dirty="0" smtClean="0">
                <a:ln w="6350">
                  <a:solidFill>
                    <a:schemeClr val="tx1">
                      <a:lumMod val="75000"/>
                      <a:lumOff val="25000"/>
                    </a:schemeClr>
                  </a:solidFill>
                </a:ln>
                <a:solidFill>
                  <a:srgbClr val="FFC000"/>
                </a:solidFill>
                <a:effectLst/>
              </a:rPr>
              <a:t>1. Недостатки файловой модели данных</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graphicFrame>
        <p:nvGraphicFramePr>
          <p:cNvPr id="11" name="Схема 10"/>
          <p:cNvGraphicFramePr/>
          <p:nvPr>
            <p:extLst>
              <p:ext uri="{D42A27DB-BD31-4B8C-83A1-F6EECF244321}">
                <p14:modId xmlns:p14="http://schemas.microsoft.com/office/powerpoint/2010/main" val="3745973265"/>
              </p:ext>
            </p:extLst>
          </p:nvPr>
        </p:nvGraphicFramePr>
        <p:xfrm>
          <a:off x="612775" y="1556792"/>
          <a:ext cx="8136904" cy="51845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072105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600" b="1" dirty="0" smtClean="0">
                <a:ln w="6350">
                  <a:solidFill>
                    <a:schemeClr val="tx1">
                      <a:lumMod val="75000"/>
                      <a:lumOff val="25000"/>
                    </a:schemeClr>
                  </a:solidFill>
                </a:ln>
                <a:solidFill>
                  <a:srgbClr val="FFC000"/>
                </a:solidFill>
                <a:effectLst/>
              </a:rPr>
              <a:t>2. Иерархическая модель данных</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sp>
        <p:nvSpPr>
          <p:cNvPr id="3" name="Прямоугольник 2"/>
          <p:cNvSpPr/>
          <p:nvPr/>
        </p:nvSpPr>
        <p:spPr>
          <a:xfrm>
            <a:off x="460375" y="1579752"/>
            <a:ext cx="8136904" cy="5184576"/>
          </a:xfrm>
          <a:prstGeom prst="rect">
            <a:avLst/>
          </a:prstGeom>
        </p:spPr>
        <p:txBody>
          <a:bodyPr/>
          <a:lstStyle/>
          <a:p>
            <a:pPr marL="530225" lvl="0" indent="-530225" algn="just">
              <a:buFont typeface="Wingdings" panose="05000000000000000000" pitchFamily="2" charset="2"/>
              <a:buChar char="ü"/>
            </a:pPr>
            <a:r>
              <a:rPr lang="ru-RU" sz="2200" b="1" i="1" dirty="0" smtClean="0">
                <a:latin typeface="Calibri" panose="020F0502020204030204" pitchFamily="34" charset="0"/>
                <a:cs typeface="Calibri" panose="020F0502020204030204" pitchFamily="34" charset="0"/>
              </a:rPr>
              <a:t>Иерархические базы данных</a:t>
            </a:r>
            <a:r>
              <a:rPr lang="ru-RU" sz="2200" b="1" dirty="0" smtClean="0">
                <a:latin typeface="Calibri" panose="020F0502020204030204" pitchFamily="34" charset="0"/>
                <a:cs typeface="Calibri" panose="020F0502020204030204" pitchFamily="34" charset="0"/>
              </a:rPr>
              <a:t> </a:t>
            </a:r>
            <a:r>
              <a:rPr lang="ru-RU" sz="2200" dirty="0" smtClean="0">
                <a:latin typeface="Calibri" panose="020F0502020204030204" pitchFamily="34" charset="0"/>
                <a:cs typeface="Calibri" panose="020F0502020204030204" pitchFamily="34" charset="0"/>
              </a:rPr>
              <a:t>графически могут быть представлены как </a:t>
            </a:r>
            <a:r>
              <a:rPr lang="ru-RU" sz="2200" i="1" dirty="0" smtClean="0">
                <a:latin typeface="Calibri" panose="020F0502020204030204" pitchFamily="34" charset="0"/>
                <a:cs typeface="Calibri" panose="020F0502020204030204" pitchFamily="34" charset="0"/>
              </a:rPr>
              <a:t>перевернутое</a:t>
            </a:r>
            <a:r>
              <a:rPr lang="ru-RU" sz="2200" dirty="0" smtClean="0">
                <a:latin typeface="Calibri" panose="020F0502020204030204" pitchFamily="34" charset="0"/>
                <a:cs typeface="Calibri" panose="020F0502020204030204" pitchFamily="34" charset="0"/>
              </a:rPr>
              <a:t> </a:t>
            </a:r>
            <a:r>
              <a:rPr lang="ru-RU" sz="2200" i="1" dirty="0" smtClean="0">
                <a:latin typeface="Calibri" panose="020F0502020204030204" pitchFamily="34" charset="0"/>
                <a:cs typeface="Calibri" panose="020F0502020204030204" pitchFamily="34" charset="0"/>
              </a:rPr>
              <a:t>дерево</a:t>
            </a:r>
            <a:r>
              <a:rPr lang="ru-RU" sz="2200" dirty="0" smtClean="0">
                <a:latin typeface="Calibri" panose="020F0502020204030204" pitchFamily="34" charset="0"/>
                <a:cs typeface="Calibri" panose="020F0502020204030204" pitchFamily="34" charset="0"/>
              </a:rPr>
              <a:t>, состоящее из объектов различных уровней. Верхний уровень (</a:t>
            </a:r>
            <a:r>
              <a:rPr lang="ru-RU" sz="2200" i="1" dirty="0" smtClean="0">
                <a:latin typeface="Calibri" panose="020F0502020204030204" pitchFamily="34" charset="0"/>
                <a:cs typeface="Calibri" panose="020F0502020204030204" pitchFamily="34" charset="0"/>
              </a:rPr>
              <a:t>корень дерева</a:t>
            </a:r>
            <a:r>
              <a:rPr lang="ru-RU" sz="2200" dirty="0" smtClean="0">
                <a:latin typeface="Calibri" panose="020F0502020204030204" pitchFamily="34" charset="0"/>
                <a:cs typeface="Calibri" panose="020F0502020204030204" pitchFamily="34" charset="0"/>
              </a:rPr>
              <a:t>) занимает один </a:t>
            </a:r>
            <a:r>
              <a:rPr lang="ru-RU" sz="2200" i="1" dirty="0" smtClean="0">
                <a:latin typeface="Calibri" panose="020F0502020204030204" pitchFamily="34" charset="0"/>
                <a:cs typeface="Calibri" panose="020F0502020204030204" pitchFamily="34" charset="0"/>
              </a:rPr>
              <a:t>объект</a:t>
            </a:r>
            <a:r>
              <a:rPr lang="ru-RU" sz="2200" dirty="0" smtClean="0">
                <a:latin typeface="Calibri" panose="020F0502020204030204" pitchFamily="34" charset="0"/>
                <a:cs typeface="Calibri" panose="020F0502020204030204" pitchFamily="34" charset="0"/>
              </a:rPr>
              <a:t>, второй - объекты второго уровня и так далее.</a:t>
            </a:r>
          </a:p>
          <a:p>
            <a:pPr marL="530225" lvl="0" indent="-530225" algn="just">
              <a:buFont typeface="Wingdings" panose="05000000000000000000" pitchFamily="2" charset="2"/>
              <a:buChar char="ü"/>
            </a:pPr>
            <a:endParaRPr lang="ru-RU" sz="2200" b="1" dirty="0">
              <a:latin typeface="Calibri" panose="020F0502020204030204" pitchFamily="34" charset="0"/>
              <a:cs typeface="Calibri" panose="020F0502020204030204" pitchFamily="34" charset="0"/>
            </a:endParaRPr>
          </a:p>
          <a:p>
            <a:pPr marL="530225" lvl="0" indent="-530225" algn="just">
              <a:buFont typeface="Wingdings" panose="05000000000000000000" pitchFamily="2" charset="2"/>
              <a:buChar char="ü"/>
            </a:pPr>
            <a:r>
              <a:rPr lang="ru-RU" sz="2200" dirty="0" smtClean="0">
                <a:latin typeface="Calibri" panose="020F0502020204030204" pitchFamily="34" charset="0"/>
                <a:cs typeface="Calibri" panose="020F0502020204030204" pitchFamily="34" charset="0"/>
              </a:rPr>
              <a:t>Между объектами существуют связи, каждый </a:t>
            </a:r>
            <a:r>
              <a:rPr lang="ru-RU" sz="2200" i="1" dirty="0" smtClean="0">
                <a:latin typeface="Calibri" panose="020F0502020204030204" pitchFamily="34" charset="0"/>
                <a:cs typeface="Calibri" panose="020F0502020204030204" pitchFamily="34" charset="0"/>
              </a:rPr>
              <a:t>объект</a:t>
            </a:r>
            <a:r>
              <a:rPr lang="ru-RU" sz="2200" dirty="0" smtClean="0">
                <a:latin typeface="Calibri" panose="020F0502020204030204" pitchFamily="34" charset="0"/>
                <a:cs typeface="Calibri" panose="020F0502020204030204" pitchFamily="34" charset="0"/>
              </a:rPr>
              <a:t> может включать в себя несколько объектов более низкого уровня. Такие объекты находятся в отношении предка (</a:t>
            </a:r>
            <a:r>
              <a:rPr lang="ru-RU" sz="2200" i="1" dirty="0" smtClean="0">
                <a:latin typeface="Calibri" panose="020F0502020204030204" pitchFamily="34" charset="0"/>
                <a:cs typeface="Calibri" panose="020F0502020204030204" pitchFamily="34" charset="0"/>
              </a:rPr>
              <a:t>объект</a:t>
            </a:r>
            <a:r>
              <a:rPr lang="ru-RU" sz="2200" dirty="0" smtClean="0">
                <a:latin typeface="Calibri" panose="020F0502020204030204" pitchFamily="34" charset="0"/>
                <a:cs typeface="Calibri" panose="020F0502020204030204" pitchFamily="34" charset="0"/>
              </a:rPr>
              <a:t>, более близкий к корню) к потомку (</a:t>
            </a:r>
            <a:r>
              <a:rPr lang="ru-RU" sz="2200" i="1" dirty="0" smtClean="0">
                <a:latin typeface="Calibri" panose="020F0502020204030204" pitchFamily="34" charset="0"/>
                <a:cs typeface="Calibri" panose="020F0502020204030204" pitchFamily="34" charset="0"/>
              </a:rPr>
              <a:t>объект</a:t>
            </a:r>
            <a:r>
              <a:rPr lang="ru-RU" sz="2200" dirty="0" smtClean="0">
                <a:latin typeface="Calibri" panose="020F0502020204030204" pitchFamily="34" charset="0"/>
                <a:cs typeface="Calibri" panose="020F0502020204030204" pitchFamily="34" charset="0"/>
              </a:rPr>
              <a:t> более низкого уровня), при этом </a:t>
            </a:r>
            <a:r>
              <a:rPr lang="ru-RU" sz="2200" i="1" dirty="0" smtClean="0">
                <a:latin typeface="Calibri" panose="020F0502020204030204" pitchFamily="34" charset="0"/>
                <a:cs typeface="Calibri" panose="020F0502020204030204" pitchFamily="34" charset="0"/>
              </a:rPr>
              <a:t>объект</a:t>
            </a:r>
            <a:r>
              <a:rPr lang="ru-RU" sz="2200" dirty="0" smtClean="0">
                <a:latin typeface="Calibri" panose="020F0502020204030204" pitchFamily="34" charset="0"/>
                <a:cs typeface="Calibri" panose="020F0502020204030204" pitchFamily="34" charset="0"/>
              </a:rPr>
              <a:t>-предок может не иметь потомков или иметь их несколько, тогда как </a:t>
            </a:r>
            <a:r>
              <a:rPr lang="ru-RU" sz="2200" i="1" dirty="0" smtClean="0">
                <a:latin typeface="Calibri" panose="020F0502020204030204" pitchFamily="34" charset="0"/>
                <a:cs typeface="Calibri" panose="020F0502020204030204" pitchFamily="34" charset="0"/>
              </a:rPr>
              <a:t>объект</a:t>
            </a:r>
            <a:r>
              <a:rPr lang="ru-RU" sz="2200" dirty="0" smtClean="0">
                <a:latin typeface="Calibri" panose="020F0502020204030204" pitchFamily="34" charset="0"/>
                <a:cs typeface="Calibri" panose="020F0502020204030204" pitchFamily="34" charset="0"/>
              </a:rPr>
              <a:t>-</a:t>
            </a:r>
            <a:r>
              <a:rPr lang="ru-RU" sz="2200" i="1" dirty="0" smtClean="0">
                <a:latin typeface="Calibri" panose="020F0502020204030204" pitchFamily="34" charset="0"/>
                <a:cs typeface="Calibri" panose="020F0502020204030204" pitchFamily="34" charset="0"/>
              </a:rPr>
              <a:t>потомок</a:t>
            </a:r>
            <a:r>
              <a:rPr lang="ru-RU" sz="2200" dirty="0" smtClean="0">
                <a:latin typeface="Calibri" panose="020F0502020204030204" pitchFamily="34" charset="0"/>
                <a:cs typeface="Calibri" panose="020F0502020204030204" pitchFamily="34" charset="0"/>
              </a:rPr>
              <a:t> обязательно имеет только одного предка. Объекты, имеющие общего предка, называются </a:t>
            </a:r>
            <a:r>
              <a:rPr lang="ru-RU" sz="2200" i="1" dirty="0" smtClean="0">
                <a:latin typeface="Calibri" panose="020F0502020204030204" pitchFamily="34" charset="0"/>
                <a:cs typeface="Calibri" panose="020F0502020204030204" pitchFamily="34" charset="0"/>
              </a:rPr>
              <a:t>близнецами</a:t>
            </a:r>
            <a:r>
              <a:rPr lang="ru-RU" sz="2200" dirty="0" smtClean="0">
                <a:latin typeface="Calibri" panose="020F0502020204030204" pitchFamily="34" charset="0"/>
                <a:cs typeface="Calibri" panose="020F0502020204030204" pitchFamily="34" charset="0"/>
              </a:rPr>
              <a:t>.</a:t>
            </a:r>
            <a:endParaRPr lang="ru-R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56054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600" b="1" dirty="0" smtClean="0">
                <a:ln w="6350">
                  <a:solidFill>
                    <a:schemeClr val="tx1">
                      <a:lumMod val="75000"/>
                      <a:lumOff val="25000"/>
                    </a:schemeClr>
                  </a:solidFill>
                </a:ln>
                <a:solidFill>
                  <a:srgbClr val="FFC000"/>
                </a:solidFill>
                <a:effectLst/>
              </a:rPr>
              <a:t>2. Иерархическая модель данных</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sp>
        <p:nvSpPr>
          <p:cNvPr id="3" name="Прямоугольник 2"/>
          <p:cNvSpPr/>
          <p:nvPr/>
        </p:nvSpPr>
        <p:spPr>
          <a:xfrm>
            <a:off x="460375" y="1844824"/>
            <a:ext cx="8136904" cy="4919504"/>
          </a:xfrm>
          <a:prstGeom prst="rect">
            <a:avLst/>
          </a:prstGeom>
        </p:spPr>
        <p:txBody>
          <a:bodyPr/>
          <a:lstStyle/>
          <a:p>
            <a:pPr lvl="0" algn="just"/>
            <a:r>
              <a:rPr lang="ru-RU" sz="2400" dirty="0">
                <a:latin typeface="Calibri" panose="020F0502020204030204" pitchFamily="34" charset="0"/>
                <a:cs typeface="Calibri" panose="020F0502020204030204" pitchFamily="34" charset="0"/>
              </a:rPr>
              <a:t>Основными понятиями иерархической модели данных являются: </a:t>
            </a:r>
            <a:r>
              <a:rPr lang="ru-RU" sz="2400" i="1" dirty="0">
                <a:latin typeface="Calibri" panose="020F0502020204030204" pitchFamily="34" charset="0"/>
                <a:cs typeface="Calibri" panose="020F0502020204030204" pitchFamily="34" charset="0"/>
              </a:rPr>
              <a:t>уровень, узел (или элемент) и связь</a:t>
            </a:r>
            <a:r>
              <a:rPr lang="ru-RU" sz="2400" dirty="0">
                <a:latin typeface="Calibri" panose="020F0502020204030204" pitchFamily="34" charset="0"/>
                <a:cs typeface="Calibri" panose="020F0502020204030204" pitchFamily="34" charset="0"/>
              </a:rPr>
              <a:t>. Такая модель данных обладает следующими свойствами:</a:t>
            </a:r>
          </a:p>
          <a:p>
            <a:pPr marL="530225" lvl="0" indent="-530225" algn="just">
              <a:buFont typeface="Wingdings" panose="05000000000000000000" pitchFamily="2" charset="2"/>
              <a:buChar char="ü"/>
            </a:pPr>
            <a:r>
              <a:rPr lang="ru-RU" sz="2400" dirty="0" smtClean="0">
                <a:latin typeface="Calibri" panose="020F0502020204030204" pitchFamily="34" charset="0"/>
                <a:cs typeface="Calibri" panose="020F0502020204030204" pitchFamily="34" charset="0"/>
              </a:rPr>
              <a:t>каждый </a:t>
            </a:r>
            <a:r>
              <a:rPr lang="ru-RU" sz="2400" dirty="0">
                <a:latin typeface="Calibri" panose="020F0502020204030204" pitchFamily="34" charset="0"/>
                <a:cs typeface="Calibri" panose="020F0502020204030204" pitchFamily="34" charset="0"/>
              </a:rPr>
              <a:t>узел связан только с одним вышестоящим узлом, кроме вершины;</a:t>
            </a:r>
          </a:p>
          <a:p>
            <a:pPr marL="530225" lvl="0" indent="-530225" algn="just">
              <a:buFont typeface="Wingdings" panose="05000000000000000000" pitchFamily="2" charset="2"/>
              <a:buChar char="ü"/>
            </a:pPr>
            <a:r>
              <a:rPr lang="ru-RU" sz="2400" dirty="0" smtClean="0">
                <a:latin typeface="Calibri" panose="020F0502020204030204" pitchFamily="34" charset="0"/>
                <a:cs typeface="Calibri" panose="020F0502020204030204" pitchFamily="34" charset="0"/>
              </a:rPr>
              <a:t>иерархическая </a:t>
            </a:r>
            <a:r>
              <a:rPr lang="ru-RU" sz="2400" dirty="0">
                <a:latin typeface="Calibri" panose="020F0502020204030204" pitchFamily="34" charset="0"/>
                <a:cs typeface="Calibri" panose="020F0502020204030204" pitchFamily="34" charset="0"/>
              </a:rPr>
              <a:t>модель данных имеет только одну вершину, узел не подчинен более никаким узлам;</a:t>
            </a:r>
          </a:p>
          <a:p>
            <a:pPr marL="530225" lvl="0" indent="-530225" algn="just">
              <a:buFont typeface="Wingdings" panose="05000000000000000000" pitchFamily="2" charset="2"/>
              <a:buChar char="ü"/>
            </a:pPr>
            <a:r>
              <a:rPr lang="ru-RU" sz="2400" dirty="0" smtClean="0">
                <a:latin typeface="Calibri" panose="020F0502020204030204" pitchFamily="34" charset="0"/>
                <a:cs typeface="Calibri" panose="020F0502020204030204" pitchFamily="34" charset="0"/>
              </a:rPr>
              <a:t>от </a:t>
            </a:r>
            <a:r>
              <a:rPr lang="ru-RU" sz="2400" dirty="0">
                <a:latin typeface="Calibri" panose="020F0502020204030204" pitchFamily="34" charset="0"/>
                <a:cs typeface="Calibri" panose="020F0502020204030204" pitchFamily="34" charset="0"/>
              </a:rPr>
              <a:t>каждого узла существует единственный путь к вершине;</a:t>
            </a:r>
          </a:p>
          <a:p>
            <a:pPr marL="530225" lvl="0" indent="-530225" algn="just">
              <a:buFont typeface="Wingdings" panose="05000000000000000000" pitchFamily="2" charset="2"/>
              <a:buChar char="ü"/>
            </a:pPr>
            <a:r>
              <a:rPr lang="ru-RU" sz="2400" dirty="0" smtClean="0">
                <a:latin typeface="Calibri" panose="020F0502020204030204" pitchFamily="34" charset="0"/>
                <a:cs typeface="Calibri" panose="020F0502020204030204" pitchFamily="34" charset="0"/>
              </a:rPr>
              <a:t>связь </a:t>
            </a:r>
            <a:r>
              <a:rPr lang="ru-RU" sz="2400" dirty="0">
                <a:latin typeface="Calibri" panose="020F0502020204030204" pitchFamily="34" charset="0"/>
                <a:cs typeface="Calibri" panose="020F0502020204030204" pitchFamily="34" charset="0"/>
              </a:rPr>
              <a:t>не может быть установлена между объектами, находящимися через уровень;</a:t>
            </a:r>
          </a:p>
          <a:p>
            <a:pPr marL="530225" lvl="0" indent="-530225" algn="just">
              <a:buFont typeface="Wingdings" panose="05000000000000000000" pitchFamily="2" charset="2"/>
              <a:buChar char="ü"/>
            </a:pPr>
            <a:r>
              <a:rPr lang="ru-RU" sz="2400" dirty="0" smtClean="0">
                <a:latin typeface="Calibri" panose="020F0502020204030204" pitchFamily="34" charset="0"/>
                <a:cs typeface="Calibri" panose="020F0502020204030204" pitchFamily="34" charset="0"/>
              </a:rPr>
              <a:t>связь </a:t>
            </a:r>
            <a:r>
              <a:rPr lang="ru-RU" sz="2400" dirty="0">
                <a:latin typeface="Calibri" panose="020F0502020204030204" pitchFamily="34" charset="0"/>
                <a:cs typeface="Calibri" panose="020F0502020204030204" pitchFamily="34" charset="0"/>
              </a:rPr>
              <a:t>между узлами первого уровня не определяется.</a:t>
            </a:r>
          </a:p>
        </p:txBody>
      </p:sp>
    </p:spTree>
    <p:extLst>
      <p:ext uri="{BB962C8B-B14F-4D97-AF65-F5344CB8AC3E}">
        <p14:creationId xmlns:p14="http://schemas.microsoft.com/office/powerpoint/2010/main" val="16652159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600" b="1" dirty="0" smtClean="0">
                <a:ln w="6350">
                  <a:solidFill>
                    <a:schemeClr val="tx1">
                      <a:lumMod val="75000"/>
                      <a:lumOff val="25000"/>
                    </a:schemeClr>
                  </a:solidFill>
                </a:ln>
                <a:solidFill>
                  <a:srgbClr val="FFC000"/>
                </a:solidFill>
                <a:effectLst/>
              </a:rPr>
              <a:t>2. Иерархическая модель данных</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pic>
        <p:nvPicPr>
          <p:cNvPr id="8" name="Рисунок 7" descr="Иерархическая база данных Каталог папок Windows"/>
          <p:cNvPicPr/>
          <p:nvPr/>
        </p:nvPicPr>
        <p:blipFill>
          <a:blip r:embed="rId4">
            <a:extLst>
              <a:ext uri="{28A0092B-C50C-407E-A947-70E740481C1C}">
                <a14:useLocalDpi xmlns:a14="http://schemas.microsoft.com/office/drawing/2010/main" val="0"/>
              </a:ext>
            </a:extLst>
          </a:blip>
          <a:srcRect/>
          <a:stretch>
            <a:fillRect/>
          </a:stretch>
        </p:blipFill>
        <p:spPr bwMode="auto">
          <a:xfrm>
            <a:off x="1589955" y="1695420"/>
            <a:ext cx="6395059" cy="4132864"/>
          </a:xfrm>
          <a:prstGeom prst="rect">
            <a:avLst/>
          </a:prstGeom>
          <a:noFill/>
          <a:ln>
            <a:noFill/>
          </a:ln>
        </p:spPr>
      </p:pic>
      <p:sp>
        <p:nvSpPr>
          <p:cNvPr id="10" name="Прямоугольник 9"/>
          <p:cNvSpPr/>
          <p:nvPr/>
        </p:nvSpPr>
        <p:spPr>
          <a:xfrm>
            <a:off x="1510566" y="5828284"/>
            <a:ext cx="6553836" cy="830997"/>
          </a:xfrm>
          <a:prstGeom prst="rect">
            <a:avLst/>
          </a:prstGeom>
        </p:spPr>
        <p:txBody>
          <a:bodyPr wrap="square">
            <a:spAutoFit/>
          </a:bodyPr>
          <a:lstStyle/>
          <a:p>
            <a:pPr algn="ctr"/>
            <a:r>
              <a:rPr lang="ru-RU" sz="2400" b="1" dirty="0">
                <a:latin typeface="Calibri" panose="020F0502020204030204" pitchFamily="34" charset="0"/>
                <a:cs typeface="Calibri" panose="020F0502020204030204" pitchFamily="34" charset="0"/>
              </a:rPr>
              <a:t>Иерархическая база данных Каталог папок </a:t>
            </a:r>
            <a:r>
              <a:rPr lang="ru-RU" sz="2400" b="1" dirty="0" err="1">
                <a:latin typeface="Calibri" panose="020F0502020204030204" pitchFamily="34" charset="0"/>
                <a:cs typeface="Calibri" panose="020F0502020204030204" pitchFamily="34" charset="0"/>
              </a:rPr>
              <a:t>Windows</a:t>
            </a:r>
            <a:endParaRPr lang="ru-RU"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55874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600" b="1" dirty="0" smtClean="0">
                <a:ln w="6350">
                  <a:solidFill>
                    <a:schemeClr val="tx1">
                      <a:lumMod val="75000"/>
                      <a:lumOff val="25000"/>
                    </a:schemeClr>
                  </a:solidFill>
                </a:ln>
                <a:solidFill>
                  <a:srgbClr val="FFC000"/>
                </a:solidFill>
                <a:effectLst/>
              </a:rPr>
              <a:t>2. Иерархическая модель данных</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sp>
        <p:nvSpPr>
          <p:cNvPr id="10" name="Прямоугольник 9"/>
          <p:cNvSpPr/>
          <p:nvPr/>
        </p:nvSpPr>
        <p:spPr>
          <a:xfrm>
            <a:off x="1510566" y="5597451"/>
            <a:ext cx="6553836" cy="461665"/>
          </a:xfrm>
          <a:prstGeom prst="rect">
            <a:avLst/>
          </a:prstGeom>
        </p:spPr>
        <p:txBody>
          <a:bodyPr wrap="square">
            <a:spAutoFit/>
          </a:bodyPr>
          <a:lstStyle/>
          <a:p>
            <a:pPr algn="ctr"/>
            <a:r>
              <a:rPr lang="ru-RU" sz="2400" b="1" dirty="0">
                <a:latin typeface="Calibri" panose="020F0502020204030204" pitchFamily="34" charset="0"/>
                <a:cs typeface="Calibri" panose="020F0502020204030204" pitchFamily="34" charset="0"/>
              </a:rPr>
              <a:t>Иерархическая структура </a:t>
            </a:r>
            <a:r>
              <a:rPr lang="ru-RU" sz="2400" b="1" dirty="0" smtClean="0">
                <a:latin typeface="Calibri" panose="020F0502020204030204" pitchFamily="34" charset="0"/>
                <a:cs typeface="Calibri" panose="020F0502020204030204" pitchFamily="34" charset="0"/>
              </a:rPr>
              <a:t>БД «Университет»</a:t>
            </a:r>
            <a:endParaRPr lang="ru-RU" sz="2400" b="1" dirty="0">
              <a:latin typeface="Calibri" panose="020F0502020204030204" pitchFamily="34" charset="0"/>
              <a:cs typeface="Calibri" panose="020F0502020204030204" pitchFamily="34" charset="0"/>
            </a:endParaRPr>
          </a:p>
        </p:txBody>
      </p:sp>
      <p:pic>
        <p:nvPicPr>
          <p:cNvPr id="37890" name="Picture 2" descr="http://www.site-do.ru/images/db2.gif"/>
          <p:cNvPicPr>
            <a:picLocks noChangeAspect="1" noChangeArrowheads="1"/>
          </p:cNvPicPr>
          <p:nvPr/>
        </p:nvPicPr>
        <p:blipFill rotWithShape="1">
          <a:blip r:embed="rId4">
            <a:extLst>
              <a:ext uri="{28A0092B-C50C-407E-A947-70E740481C1C}">
                <a14:useLocalDpi xmlns:a14="http://schemas.microsoft.com/office/drawing/2010/main" val="0"/>
              </a:ext>
            </a:extLst>
          </a:blip>
          <a:srcRect l="8536" r="8995"/>
          <a:stretch/>
        </p:blipFill>
        <p:spPr bwMode="auto">
          <a:xfrm>
            <a:off x="591987" y="2204864"/>
            <a:ext cx="7959995" cy="3240360"/>
          </a:xfrm>
          <a:prstGeom prst="rect">
            <a:avLst/>
          </a:prstGeom>
          <a:noFill/>
          <a:ln>
            <a:solidFill>
              <a:srgbClr val="FFC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3662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600" b="1" dirty="0" smtClean="0">
                <a:ln w="6350">
                  <a:solidFill>
                    <a:schemeClr val="tx1">
                      <a:lumMod val="75000"/>
                      <a:lumOff val="25000"/>
                    </a:schemeClr>
                  </a:solidFill>
                </a:ln>
                <a:solidFill>
                  <a:srgbClr val="FFC000"/>
                </a:solidFill>
                <a:effectLst/>
              </a:rPr>
              <a:t>2. Иерархическая модель данных</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sp>
        <p:nvSpPr>
          <p:cNvPr id="10" name="Прямоугольник 9"/>
          <p:cNvSpPr/>
          <p:nvPr/>
        </p:nvSpPr>
        <p:spPr>
          <a:xfrm>
            <a:off x="1510566" y="5828284"/>
            <a:ext cx="6553836" cy="461665"/>
          </a:xfrm>
          <a:prstGeom prst="rect">
            <a:avLst/>
          </a:prstGeom>
        </p:spPr>
        <p:txBody>
          <a:bodyPr wrap="square">
            <a:spAutoFit/>
          </a:bodyPr>
          <a:lstStyle/>
          <a:p>
            <a:pPr algn="ctr"/>
            <a:r>
              <a:rPr lang="ru-RU" sz="2400" b="1" dirty="0">
                <a:latin typeface="Calibri" panose="020F0502020204030204" pitchFamily="34" charset="0"/>
                <a:cs typeface="Calibri" panose="020F0502020204030204" pitchFamily="34" charset="0"/>
              </a:rPr>
              <a:t>Иерархическая структура </a:t>
            </a:r>
            <a:r>
              <a:rPr lang="ru-RU" sz="2400" b="1" dirty="0" smtClean="0">
                <a:latin typeface="Calibri" panose="020F0502020204030204" pitchFamily="34" charset="0"/>
                <a:cs typeface="Calibri" panose="020F0502020204030204" pitchFamily="34" charset="0"/>
              </a:rPr>
              <a:t>организации</a:t>
            </a:r>
            <a:endParaRPr lang="ru-RU" sz="2400" b="1" dirty="0">
              <a:latin typeface="Calibri" panose="020F0502020204030204" pitchFamily="34" charset="0"/>
              <a:cs typeface="Calibri" panose="020F0502020204030204" pitchFamily="34" charset="0"/>
            </a:endParaRPr>
          </a:p>
        </p:txBody>
      </p:sp>
      <p:grpSp>
        <p:nvGrpSpPr>
          <p:cNvPr id="11" name="Группа 10"/>
          <p:cNvGrpSpPr>
            <a:grpSpLocks/>
          </p:cNvGrpSpPr>
          <p:nvPr/>
        </p:nvGrpSpPr>
        <p:grpSpPr bwMode="auto">
          <a:xfrm>
            <a:off x="612775" y="1720288"/>
            <a:ext cx="8146975" cy="4107996"/>
            <a:chOff x="1709" y="6511"/>
            <a:chExt cx="8997" cy="2550"/>
          </a:xfrm>
        </p:grpSpPr>
        <p:sp>
          <p:nvSpPr>
            <p:cNvPr id="12" name="AutoShape 3"/>
            <p:cNvSpPr>
              <a:spLocks noChangeArrowheads="1"/>
            </p:cNvSpPr>
            <p:nvPr/>
          </p:nvSpPr>
          <p:spPr bwMode="auto">
            <a:xfrm>
              <a:off x="5697" y="6511"/>
              <a:ext cx="1390" cy="539"/>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ru-RU">
                  <a:effectLst/>
                  <a:latin typeface="Calibri"/>
                  <a:ea typeface="Calibri"/>
                  <a:cs typeface="Times New Roman"/>
                </a:rPr>
                <a:t>Директор</a:t>
              </a:r>
            </a:p>
          </p:txBody>
        </p:sp>
        <p:sp>
          <p:nvSpPr>
            <p:cNvPr id="13" name="AutoShape 4"/>
            <p:cNvSpPr>
              <a:spLocks noChangeArrowheads="1"/>
            </p:cNvSpPr>
            <p:nvPr/>
          </p:nvSpPr>
          <p:spPr bwMode="auto">
            <a:xfrm>
              <a:off x="2448" y="7407"/>
              <a:ext cx="2067" cy="761"/>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ru-RU">
                  <a:effectLst/>
                  <a:latin typeface="Calibri"/>
                  <a:ea typeface="Calibri"/>
                  <a:cs typeface="Times New Roman"/>
                </a:rPr>
                <a:t>Руководитель отдела продаж</a:t>
              </a:r>
            </a:p>
          </p:txBody>
        </p:sp>
        <p:sp>
          <p:nvSpPr>
            <p:cNvPr id="14" name="AutoShape 5"/>
            <p:cNvSpPr>
              <a:spLocks noChangeArrowheads="1"/>
            </p:cNvSpPr>
            <p:nvPr/>
          </p:nvSpPr>
          <p:spPr bwMode="auto">
            <a:xfrm>
              <a:off x="5366" y="7413"/>
              <a:ext cx="2067" cy="761"/>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ru-RU">
                  <a:effectLst/>
                  <a:latin typeface="Calibri"/>
                  <a:ea typeface="Calibri"/>
                  <a:cs typeface="Times New Roman"/>
                </a:rPr>
                <a:t>Руководитель </a:t>
              </a:r>
              <a:r>
                <a:rPr lang="en-US">
                  <a:effectLst/>
                  <a:latin typeface="Calibri"/>
                  <a:ea typeface="Calibri"/>
                  <a:cs typeface="Times New Roman"/>
                </a:rPr>
                <a:t>PR-</a:t>
              </a:r>
              <a:r>
                <a:rPr lang="ru-RU">
                  <a:effectLst/>
                  <a:latin typeface="Calibri"/>
                  <a:ea typeface="Calibri"/>
                  <a:cs typeface="Times New Roman"/>
                </a:rPr>
                <a:t>отдела</a:t>
              </a:r>
            </a:p>
          </p:txBody>
        </p:sp>
        <p:sp>
          <p:nvSpPr>
            <p:cNvPr id="15" name="AutoShape 6"/>
            <p:cNvSpPr>
              <a:spLocks noChangeArrowheads="1"/>
            </p:cNvSpPr>
            <p:nvPr/>
          </p:nvSpPr>
          <p:spPr bwMode="auto">
            <a:xfrm>
              <a:off x="8053" y="7413"/>
              <a:ext cx="2653" cy="761"/>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ru-RU">
                  <a:effectLst/>
                  <a:latin typeface="Calibri"/>
                  <a:ea typeface="Calibri"/>
                  <a:cs typeface="Times New Roman"/>
                </a:rPr>
                <a:t>Руководитель отдела обслуживания</a:t>
              </a:r>
            </a:p>
          </p:txBody>
        </p:sp>
        <p:sp>
          <p:nvSpPr>
            <p:cNvPr id="16" name="AutoShape 7"/>
            <p:cNvSpPr>
              <a:spLocks noChangeArrowheads="1"/>
            </p:cNvSpPr>
            <p:nvPr/>
          </p:nvSpPr>
          <p:spPr bwMode="auto">
            <a:xfrm>
              <a:off x="1709" y="8588"/>
              <a:ext cx="1475" cy="473"/>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ru-RU">
                  <a:effectLst/>
                  <a:latin typeface="Calibri"/>
                  <a:ea typeface="Calibri"/>
                  <a:cs typeface="Times New Roman"/>
                </a:rPr>
                <a:t>Сотрудник</a:t>
              </a:r>
            </a:p>
          </p:txBody>
        </p:sp>
        <p:sp>
          <p:nvSpPr>
            <p:cNvPr id="17" name="AutoShape 8"/>
            <p:cNvSpPr>
              <a:spLocks noChangeArrowheads="1"/>
            </p:cNvSpPr>
            <p:nvPr/>
          </p:nvSpPr>
          <p:spPr bwMode="auto">
            <a:xfrm>
              <a:off x="3345" y="8588"/>
              <a:ext cx="1475" cy="473"/>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ru-RU">
                  <a:effectLst/>
                  <a:latin typeface="Calibri"/>
                  <a:ea typeface="Calibri"/>
                  <a:cs typeface="Times New Roman"/>
                </a:rPr>
                <a:t>Сотрудник</a:t>
              </a:r>
            </a:p>
          </p:txBody>
        </p:sp>
        <p:sp>
          <p:nvSpPr>
            <p:cNvPr id="18" name="AutoShape 9"/>
            <p:cNvSpPr>
              <a:spLocks noChangeArrowheads="1"/>
            </p:cNvSpPr>
            <p:nvPr/>
          </p:nvSpPr>
          <p:spPr bwMode="auto">
            <a:xfrm>
              <a:off x="4926" y="8588"/>
              <a:ext cx="1475" cy="473"/>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ru-RU">
                  <a:effectLst/>
                  <a:latin typeface="Calibri"/>
                  <a:ea typeface="Calibri"/>
                  <a:cs typeface="Times New Roman"/>
                </a:rPr>
                <a:t>Сотрудник</a:t>
              </a:r>
            </a:p>
          </p:txBody>
        </p:sp>
        <p:sp>
          <p:nvSpPr>
            <p:cNvPr id="19" name="AutoShape 10"/>
            <p:cNvSpPr>
              <a:spLocks noChangeArrowheads="1"/>
            </p:cNvSpPr>
            <p:nvPr/>
          </p:nvSpPr>
          <p:spPr bwMode="auto">
            <a:xfrm>
              <a:off x="6507" y="8588"/>
              <a:ext cx="1475" cy="473"/>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ru-RU">
                  <a:effectLst/>
                  <a:latin typeface="Calibri"/>
                  <a:ea typeface="Calibri"/>
                  <a:cs typeface="Times New Roman"/>
                </a:rPr>
                <a:t>Сотрудник</a:t>
              </a:r>
            </a:p>
          </p:txBody>
        </p:sp>
        <p:sp>
          <p:nvSpPr>
            <p:cNvPr id="20" name="AutoShape 11"/>
            <p:cNvSpPr>
              <a:spLocks noChangeArrowheads="1"/>
            </p:cNvSpPr>
            <p:nvPr/>
          </p:nvSpPr>
          <p:spPr bwMode="auto">
            <a:xfrm>
              <a:off x="8644" y="8588"/>
              <a:ext cx="1475" cy="473"/>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ru-RU">
                  <a:effectLst/>
                  <a:latin typeface="Calibri"/>
                  <a:ea typeface="Calibri"/>
                  <a:cs typeface="Times New Roman"/>
                </a:rPr>
                <a:t>Сотрудник</a:t>
              </a:r>
            </a:p>
          </p:txBody>
        </p:sp>
        <p:cxnSp>
          <p:nvCxnSpPr>
            <p:cNvPr id="21" name="AutoShape 12"/>
            <p:cNvCxnSpPr>
              <a:cxnSpLocks noChangeShapeType="1"/>
            </p:cNvCxnSpPr>
            <p:nvPr/>
          </p:nvCxnSpPr>
          <p:spPr bwMode="auto">
            <a:xfrm flipV="1">
              <a:off x="3481" y="7050"/>
              <a:ext cx="2817" cy="357"/>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2" name="AutoShape 13"/>
            <p:cNvCxnSpPr>
              <a:cxnSpLocks noChangeShapeType="1"/>
            </p:cNvCxnSpPr>
            <p:nvPr/>
          </p:nvCxnSpPr>
          <p:spPr bwMode="auto">
            <a:xfrm>
              <a:off x="6401" y="7050"/>
              <a:ext cx="2978" cy="357"/>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3" name="AutoShape 14"/>
            <p:cNvCxnSpPr>
              <a:cxnSpLocks noChangeShapeType="1"/>
            </p:cNvCxnSpPr>
            <p:nvPr/>
          </p:nvCxnSpPr>
          <p:spPr bwMode="auto">
            <a:xfrm>
              <a:off x="6401" y="7050"/>
              <a:ext cx="0" cy="363"/>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4" name="AutoShape 15"/>
            <p:cNvCxnSpPr>
              <a:cxnSpLocks noChangeShapeType="1"/>
            </p:cNvCxnSpPr>
            <p:nvPr/>
          </p:nvCxnSpPr>
          <p:spPr bwMode="auto">
            <a:xfrm flipH="1">
              <a:off x="2830" y="8168"/>
              <a:ext cx="515" cy="42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5" name="AutoShape 16"/>
            <p:cNvCxnSpPr>
              <a:cxnSpLocks noChangeShapeType="1"/>
            </p:cNvCxnSpPr>
            <p:nvPr/>
          </p:nvCxnSpPr>
          <p:spPr bwMode="auto">
            <a:xfrm>
              <a:off x="3481" y="8168"/>
              <a:ext cx="338" cy="42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6" name="AutoShape 17"/>
            <p:cNvCxnSpPr>
              <a:cxnSpLocks noChangeShapeType="1"/>
            </p:cNvCxnSpPr>
            <p:nvPr/>
          </p:nvCxnSpPr>
          <p:spPr bwMode="auto">
            <a:xfrm flipH="1">
              <a:off x="5697" y="8174"/>
              <a:ext cx="601" cy="414"/>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7" name="AutoShape 18"/>
            <p:cNvCxnSpPr>
              <a:cxnSpLocks noChangeShapeType="1"/>
            </p:cNvCxnSpPr>
            <p:nvPr/>
          </p:nvCxnSpPr>
          <p:spPr bwMode="auto">
            <a:xfrm>
              <a:off x="6401" y="8174"/>
              <a:ext cx="486" cy="414"/>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8" name="AutoShape 19"/>
            <p:cNvCxnSpPr>
              <a:cxnSpLocks noChangeShapeType="1"/>
            </p:cNvCxnSpPr>
            <p:nvPr/>
          </p:nvCxnSpPr>
          <p:spPr bwMode="auto">
            <a:xfrm>
              <a:off x="9379" y="8168"/>
              <a:ext cx="0" cy="42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1087761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600" b="1" dirty="0" smtClean="0">
                <a:ln w="6350">
                  <a:solidFill>
                    <a:schemeClr val="tx1">
                      <a:lumMod val="75000"/>
                      <a:lumOff val="25000"/>
                    </a:schemeClr>
                  </a:solidFill>
                </a:ln>
                <a:solidFill>
                  <a:srgbClr val="FFC000"/>
                </a:solidFill>
                <a:effectLst/>
              </a:rPr>
              <a:t>2. Иерархическая модель данных</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graphicFrame>
        <p:nvGraphicFramePr>
          <p:cNvPr id="4" name="Схема 3"/>
          <p:cNvGraphicFramePr/>
          <p:nvPr>
            <p:extLst>
              <p:ext uri="{D42A27DB-BD31-4B8C-83A1-F6EECF244321}">
                <p14:modId xmlns:p14="http://schemas.microsoft.com/office/powerpoint/2010/main" val="542602277"/>
              </p:ext>
            </p:extLst>
          </p:nvPr>
        </p:nvGraphicFramePr>
        <p:xfrm>
          <a:off x="460375" y="1484784"/>
          <a:ext cx="8136904" cy="52795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340906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271464"/>
            <a:ext cx="8763000" cy="1362075"/>
          </a:xfrm>
        </p:spPr>
        <p:txBody>
          <a:bodyPr>
            <a:normAutofit/>
          </a:bodyPr>
          <a:lstStyle/>
          <a:p>
            <a:pPr algn="ctr"/>
            <a:r>
              <a:rPr lang="ru-RU" sz="4400" b="1" dirty="0" smtClean="0">
                <a:ln w="6350">
                  <a:solidFill>
                    <a:schemeClr val="tx2">
                      <a:lumMod val="75000"/>
                    </a:schemeClr>
                  </a:solidFill>
                </a:ln>
                <a:solidFill>
                  <a:srgbClr val="FFC000"/>
                </a:solidFill>
              </a:rPr>
              <a:t>План занятия</a:t>
            </a:r>
            <a:endParaRPr lang="ru-RU" sz="4400" b="1" dirty="0">
              <a:ln w="6350">
                <a:solidFill>
                  <a:schemeClr val="tx2">
                    <a:lumMod val="75000"/>
                  </a:schemeClr>
                </a:solidFill>
              </a:ln>
              <a:solidFill>
                <a:srgbClr val="FFC000"/>
              </a:solidFill>
            </a:endParaRPr>
          </a:p>
        </p:txBody>
      </p:sp>
      <p:sp>
        <p:nvSpPr>
          <p:cNvPr id="4" name="Текст 3"/>
          <p:cNvSpPr>
            <a:spLocks noGrp="1"/>
          </p:cNvSpPr>
          <p:nvPr>
            <p:ph type="body" idx="1"/>
          </p:nvPr>
        </p:nvSpPr>
        <p:spPr>
          <a:xfrm>
            <a:off x="395536" y="1484785"/>
            <a:ext cx="8511480" cy="5256581"/>
          </a:xfrm>
        </p:spPr>
        <p:txBody>
          <a:bodyPr>
            <a:noAutofit/>
          </a:bodyPr>
          <a:lstStyle/>
          <a:p>
            <a:r>
              <a:rPr lang="en-US" sz="2200" b="1" dirty="0" smtClean="0">
                <a:solidFill>
                  <a:schemeClr val="tx1"/>
                </a:solidFill>
                <a:latin typeface="Calibri" panose="020F0502020204030204" pitchFamily="34" charset="0"/>
                <a:cs typeface="Calibri" panose="020F0502020204030204" pitchFamily="34" charset="0"/>
              </a:rPr>
              <a:t>1</a:t>
            </a:r>
            <a:r>
              <a:rPr lang="ru-RU" sz="2200" b="1" dirty="0" smtClean="0">
                <a:solidFill>
                  <a:schemeClr val="tx1"/>
                </a:solidFill>
                <a:latin typeface="Calibri" panose="020F0502020204030204" pitchFamily="34" charset="0"/>
                <a:cs typeface="Calibri" panose="020F0502020204030204" pitchFamily="34" charset="0"/>
              </a:rPr>
              <a:t>. </a:t>
            </a:r>
            <a:r>
              <a:rPr lang="ru-RU" sz="2200" b="1" dirty="0">
                <a:solidFill>
                  <a:schemeClr val="tx1"/>
                </a:solidFill>
                <a:latin typeface="Calibri" panose="020F0502020204030204" pitchFamily="34" charset="0"/>
                <a:cs typeface="Calibri" panose="020F0502020204030204" pitchFamily="34" charset="0"/>
              </a:rPr>
              <a:t>Введение в теорию баз данных:</a:t>
            </a:r>
          </a:p>
          <a:p>
            <a:pPr marL="528638" lvl="0" indent="-263525">
              <a:buFont typeface="Wingdings" panose="05000000000000000000" pitchFamily="2" charset="2"/>
              <a:buChar char="ü"/>
              <a:tabLst>
                <a:tab pos="530225" algn="l"/>
              </a:tabLst>
            </a:pPr>
            <a:r>
              <a:rPr lang="en-US" sz="2200" b="1" dirty="0" smtClean="0">
                <a:solidFill>
                  <a:schemeClr val="tx1"/>
                </a:solidFill>
                <a:latin typeface="Calibri" panose="020F0502020204030204" pitchFamily="34" charset="0"/>
                <a:cs typeface="Calibri" panose="020F0502020204030204" pitchFamily="34" charset="0"/>
              </a:rPr>
              <a:t>	</a:t>
            </a:r>
            <a:r>
              <a:rPr lang="ru-RU" sz="2200" b="1" dirty="0" smtClean="0">
                <a:solidFill>
                  <a:schemeClr val="tx1"/>
                </a:solidFill>
                <a:latin typeface="Calibri" panose="020F0502020204030204" pitchFamily="34" charset="0"/>
                <a:cs typeface="Calibri" panose="020F0502020204030204" pitchFamily="34" charset="0"/>
              </a:rPr>
              <a:t>история </a:t>
            </a:r>
            <a:r>
              <a:rPr lang="ru-RU" sz="2200" b="1" dirty="0">
                <a:solidFill>
                  <a:schemeClr val="tx1"/>
                </a:solidFill>
                <a:latin typeface="Calibri" panose="020F0502020204030204" pitchFamily="34" charset="0"/>
                <a:cs typeface="Calibri" panose="020F0502020204030204" pitchFamily="34" charset="0"/>
              </a:rPr>
              <a:t>и этапы развития;</a:t>
            </a:r>
          </a:p>
          <a:p>
            <a:pPr marL="528638" lvl="0" indent="-263525">
              <a:buFont typeface="Wingdings" panose="05000000000000000000" pitchFamily="2" charset="2"/>
              <a:buChar char="ü"/>
              <a:tabLst>
                <a:tab pos="530225" algn="l"/>
              </a:tabLst>
            </a:pPr>
            <a:r>
              <a:rPr lang="en-US" sz="2200" b="1" dirty="0" smtClean="0">
                <a:solidFill>
                  <a:schemeClr val="tx1"/>
                </a:solidFill>
                <a:latin typeface="Calibri" panose="020F0502020204030204" pitchFamily="34" charset="0"/>
                <a:cs typeface="Calibri" panose="020F0502020204030204" pitchFamily="34" charset="0"/>
              </a:rPr>
              <a:t>	</a:t>
            </a:r>
            <a:r>
              <a:rPr lang="ru-RU" sz="2200" b="1" dirty="0" smtClean="0">
                <a:solidFill>
                  <a:schemeClr val="tx1"/>
                </a:solidFill>
                <a:latin typeface="Calibri" panose="020F0502020204030204" pitchFamily="34" charset="0"/>
                <a:cs typeface="Calibri" panose="020F0502020204030204" pitchFamily="34" charset="0"/>
              </a:rPr>
              <a:t>понятия </a:t>
            </a:r>
            <a:r>
              <a:rPr lang="ru-RU" sz="2200" b="1" dirty="0">
                <a:solidFill>
                  <a:schemeClr val="tx1"/>
                </a:solidFill>
                <a:latin typeface="Calibri" panose="020F0502020204030204" pitchFamily="34" charset="0"/>
                <a:cs typeface="Calibri" panose="020F0502020204030204" pitchFamily="34" charset="0"/>
              </a:rPr>
              <a:t>база данных и система управления базами данных;</a:t>
            </a:r>
          </a:p>
          <a:p>
            <a:pPr marL="528638" lvl="0" indent="-263525">
              <a:buFont typeface="Wingdings" panose="05000000000000000000" pitchFamily="2" charset="2"/>
              <a:buChar char="ü"/>
              <a:tabLst>
                <a:tab pos="530225" algn="l"/>
              </a:tabLst>
            </a:pPr>
            <a:r>
              <a:rPr lang="en-US" sz="2200" b="1" dirty="0" smtClean="0">
                <a:solidFill>
                  <a:schemeClr val="tx1"/>
                </a:solidFill>
                <a:latin typeface="Calibri" panose="020F0502020204030204" pitchFamily="34" charset="0"/>
                <a:cs typeface="Calibri" panose="020F0502020204030204" pitchFamily="34" charset="0"/>
              </a:rPr>
              <a:t>	</a:t>
            </a:r>
            <a:r>
              <a:rPr lang="ru-RU" sz="2200" b="1" dirty="0" smtClean="0">
                <a:solidFill>
                  <a:schemeClr val="tx1"/>
                </a:solidFill>
                <a:latin typeface="Calibri" panose="020F0502020204030204" pitchFamily="34" charset="0"/>
                <a:cs typeface="Calibri" panose="020F0502020204030204" pitchFamily="34" charset="0"/>
              </a:rPr>
              <a:t>сравнение </a:t>
            </a:r>
            <a:r>
              <a:rPr lang="ru-RU" sz="2200" b="1" dirty="0">
                <a:solidFill>
                  <a:schemeClr val="tx1"/>
                </a:solidFill>
                <a:latin typeface="Calibri" panose="020F0502020204030204" pitchFamily="34" charset="0"/>
                <a:cs typeface="Calibri" panose="020F0502020204030204" pitchFamily="34" charset="0"/>
              </a:rPr>
              <a:t>существующих моделей баз данных:</a:t>
            </a:r>
          </a:p>
          <a:p>
            <a:pPr marL="990600" lvl="0" indent="-268288">
              <a:buFont typeface="Courier New" panose="02070309020205020404" pitchFamily="49" charset="0"/>
              <a:buChar char="o"/>
              <a:tabLst>
                <a:tab pos="987425" algn="l"/>
              </a:tabLst>
            </a:pPr>
            <a:r>
              <a:rPr lang="ru-RU" sz="2200" b="1" dirty="0" smtClean="0">
                <a:solidFill>
                  <a:schemeClr val="tx1"/>
                </a:solidFill>
                <a:latin typeface="Calibri" panose="020F0502020204030204" pitchFamily="34" charset="0"/>
                <a:cs typeface="Calibri" panose="020F0502020204030204" pitchFamily="34" charset="0"/>
              </a:rPr>
              <a:t>файловая </a:t>
            </a:r>
            <a:r>
              <a:rPr lang="ru-RU" sz="2200" b="1" dirty="0">
                <a:solidFill>
                  <a:schemeClr val="tx1"/>
                </a:solidFill>
                <a:latin typeface="Calibri" panose="020F0502020204030204" pitchFamily="34" charset="0"/>
                <a:cs typeface="Calibri" panose="020F0502020204030204" pitchFamily="34" charset="0"/>
              </a:rPr>
              <a:t>модель;</a:t>
            </a:r>
          </a:p>
          <a:p>
            <a:pPr marL="990600" lvl="0" indent="-268288">
              <a:buFont typeface="Courier New" panose="02070309020205020404" pitchFamily="49" charset="0"/>
              <a:buChar char="o"/>
              <a:tabLst>
                <a:tab pos="987425" algn="l"/>
              </a:tabLst>
            </a:pPr>
            <a:r>
              <a:rPr lang="ru-RU" sz="2200" b="1" dirty="0" smtClean="0">
                <a:solidFill>
                  <a:schemeClr val="tx1"/>
                </a:solidFill>
                <a:latin typeface="Calibri" panose="020F0502020204030204" pitchFamily="34" charset="0"/>
                <a:cs typeface="Calibri" panose="020F0502020204030204" pitchFamily="34" charset="0"/>
              </a:rPr>
              <a:t>сетевая </a:t>
            </a:r>
            <a:r>
              <a:rPr lang="ru-RU" sz="2200" b="1" dirty="0">
                <a:solidFill>
                  <a:schemeClr val="tx1"/>
                </a:solidFill>
                <a:latin typeface="Calibri" panose="020F0502020204030204" pitchFamily="34" charset="0"/>
                <a:cs typeface="Calibri" panose="020F0502020204030204" pitchFamily="34" charset="0"/>
              </a:rPr>
              <a:t>модель;</a:t>
            </a:r>
          </a:p>
          <a:p>
            <a:pPr marL="990600" lvl="0" indent="-268288">
              <a:buFont typeface="Courier New" panose="02070309020205020404" pitchFamily="49" charset="0"/>
              <a:buChar char="o"/>
              <a:tabLst>
                <a:tab pos="987425" algn="l"/>
              </a:tabLst>
            </a:pPr>
            <a:r>
              <a:rPr lang="ru-RU" sz="2200" b="1" dirty="0" smtClean="0">
                <a:solidFill>
                  <a:schemeClr val="tx1"/>
                </a:solidFill>
                <a:latin typeface="Calibri" panose="020F0502020204030204" pitchFamily="34" charset="0"/>
                <a:cs typeface="Calibri" panose="020F0502020204030204" pitchFamily="34" charset="0"/>
              </a:rPr>
              <a:t>иерархическая </a:t>
            </a:r>
            <a:r>
              <a:rPr lang="ru-RU" sz="2200" b="1" dirty="0">
                <a:solidFill>
                  <a:schemeClr val="tx1"/>
                </a:solidFill>
                <a:latin typeface="Calibri" panose="020F0502020204030204" pitchFamily="34" charset="0"/>
                <a:cs typeface="Calibri" panose="020F0502020204030204" pitchFamily="34" charset="0"/>
              </a:rPr>
              <a:t>модель;</a:t>
            </a:r>
          </a:p>
          <a:p>
            <a:pPr marL="990600" lvl="0" indent="-268288">
              <a:buFont typeface="Courier New" panose="02070309020205020404" pitchFamily="49" charset="0"/>
              <a:buChar char="o"/>
              <a:tabLst>
                <a:tab pos="987425" algn="l"/>
              </a:tabLst>
            </a:pPr>
            <a:r>
              <a:rPr lang="ru-RU" sz="2200" b="1" dirty="0" smtClean="0">
                <a:solidFill>
                  <a:schemeClr val="tx1"/>
                </a:solidFill>
                <a:latin typeface="Calibri" panose="020F0502020204030204" pitchFamily="34" charset="0"/>
                <a:cs typeface="Calibri" panose="020F0502020204030204" pitchFamily="34" charset="0"/>
              </a:rPr>
              <a:t>реляционная </a:t>
            </a:r>
            <a:r>
              <a:rPr lang="ru-RU" sz="2200" b="1" dirty="0">
                <a:solidFill>
                  <a:schemeClr val="tx1"/>
                </a:solidFill>
                <a:latin typeface="Calibri" panose="020F0502020204030204" pitchFamily="34" charset="0"/>
                <a:cs typeface="Calibri" panose="020F0502020204030204" pitchFamily="34" charset="0"/>
              </a:rPr>
              <a:t>модель;</a:t>
            </a:r>
          </a:p>
          <a:p>
            <a:pPr marL="990600" lvl="0" indent="-268288">
              <a:buFont typeface="Courier New" panose="02070309020205020404" pitchFamily="49" charset="0"/>
              <a:buChar char="o"/>
              <a:tabLst>
                <a:tab pos="987425" algn="l"/>
              </a:tabLst>
            </a:pPr>
            <a:r>
              <a:rPr lang="ru-RU" sz="2200" b="1" dirty="0" smtClean="0">
                <a:solidFill>
                  <a:schemeClr val="tx1"/>
                </a:solidFill>
                <a:latin typeface="Calibri" panose="020F0502020204030204" pitchFamily="34" charset="0"/>
                <a:cs typeface="Calibri" panose="020F0502020204030204" pitchFamily="34" charset="0"/>
              </a:rPr>
              <a:t>объектно-ориентированная </a:t>
            </a:r>
            <a:r>
              <a:rPr lang="ru-RU" sz="2200" b="1" dirty="0">
                <a:solidFill>
                  <a:schemeClr val="tx1"/>
                </a:solidFill>
                <a:latin typeface="Calibri" panose="020F0502020204030204" pitchFamily="34" charset="0"/>
                <a:cs typeface="Calibri" panose="020F0502020204030204" pitchFamily="34" charset="0"/>
              </a:rPr>
              <a:t>модель;</a:t>
            </a:r>
          </a:p>
          <a:p>
            <a:pPr marL="528638" lvl="0" indent="-263525">
              <a:buFont typeface="Wingdings" panose="05000000000000000000" pitchFamily="2" charset="2"/>
              <a:buChar char="ü"/>
              <a:tabLst>
                <a:tab pos="530225" algn="l"/>
              </a:tabLst>
            </a:pPr>
            <a:r>
              <a:rPr lang="en-US" sz="2200" b="1" dirty="0" smtClean="0">
                <a:solidFill>
                  <a:schemeClr val="tx1"/>
                </a:solidFill>
                <a:latin typeface="Calibri" panose="020F0502020204030204" pitchFamily="34" charset="0"/>
                <a:cs typeface="Calibri" panose="020F0502020204030204" pitchFamily="34" charset="0"/>
              </a:rPr>
              <a:t>	</a:t>
            </a:r>
            <a:r>
              <a:rPr lang="ru-RU" sz="2200" b="1" dirty="0" smtClean="0">
                <a:solidFill>
                  <a:schemeClr val="tx1"/>
                </a:solidFill>
                <a:latin typeface="Calibri" panose="020F0502020204030204" pitchFamily="34" charset="0"/>
                <a:cs typeface="Calibri" panose="020F0502020204030204" pitchFamily="34" charset="0"/>
              </a:rPr>
              <a:t>понятие </a:t>
            </a:r>
            <a:r>
              <a:rPr lang="ru-RU" sz="2200" b="1" dirty="0">
                <a:solidFill>
                  <a:schemeClr val="tx1"/>
                </a:solidFill>
                <a:latin typeface="Calibri" panose="020F0502020204030204" pitchFamily="34" charset="0"/>
                <a:cs typeface="Calibri" panose="020F0502020204030204" pitchFamily="34" charset="0"/>
              </a:rPr>
              <a:t>реляционной модели баз данных;</a:t>
            </a:r>
          </a:p>
          <a:p>
            <a:pPr marL="528638" lvl="0" indent="-263525">
              <a:buFont typeface="Wingdings" panose="05000000000000000000" pitchFamily="2" charset="2"/>
              <a:buChar char="ü"/>
              <a:tabLst>
                <a:tab pos="530225" algn="l"/>
              </a:tabLst>
            </a:pPr>
            <a:r>
              <a:rPr lang="en-US" sz="2200" b="1" dirty="0" smtClean="0">
                <a:solidFill>
                  <a:schemeClr val="tx1"/>
                </a:solidFill>
                <a:latin typeface="Calibri" panose="020F0502020204030204" pitchFamily="34" charset="0"/>
                <a:cs typeface="Calibri" panose="020F0502020204030204" pitchFamily="34" charset="0"/>
              </a:rPr>
              <a:t>	</a:t>
            </a:r>
            <a:r>
              <a:rPr lang="ru-RU" sz="2200" b="1" dirty="0" smtClean="0">
                <a:solidFill>
                  <a:schemeClr val="tx1"/>
                </a:solidFill>
                <a:latin typeface="Calibri" panose="020F0502020204030204" pitchFamily="34" charset="0"/>
                <a:cs typeface="Calibri" panose="020F0502020204030204" pitchFamily="34" charset="0"/>
              </a:rPr>
              <a:t>двенадцать </a:t>
            </a:r>
            <a:r>
              <a:rPr lang="ru-RU" sz="2200" b="1" dirty="0">
                <a:solidFill>
                  <a:schemeClr val="tx1"/>
                </a:solidFill>
                <a:latin typeface="Calibri" panose="020F0502020204030204" pitchFamily="34" charset="0"/>
                <a:cs typeface="Calibri" panose="020F0502020204030204" pitchFamily="34" charset="0"/>
              </a:rPr>
              <a:t>правил </a:t>
            </a:r>
            <a:r>
              <a:rPr lang="ru-RU" sz="2200" b="1" dirty="0" smtClean="0">
                <a:solidFill>
                  <a:schemeClr val="tx1"/>
                </a:solidFill>
                <a:latin typeface="Calibri" panose="020F0502020204030204" pitchFamily="34" charset="0"/>
                <a:cs typeface="Calibri" panose="020F0502020204030204" pitchFamily="34" charset="0"/>
              </a:rPr>
              <a:t>Кодда.</a:t>
            </a:r>
            <a:endParaRPr lang="ru-RU" sz="2200" b="1" dirty="0">
              <a:solidFill>
                <a:schemeClr val="tx1"/>
              </a:solidFill>
              <a:latin typeface="Calibri" panose="020F0502020204030204" pitchFamily="34" charset="0"/>
              <a:cs typeface="Calibri" panose="020F0502020204030204" pitchFamily="34" charset="0"/>
            </a:endParaRPr>
          </a:p>
        </p:txBody>
      </p:sp>
      <p:pic>
        <p:nvPicPr>
          <p:cNvPr id="2052" name="Picture 4"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3" y="332657"/>
            <a:ext cx="1152127" cy="11521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Похожее изображение"/>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0725" y="170533"/>
            <a:ext cx="142875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2233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600" b="1" dirty="0">
                <a:ln w="6350">
                  <a:solidFill>
                    <a:schemeClr val="tx1">
                      <a:lumMod val="75000"/>
                      <a:lumOff val="25000"/>
                    </a:schemeClr>
                  </a:solidFill>
                </a:ln>
                <a:solidFill>
                  <a:srgbClr val="FFC000"/>
                </a:solidFill>
                <a:effectLst/>
              </a:rPr>
              <a:t>3</a:t>
            </a:r>
            <a:r>
              <a:rPr lang="ru-RU" sz="3600" b="1" dirty="0" smtClean="0">
                <a:ln w="6350">
                  <a:solidFill>
                    <a:schemeClr val="tx1">
                      <a:lumMod val="75000"/>
                      <a:lumOff val="25000"/>
                    </a:schemeClr>
                  </a:solidFill>
                </a:ln>
                <a:solidFill>
                  <a:srgbClr val="FFC000"/>
                </a:solidFill>
                <a:effectLst/>
              </a:rPr>
              <a:t>. Сетевая модель данных</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graphicFrame>
        <p:nvGraphicFramePr>
          <p:cNvPr id="4" name="Схема 3"/>
          <p:cNvGraphicFramePr/>
          <p:nvPr>
            <p:extLst>
              <p:ext uri="{D42A27DB-BD31-4B8C-83A1-F6EECF244321}">
                <p14:modId xmlns:p14="http://schemas.microsoft.com/office/powerpoint/2010/main" val="1862327169"/>
              </p:ext>
            </p:extLst>
          </p:nvPr>
        </p:nvGraphicFramePr>
        <p:xfrm>
          <a:off x="460375" y="1672400"/>
          <a:ext cx="8136904" cy="49249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957282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600" b="1" dirty="0">
                <a:ln w="6350">
                  <a:solidFill>
                    <a:schemeClr val="tx1">
                      <a:lumMod val="75000"/>
                      <a:lumOff val="25000"/>
                    </a:schemeClr>
                  </a:solidFill>
                </a:ln>
                <a:solidFill>
                  <a:srgbClr val="FFC000"/>
                </a:solidFill>
                <a:effectLst/>
              </a:rPr>
              <a:t>3</a:t>
            </a:r>
            <a:r>
              <a:rPr lang="ru-RU" sz="3600" b="1" dirty="0" smtClean="0">
                <a:ln w="6350">
                  <a:solidFill>
                    <a:schemeClr val="tx1">
                      <a:lumMod val="75000"/>
                      <a:lumOff val="25000"/>
                    </a:schemeClr>
                  </a:solidFill>
                </a:ln>
                <a:solidFill>
                  <a:srgbClr val="FFC000"/>
                </a:solidFill>
                <a:effectLst/>
              </a:rPr>
              <a:t>. Сетевая модель данных</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pic>
        <p:nvPicPr>
          <p:cNvPr id="10" name="Рисунок 9" descr="Файл:SetBD.gif"/>
          <p:cNvPicPr/>
          <p:nvPr/>
        </p:nvPicPr>
        <p:blipFill>
          <a:blip r:embed="rId4">
            <a:extLst>
              <a:ext uri="{28A0092B-C50C-407E-A947-70E740481C1C}">
                <a14:useLocalDpi xmlns:a14="http://schemas.microsoft.com/office/drawing/2010/main" val="0"/>
              </a:ext>
            </a:extLst>
          </a:blip>
          <a:srcRect/>
          <a:stretch>
            <a:fillRect/>
          </a:stretch>
        </p:blipFill>
        <p:spPr bwMode="auto">
          <a:xfrm>
            <a:off x="1763688" y="2276872"/>
            <a:ext cx="6048672" cy="2592288"/>
          </a:xfrm>
          <a:prstGeom prst="rect">
            <a:avLst/>
          </a:prstGeom>
          <a:noFill/>
          <a:ln>
            <a:solidFill>
              <a:srgbClr val="FFC000"/>
            </a:solidFill>
          </a:ln>
        </p:spPr>
      </p:pic>
      <p:sp>
        <p:nvSpPr>
          <p:cNvPr id="11" name="Прямоугольник 10"/>
          <p:cNvSpPr/>
          <p:nvPr/>
        </p:nvSpPr>
        <p:spPr>
          <a:xfrm>
            <a:off x="1511106" y="5085183"/>
            <a:ext cx="6553836" cy="461665"/>
          </a:xfrm>
          <a:prstGeom prst="rect">
            <a:avLst/>
          </a:prstGeom>
        </p:spPr>
        <p:txBody>
          <a:bodyPr wrap="square">
            <a:spAutoFit/>
          </a:bodyPr>
          <a:lstStyle/>
          <a:p>
            <a:pPr algn="ctr"/>
            <a:r>
              <a:rPr lang="ru-RU" sz="2400" b="1" dirty="0" smtClean="0">
                <a:latin typeface="Calibri" panose="020F0502020204030204" pitchFamily="34" charset="0"/>
                <a:cs typeface="Calibri" panose="020F0502020204030204" pitchFamily="34" charset="0"/>
              </a:rPr>
              <a:t>Пример </a:t>
            </a:r>
            <a:r>
              <a:rPr lang="ru-RU" sz="2400" b="1" dirty="0">
                <a:latin typeface="Calibri" panose="020F0502020204030204" pitchFamily="34" charset="0"/>
                <a:cs typeface="Calibri" panose="020F0502020204030204" pitchFamily="34" charset="0"/>
              </a:rPr>
              <a:t>схемы сетевой БД</a:t>
            </a:r>
          </a:p>
        </p:txBody>
      </p:sp>
    </p:spTree>
    <p:extLst>
      <p:ext uri="{BB962C8B-B14F-4D97-AF65-F5344CB8AC3E}">
        <p14:creationId xmlns:p14="http://schemas.microsoft.com/office/powerpoint/2010/main" val="32904475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600" b="1" dirty="0">
                <a:ln w="6350">
                  <a:solidFill>
                    <a:schemeClr val="tx1">
                      <a:lumMod val="75000"/>
                      <a:lumOff val="25000"/>
                    </a:schemeClr>
                  </a:solidFill>
                </a:ln>
                <a:solidFill>
                  <a:srgbClr val="FFC000"/>
                </a:solidFill>
                <a:effectLst/>
              </a:rPr>
              <a:t>3</a:t>
            </a:r>
            <a:r>
              <a:rPr lang="ru-RU" sz="3600" b="1" dirty="0" smtClean="0">
                <a:ln w="6350">
                  <a:solidFill>
                    <a:schemeClr val="tx1">
                      <a:lumMod val="75000"/>
                      <a:lumOff val="25000"/>
                    </a:schemeClr>
                  </a:solidFill>
                </a:ln>
                <a:solidFill>
                  <a:srgbClr val="FFC000"/>
                </a:solidFill>
                <a:effectLst/>
              </a:rPr>
              <a:t>. Сетевая модель данных</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sp>
        <p:nvSpPr>
          <p:cNvPr id="11" name="Прямоугольник 10"/>
          <p:cNvSpPr/>
          <p:nvPr/>
        </p:nvSpPr>
        <p:spPr>
          <a:xfrm>
            <a:off x="1448512" y="5777680"/>
            <a:ext cx="6553836" cy="461665"/>
          </a:xfrm>
          <a:prstGeom prst="rect">
            <a:avLst/>
          </a:prstGeom>
        </p:spPr>
        <p:txBody>
          <a:bodyPr wrap="square">
            <a:spAutoFit/>
          </a:bodyPr>
          <a:lstStyle/>
          <a:p>
            <a:pPr algn="ctr"/>
            <a:r>
              <a:rPr lang="ru-RU" sz="2400" b="1" dirty="0" smtClean="0">
                <a:latin typeface="Calibri" panose="020F0502020204030204" pitchFamily="34" charset="0"/>
                <a:cs typeface="Calibri" panose="020F0502020204030204" pitchFamily="34" charset="0"/>
              </a:rPr>
              <a:t>Пример </a:t>
            </a:r>
            <a:r>
              <a:rPr lang="ru-RU" sz="2400" b="1" dirty="0">
                <a:latin typeface="Calibri" panose="020F0502020204030204" pitchFamily="34" charset="0"/>
                <a:cs typeface="Calibri" panose="020F0502020204030204" pitchFamily="34" charset="0"/>
              </a:rPr>
              <a:t>схемы сетевой БД</a:t>
            </a:r>
          </a:p>
        </p:txBody>
      </p:sp>
      <p:grpSp>
        <p:nvGrpSpPr>
          <p:cNvPr id="12" name="Группа 11"/>
          <p:cNvGrpSpPr>
            <a:grpSpLocks/>
          </p:cNvGrpSpPr>
          <p:nvPr/>
        </p:nvGrpSpPr>
        <p:grpSpPr bwMode="auto">
          <a:xfrm>
            <a:off x="755576" y="1929938"/>
            <a:ext cx="7848872" cy="3616910"/>
            <a:chOff x="2342" y="2542"/>
            <a:chExt cx="8314" cy="2298"/>
          </a:xfrm>
        </p:grpSpPr>
        <p:sp>
          <p:nvSpPr>
            <p:cNvPr id="13" name="AutoShape 21"/>
            <p:cNvSpPr>
              <a:spLocks noChangeArrowheads="1"/>
            </p:cNvSpPr>
            <p:nvPr/>
          </p:nvSpPr>
          <p:spPr bwMode="auto">
            <a:xfrm>
              <a:off x="2342" y="2542"/>
              <a:ext cx="1828" cy="426"/>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ru-RU" sz="1600">
                  <a:effectLst/>
                  <a:latin typeface="Calibri"/>
                  <a:ea typeface="Calibri"/>
                  <a:cs typeface="Times New Roman"/>
                </a:rPr>
                <a:t>Сотрудник 1</a:t>
              </a:r>
            </a:p>
          </p:txBody>
        </p:sp>
        <p:sp>
          <p:nvSpPr>
            <p:cNvPr id="14" name="AutoShape 22"/>
            <p:cNvSpPr>
              <a:spLocks noChangeArrowheads="1"/>
            </p:cNvSpPr>
            <p:nvPr/>
          </p:nvSpPr>
          <p:spPr bwMode="auto">
            <a:xfrm>
              <a:off x="4570" y="2542"/>
              <a:ext cx="1662" cy="426"/>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ru-RU" sz="1600">
                  <a:effectLst/>
                  <a:latin typeface="Calibri"/>
                  <a:ea typeface="Calibri"/>
                  <a:cs typeface="Times New Roman"/>
                </a:rPr>
                <a:t>Сотрудник 2</a:t>
              </a:r>
            </a:p>
          </p:txBody>
        </p:sp>
        <p:sp>
          <p:nvSpPr>
            <p:cNvPr id="15" name="AutoShape 23"/>
            <p:cNvSpPr>
              <a:spLocks noChangeArrowheads="1"/>
            </p:cNvSpPr>
            <p:nvPr/>
          </p:nvSpPr>
          <p:spPr bwMode="auto">
            <a:xfrm>
              <a:off x="6657" y="2542"/>
              <a:ext cx="1739" cy="426"/>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ru-RU" sz="1600">
                  <a:effectLst/>
                  <a:latin typeface="Calibri"/>
                  <a:ea typeface="Calibri"/>
                  <a:cs typeface="Times New Roman"/>
                </a:rPr>
                <a:t>Сотрудник 3</a:t>
              </a:r>
            </a:p>
          </p:txBody>
        </p:sp>
        <p:sp>
          <p:nvSpPr>
            <p:cNvPr id="16" name="AutoShape 24"/>
            <p:cNvSpPr>
              <a:spLocks noChangeArrowheads="1"/>
            </p:cNvSpPr>
            <p:nvPr/>
          </p:nvSpPr>
          <p:spPr bwMode="auto">
            <a:xfrm>
              <a:off x="8951" y="2542"/>
              <a:ext cx="1705" cy="426"/>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ru-RU" sz="1600">
                  <a:effectLst/>
                  <a:latin typeface="Calibri"/>
                  <a:ea typeface="Calibri"/>
                  <a:cs typeface="Times New Roman"/>
                </a:rPr>
                <a:t>Сотрудник 4</a:t>
              </a:r>
            </a:p>
          </p:txBody>
        </p:sp>
        <p:sp>
          <p:nvSpPr>
            <p:cNvPr id="17" name="AutoShape 25"/>
            <p:cNvSpPr>
              <a:spLocks noChangeArrowheads="1"/>
            </p:cNvSpPr>
            <p:nvPr/>
          </p:nvSpPr>
          <p:spPr bwMode="auto">
            <a:xfrm>
              <a:off x="2394" y="3515"/>
              <a:ext cx="1364" cy="426"/>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ru-RU" sz="1600">
                  <a:effectLst/>
                  <a:latin typeface="Calibri"/>
                  <a:ea typeface="Calibri"/>
                  <a:cs typeface="Times New Roman"/>
                </a:rPr>
                <a:t>Проект 1</a:t>
              </a:r>
            </a:p>
          </p:txBody>
        </p:sp>
        <p:sp>
          <p:nvSpPr>
            <p:cNvPr id="18" name="AutoShape 26"/>
            <p:cNvSpPr>
              <a:spLocks noChangeArrowheads="1"/>
            </p:cNvSpPr>
            <p:nvPr/>
          </p:nvSpPr>
          <p:spPr bwMode="auto">
            <a:xfrm>
              <a:off x="4479" y="3515"/>
              <a:ext cx="1364" cy="426"/>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ru-RU" sz="1600">
                  <a:effectLst/>
                  <a:latin typeface="Calibri"/>
                  <a:ea typeface="Calibri"/>
                  <a:cs typeface="Times New Roman"/>
                </a:rPr>
                <a:t>Проект 2</a:t>
              </a:r>
            </a:p>
          </p:txBody>
        </p:sp>
        <p:sp>
          <p:nvSpPr>
            <p:cNvPr id="19" name="AutoShape 27"/>
            <p:cNvSpPr>
              <a:spLocks noChangeArrowheads="1"/>
            </p:cNvSpPr>
            <p:nvPr/>
          </p:nvSpPr>
          <p:spPr bwMode="auto">
            <a:xfrm>
              <a:off x="7671" y="3515"/>
              <a:ext cx="1364" cy="426"/>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ru-RU" sz="1600">
                  <a:effectLst/>
                  <a:latin typeface="Calibri"/>
                  <a:ea typeface="Calibri"/>
                  <a:cs typeface="Times New Roman"/>
                </a:rPr>
                <a:t>Проект 3</a:t>
              </a:r>
            </a:p>
          </p:txBody>
        </p:sp>
        <p:sp>
          <p:nvSpPr>
            <p:cNvPr id="20" name="AutoShape 28"/>
            <p:cNvSpPr>
              <a:spLocks noChangeArrowheads="1"/>
            </p:cNvSpPr>
            <p:nvPr/>
          </p:nvSpPr>
          <p:spPr bwMode="auto">
            <a:xfrm>
              <a:off x="4457" y="4414"/>
              <a:ext cx="1554" cy="426"/>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ru-RU" sz="1600">
                  <a:effectLst/>
                  <a:latin typeface="Calibri"/>
                  <a:ea typeface="Calibri"/>
                  <a:cs typeface="Times New Roman"/>
                </a:rPr>
                <a:t>Заказчик 2</a:t>
              </a:r>
            </a:p>
          </p:txBody>
        </p:sp>
        <p:sp>
          <p:nvSpPr>
            <p:cNvPr id="21" name="AutoShape 29"/>
            <p:cNvSpPr>
              <a:spLocks noChangeArrowheads="1"/>
            </p:cNvSpPr>
            <p:nvPr/>
          </p:nvSpPr>
          <p:spPr bwMode="auto">
            <a:xfrm>
              <a:off x="6765" y="4414"/>
              <a:ext cx="1528" cy="426"/>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ru-RU" sz="1600">
                  <a:effectLst/>
                  <a:latin typeface="Calibri"/>
                  <a:ea typeface="Calibri"/>
                  <a:cs typeface="Times New Roman"/>
                </a:rPr>
                <a:t>Заказчик 3</a:t>
              </a:r>
            </a:p>
          </p:txBody>
        </p:sp>
        <p:sp>
          <p:nvSpPr>
            <p:cNvPr id="22" name="AutoShape 30"/>
            <p:cNvSpPr>
              <a:spLocks noChangeArrowheads="1"/>
            </p:cNvSpPr>
            <p:nvPr/>
          </p:nvSpPr>
          <p:spPr bwMode="auto">
            <a:xfrm>
              <a:off x="9030" y="4414"/>
              <a:ext cx="1477" cy="426"/>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ru-RU" sz="1600" dirty="0">
                  <a:effectLst/>
                  <a:latin typeface="Calibri"/>
                  <a:ea typeface="Calibri"/>
                  <a:cs typeface="Times New Roman"/>
                </a:rPr>
                <a:t>Заказчик 4 </a:t>
              </a:r>
            </a:p>
          </p:txBody>
        </p:sp>
        <p:sp>
          <p:nvSpPr>
            <p:cNvPr id="23" name="AutoShape 31"/>
            <p:cNvSpPr>
              <a:spLocks noChangeArrowheads="1"/>
            </p:cNvSpPr>
            <p:nvPr/>
          </p:nvSpPr>
          <p:spPr bwMode="auto">
            <a:xfrm>
              <a:off x="2342" y="4414"/>
              <a:ext cx="1527" cy="426"/>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ru-RU" sz="1600">
                  <a:effectLst/>
                  <a:latin typeface="Calibri"/>
                  <a:ea typeface="Calibri"/>
                  <a:cs typeface="Times New Roman"/>
                </a:rPr>
                <a:t>Заказчик 1</a:t>
              </a:r>
            </a:p>
          </p:txBody>
        </p:sp>
        <p:cxnSp>
          <p:nvCxnSpPr>
            <p:cNvPr id="24" name="AutoShape 32"/>
            <p:cNvCxnSpPr>
              <a:cxnSpLocks noChangeShapeType="1"/>
            </p:cNvCxnSpPr>
            <p:nvPr/>
          </p:nvCxnSpPr>
          <p:spPr bwMode="auto">
            <a:xfrm>
              <a:off x="3018" y="2968"/>
              <a:ext cx="0" cy="547"/>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5" name="AutoShape 33"/>
            <p:cNvCxnSpPr>
              <a:cxnSpLocks noChangeShapeType="1"/>
            </p:cNvCxnSpPr>
            <p:nvPr/>
          </p:nvCxnSpPr>
          <p:spPr bwMode="auto">
            <a:xfrm>
              <a:off x="3018" y="3941"/>
              <a:ext cx="0" cy="473"/>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6" name="AutoShape 34"/>
            <p:cNvCxnSpPr>
              <a:cxnSpLocks noChangeShapeType="1"/>
            </p:cNvCxnSpPr>
            <p:nvPr/>
          </p:nvCxnSpPr>
          <p:spPr bwMode="auto">
            <a:xfrm flipH="1">
              <a:off x="7538" y="3941"/>
              <a:ext cx="755" cy="473"/>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7" name="AutoShape 35"/>
            <p:cNvCxnSpPr>
              <a:cxnSpLocks noChangeShapeType="1"/>
            </p:cNvCxnSpPr>
            <p:nvPr/>
          </p:nvCxnSpPr>
          <p:spPr bwMode="auto">
            <a:xfrm>
              <a:off x="8396" y="3941"/>
              <a:ext cx="1271" cy="473"/>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8" name="AutoShape 36"/>
            <p:cNvCxnSpPr>
              <a:cxnSpLocks noChangeShapeType="1"/>
            </p:cNvCxnSpPr>
            <p:nvPr/>
          </p:nvCxnSpPr>
          <p:spPr bwMode="auto">
            <a:xfrm>
              <a:off x="5171" y="3941"/>
              <a:ext cx="0" cy="473"/>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9" name="AutoShape 37"/>
            <p:cNvCxnSpPr>
              <a:cxnSpLocks noChangeShapeType="1"/>
            </p:cNvCxnSpPr>
            <p:nvPr/>
          </p:nvCxnSpPr>
          <p:spPr bwMode="auto">
            <a:xfrm>
              <a:off x="3168" y="2968"/>
              <a:ext cx="1878" cy="547"/>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0" name="AutoShape 38"/>
            <p:cNvCxnSpPr>
              <a:cxnSpLocks noChangeShapeType="1"/>
            </p:cNvCxnSpPr>
            <p:nvPr/>
          </p:nvCxnSpPr>
          <p:spPr bwMode="auto">
            <a:xfrm flipH="1">
              <a:off x="8293" y="2968"/>
              <a:ext cx="1299" cy="547"/>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1" name="AutoShape 39"/>
            <p:cNvCxnSpPr>
              <a:cxnSpLocks noChangeShapeType="1"/>
            </p:cNvCxnSpPr>
            <p:nvPr/>
          </p:nvCxnSpPr>
          <p:spPr bwMode="auto">
            <a:xfrm flipH="1">
              <a:off x="5259" y="2968"/>
              <a:ext cx="2191" cy="547"/>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2" name="AutoShape 40"/>
            <p:cNvCxnSpPr>
              <a:cxnSpLocks noChangeShapeType="1"/>
            </p:cNvCxnSpPr>
            <p:nvPr/>
          </p:nvCxnSpPr>
          <p:spPr bwMode="auto">
            <a:xfrm>
              <a:off x="5171" y="2968"/>
              <a:ext cx="0" cy="547"/>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2996612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600" b="1" dirty="0">
                <a:ln w="6350">
                  <a:solidFill>
                    <a:schemeClr val="tx1">
                      <a:lumMod val="75000"/>
                      <a:lumOff val="25000"/>
                    </a:schemeClr>
                  </a:solidFill>
                </a:ln>
                <a:solidFill>
                  <a:srgbClr val="FFC000"/>
                </a:solidFill>
                <a:effectLst/>
              </a:rPr>
              <a:t>3. Сетевая модель данных</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graphicFrame>
        <p:nvGraphicFramePr>
          <p:cNvPr id="4" name="Схема 3"/>
          <p:cNvGraphicFramePr/>
          <p:nvPr>
            <p:extLst>
              <p:ext uri="{D42A27DB-BD31-4B8C-83A1-F6EECF244321}">
                <p14:modId xmlns:p14="http://schemas.microsoft.com/office/powerpoint/2010/main" val="2263668735"/>
              </p:ext>
            </p:extLst>
          </p:nvPr>
        </p:nvGraphicFramePr>
        <p:xfrm>
          <a:off x="460375" y="1484784"/>
          <a:ext cx="8136904" cy="52795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022177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en-US" sz="3600" b="1" dirty="0" smtClean="0">
                <a:ln w="6350">
                  <a:solidFill>
                    <a:schemeClr val="tx1">
                      <a:lumMod val="75000"/>
                      <a:lumOff val="25000"/>
                    </a:schemeClr>
                  </a:solidFill>
                </a:ln>
                <a:solidFill>
                  <a:srgbClr val="FFC000"/>
                </a:solidFill>
                <a:effectLst/>
              </a:rPr>
              <a:t>4</a:t>
            </a:r>
            <a:r>
              <a:rPr lang="ru-RU" sz="3600" b="1" dirty="0">
                <a:ln w="6350">
                  <a:solidFill>
                    <a:schemeClr val="tx1">
                      <a:lumMod val="75000"/>
                      <a:lumOff val="25000"/>
                    </a:schemeClr>
                  </a:solidFill>
                </a:ln>
                <a:solidFill>
                  <a:srgbClr val="FFC000"/>
                </a:solidFill>
                <a:effectLst/>
              </a:rPr>
              <a:t>. Реляционная модель данных</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sp>
        <p:nvSpPr>
          <p:cNvPr id="3" name="Прямоугольник 2"/>
          <p:cNvSpPr/>
          <p:nvPr/>
        </p:nvSpPr>
        <p:spPr>
          <a:xfrm>
            <a:off x="460375" y="1672400"/>
            <a:ext cx="8136904" cy="3340776"/>
          </a:xfrm>
          <a:prstGeom prst="rect">
            <a:avLst/>
          </a:prstGeom>
        </p:spPr>
        <p:txBody>
          <a:bodyPr/>
          <a:lstStyle/>
          <a:p>
            <a:pPr lvl="0" indent="530225" algn="just" rtl="0"/>
            <a:r>
              <a:rPr lang="ru-RU" sz="2400" b="1" dirty="0" smtClean="0">
                <a:latin typeface="Calibri" panose="020F0502020204030204" pitchFamily="34" charset="0"/>
                <a:cs typeface="Calibri" panose="020F0502020204030204" pitchFamily="34" charset="0"/>
              </a:rPr>
              <a:t>Реляционная модель</a:t>
            </a:r>
            <a:r>
              <a:rPr lang="ru-RU" sz="2400" dirty="0" smtClean="0">
                <a:latin typeface="Calibri" panose="020F0502020204030204" pitchFamily="34" charset="0"/>
                <a:cs typeface="Calibri" panose="020F0502020204030204" pitchFamily="34" charset="0"/>
              </a:rPr>
              <a:t> представления данных была разработана сотрудником фирмы </a:t>
            </a:r>
            <a:r>
              <a:rPr lang="en-US" sz="2400" dirty="0" smtClean="0">
                <a:latin typeface="Calibri" panose="020F0502020204030204" pitchFamily="34" charset="0"/>
                <a:cs typeface="Calibri" panose="020F0502020204030204" pitchFamily="34" charset="0"/>
              </a:rPr>
              <a:t>IBM </a:t>
            </a:r>
            <a:r>
              <a:rPr lang="ru-RU" sz="2400" dirty="0" smtClean="0">
                <a:latin typeface="Calibri" panose="020F0502020204030204" pitchFamily="34" charset="0"/>
                <a:cs typeface="Calibri" panose="020F0502020204030204" pitchFamily="34" charset="0"/>
              </a:rPr>
              <a:t>Э. Коддом. Его модель основывается на понятии </a:t>
            </a:r>
            <a:r>
              <a:rPr lang="ru-RU" sz="2400" b="1" dirty="0" smtClean="0">
                <a:latin typeface="Calibri" panose="020F0502020204030204" pitchFamily="34" charset="0"/>
                <a:cs typeface="Calibri" panose="020F0502020204030204" pitchFamily="34" charset="0"/>
              </a:rPr>
              <a:t>«отношения»</a:t>
            </a:r>
            <a:r>
              <a:rPr lang="ru-RU" sz="2400" dirty="0" smtClean="0">
                <a:latin typeface="Calibri" panose="020F0502020204030204" pitchFamily="34" charset="0"/>
                <a:cs typeface="Calibri" panose="020F0502020204030204" pitchFamily="34" charset="0"/>
              </a:rPr>
              <a:t> (</a:t>
            </a:r>
            <a:r>
              <a:rPr lang="ru-RU" sz="2400" dirty="0" err="1" smtClean="0">
                <a:latin typeface="Calibri" panose="020F0502020204030204" pitchFamily="34" charset="0"/>
                <a:cs typeface="Calibri" panose="020F0502020204030204" pitchFamily="34" charset="0"/>
              </a:rPr>
              <a:t>relation</a:t>
            </a:r>
            <a:r>
              <a:rPr lang="ru-RU" sz="2400" dirty="0" smtClean="0">
                <a:latin typeface="Calibri" panose="020F0502020204030204" pitchFamily="34" charset="0"/>
                <a:cs typeface="Calibri" panose="020F0502020204030204" pitchFamily="34" charset="0"/>
              </a:rPr>
              <a:t>). Простейшим примером отношения служит двумерная таблица.</a:t>
            </a:r>
            <a:endParaRPr lang="ru-RU" sz="2400" b="1" i="1" dirty="0">
              <a:latin typeface="Calibri" panose="020F0502020204030204" pitchFamily="34" charset="0"/>
              <a:cs typeface="Calibri" panose="020F0502020204030204" pitchFamily="34" charset="0"/>
            </a:endParaRPr>
          </a:p>
        </p:txBody>
      </p:sp>
      <p:graphicFrame>
        <p:nvGraphicFramePr>
          <p:cNvPr id="10" name="Схема 9"/>
          <p:cNvGraphicFramePr/>
          <p:nvPr>
            <p:extLst>
              <p:ext uri="{D42A27DB-BD31-4B8C-83A1-F6EECF244321}">
                <p14:modId xmlns:p14="http://schemas.microsoft.com/office/powerpoint/2010/main" val="2149085000"/>
              </p:ext>
            </p:extLst>
          </p:nvPr>
        </p:nvGraphicFramePr>
        <p:xfrm>
          <a:off x="460375" y="3342788"/>
          <a:ext cx="8136904" cy="32633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762316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200" b="1" dirty="0">
                <a:ln w="6350">
                  <a:solidFill>
                    <a:schemeClr val="tx1">
                      <a:lumMod val="75000"/>
                      <a:lumOff val="25000"/>
                    </a:schemeClr>
                  </a:solidFill>
                </a:ln>
                <a:solidFill>
                  <a:srgbClr val="FFC000"/>
                </a:solidFill>
                <a:effectLst/>
              </a:rPr>
              <a:t>5. Объектно-ориентированная модель данных</a:t>
            </a:r>
            <a:endParaRPr lang="ru-RU" sz="32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sp>
        <p:nvSpPr>
          <p:cNvPr id="3" name="Прямоугольник 2"/>
          <p:cNvSpPr/>
          <p:nvPr/>
        </p:nvSpPr>
        <p:spPr>
          <a:xfrm>
            <a:off x="460375" y="1672400"/>
            <a:ext cx="8136904" cy="4924952"/>
          </a:xfrm>
          <a:prstGeom prst="rect">
            <a:avLst/>
          </a:prstGeom>
        </p:spPr>
        <p:txBody>
          <a:bodyPr/>
          <a:lstStyle/>
          <a:p>
            <a:pPr lvl="0" indent="530225" algn="just"/>
            <a:r>
              <a:rPr lang="ru-RU" sz="2400" b="1" dirty="0">
                <a:latin typeface="Calibri" panose="020F0502020204030204" pitchFamily="34" charset="0"/>
                <a:cs typeface="Calibri" panose="020F0502020204030204" pitchFamily="34" charset="0"/>
              </a:rPr>
              <a:t>Объектно-ориентированная модель </a:t>
            </a:r>
            <a:r>
              <a:rPr lang="ru-RU" sz="2400" dirty="0">
                <a:latin typeface="Calibri" panose="020F0502020204030204" pitchFamily="34" charset="0"/>
                <a:cs typeface="Calibri" panose="020F0502020204030204" pitchFamily="34" charset="0"/>
              </a:rPr>
              <a:t>представляет структуру, которую можно изобразить графически в виде </a:t>
            </a:r>
            <a:r>
              <a:rPr lang="ru-RU" sz="2400" i="1" dirty="0">
                <a:latin typeface="Calibri" panose="020F0502020204030204" pitchFamily="34" charset="0"/>
                <a:cs typeface="Calibri" panose="020F0502020204030204" pitchFamily="34" charset="0"/>
              </a:rPr>
              <a:t>дерева</a:t>
            </a:r>
            <a:r>
              <a:rPr lang="ru-RU" sz="2400" dirty="0">
                <a:latin typeface="Calibri" panose="020F0502020204030204" pitchFamily="34" charset="0"/>
                <a:cs typeface="Calibri" panose="020F0502020204030204" pitchFamily="34" charset="0"/>
              </a:rPr>
              <a:t>, узлами которого являются объекты. </a:t>
            </a:r>
            <a:endParaRPr lang="ru-RU" sz="2400" dirty="0" smtClean="0">
              <a:latin typeface="Calibri" panose="020F0502020204030204" pitchFamily="34" charset="0"/>
              <a:cs typeface="Calibri" panose="020F0502020204030204" pitchFamily="34" charset="0"/>
            </a:endParaRPr>
          </a:p>
          <a:p>
            <a:pPr lvl="0" indent="530225" algn="just"/>
            <a:r>
              <a:rPr lang="ru-RU" sz="2400" dirty="0" smtClean="0">
                <a:latin typeface="Calibri" panose="020F0502020204030204" pitchFamily="34" charset="0"/>
                <a:cs typeface="Calibri" panose="020F0502020204030204" pitchFamily="34" charset="0"/>
              </a:rPr>
              <a:t>Каждый </a:t>
            </a:r>
            <a:r>
              <a:rPr lang="ru-RU" sz="2400" dirty="0">
                <a:latin typeface="Calibri" panose="020F0502020204030204" pitchFamily="34" charset="0"/>
                <a:cs typeface="Calibri" panose="020F0502020204030204" pitchFamily="34" charset="0"/>
              </a:rPr>
              <a:t>объект характеризуется уникальным идентификатором, состоянием и поведением. </a:t>
            </a:r>
            <a:endParaRPr lang="ru-RU" sz="2400" dirty="0" smtClean="0">
              <a:latin typeface="Calibri" panose="020F0502020204030204" pitchFamily="34" charset="0"/>
              <a:cs typeface="Calibri" panose="020F0502020204030204" pitchFamily="34" charset="0"/>
            </a:endParaRPr>
          </a:p>
          <a:p>
            <a:pPr lvl="0" indent="530225" algn="just"/>
            <a:r>
              <a:rPr lang="ru-RU" sz="2400" dirty="0" smtClean="0">
                <a:latin typeface="Calibri" panose="020F0502020204030204" pitchFamily="34" charset="0"/>
                <a:cs typeface="Calibri" panose="020F0502020204030204" pitchFamily="34" charset="0"/>
              </a:rPr>
              <a:t>Состояние </a:t>
            </a:r>
            <a:r>
              <a:rPr lang="ru-RU" sz="2400" dirty="0">
                <a:latin typeface="Calibri" panose="020F0502020204030204" pitchFamily="34" charset="0"/>
                <a:cs typeface="Calibri" panose="020F0502020204030204" pitchFamily="34" charset="0"/>
              </a:rPr>
              <a:t>объекта определяется множеством значений его атрибутов. </a:t>
            </a:r>
            <a:endParaRPr lang="ru-RU" sz="2400" dirty="0" smtClean="0">
              <a:latin typeface="Calibri" panose="020F0502020204030204" pitchFamily="34" charset="0"/>
              <a:cs typeface="Calibri" panose="020F0502020204030204" pitchFamily="34" charset="0"/>
            </a:endParaRPr>
          </a:p>
          <a:p>
            <a:pPr lvl="0" indent="530225" algn="just"/>
            <a:r>
              <a:rPr lang="ru-RU" sz="2400" dirty="0" smtClean="0">
                <a:latin typeface="Calibri" panose="020F0502020204030204" pitchFamily="34" charset="0"/>
                <a:cs typeface="Calibri" panose="020F0502020204030204" pitchFamily="34" charset="0"/>
              </a:rPr>
              <a:t>Поведение объекта описывают методы, называемые </a:t>
            </a:r>
            <a:r>
              <a:rPr lang="ru-RU" sz="2400" b="1" dirty="0" smtClean="0">
                <a:latin typeface="Calibri" panose="020F0502020204030204" pitchFamily="34" charset="0"/>
                <a:cs typeface="Calibri" panose="020F0502020204030204" pitchFamily="34" charset="0"/>
              </a:rPr>
              <a:t>процедурами</a:t>
            </a:r>
            <a:r>
              <a:rPr lang="ru-RU" sz="2400" dirty="0">
                <a:latin typeface="Calibri" panose="020F0502020204030204" pitchFamily="34" charset="0"/>
                <a:cs typeface="Calibri" panose="020F0502020204030204" pitchFamily="34" charset="0"/>
              </a:rPr>
              <a:t>. </a:t>
            </a:r>
            <a:endParaRPr lang="ru-RU" sz="2400" dirty="0" smtClean="0">
              <a:latin typeface="Calibri" panose="020F0502020204030204" pitchFamily="34" charset="0"/>
              <a:cs typeface="Calibri" panose="020F0502020204030204" pitchFamily="34" charset="0"/>
            </a:endParaRPr>
          </a:p>
          <a:p>
            <a:pPr lvl="0" indent="530225" algn="just"/>
            <a:r>
              <a:rPr lang="ru-RU" sz="2400" dirty="0" smtClean="0">
                <a:latin typeface="Calibri" panose="020F0502020204030204" pitchFamily="34" charset="0"/>
                <a:cs typeface="Calibri" panose="020F0502020204030204" pitchFamily="34" charset="0"/>
              </a:rPr>
              <a:t>Объекты</a:t>
            </a:r>
            <a:r>
              <a:rPr lang="ru-RU" sz="2400" dirty="0">
                <a:latin typeface="Calibri" panose="020F0502020204030204" pitchFamily="34" charset="0"/>
                <a:cs typeface="Calibri" panose="020F0502020204030204" pitchFamily="34" charset="0"/>
              </a:rPr>
              <a:t>, схожие по поведению и другим свойствам, объединяются в классы</a:t>
            </a:r>
            <a:r>
              <a:rPr lang="ru-RU" sz="2400" dirty="0" smtClean="0">
                <a:latin typeface="Calibri" panose="020F0502020204030204" pitchFamily="34" charset="0"/>
                <a:cs typeface="Calibri" panose="020F0502020204030204" pitchFamily="34" charset="0"/>
              </a:rPr>
              <a:t>.</a:t>
            </a:r>
            <a:endParaRPr lang="ru-R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6617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200" b="1" dirty="0">
                <a:ln w="6350">
                  <a:solidFill>
                    <a:schemeClr val="tx1">
                      <a:lumMod val="75000"/>
                      <a:lumOff val="25000"/>
                    </a:schemeClr>
                  </a:solidFill>
                </a:ln>
                <a:solidFill>
                  <a:srgbClr val="FFC000"/>
                </a:solidFill>
                <a:effectLst/>
              </a:rPr>
              <a:t>5. Объектно-ориентированная модель данных</a:t>
            </a:r>
            <a:endParaRPr lang="ru-RU" sz="32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sp>
        <p:nvSpPr>
          <p:cNvPr id="3" name="Прямоугольник 2"/>
          <p:cNvSpPr/>
          <p:nvPr/>
        </p:nvSpPr>
        <p:spPr>
          <a:xfrm>
            <a:off x="460375" y="1672400"/>
            <a:ext cx="8136904" cy="4924952"/>
          </a:xfrm>
          <a:prstGeom prst="rect">
            <a:avLst/>
          </a:prstGeom>
        </p:spPr>
        <p:txBody>
          <a:bodyPr/>
          <a:lstStyle/>
          <a:p>
            <a:pPr indent="530225" algn="just"/>
            <a:r>
              <a:rPr lang="ru-RU" sz="2400" dirty="0">
                <a:latin typeface="Calibri" panose="020F0502020204030204" pitchFamily="34" charset="0"/>
                <a:cs typeface="Calibri" panose="020F0502020204030204" pitchFamily="34" charset="0"/>
              </a:rPr>
              <a:t>Для выполнения действий над объектами применяются объектно-ориентированные механизмы – </a:t>
            </a:r>
            <a:r>
              <a:rPr lang="ru-RU" sz="2400" i="1" dirty="0">
                <a:latin typeface="Calibri" panose="020F0502020204030204" pitchFamily="34" charset="0"/>
                <a:cs typeface="Calibri" panose="020F0502020204030204" pitchFamily="34" charset="0"/>
              </a:rPr>
              <a:t>наследование, инкапсуляция, полиморфизм</a:t>
            </a:r>
            <a:r>
              <a:rPr lang="ru-RU" sz="2400" dirty="0">
                <a:latin typeface="Calibri" panose="020F0502020204030204" pitchFamily="34" charset="0"/>
                <a:cs typeface="Calibri" panose="020F0502020204030204" pitchFamily="34" charset="0"/>
              </a:rPr>
              <a:t>.</a:t>
            </a:r>
          </a:p>
          <a:p>
            <a:pPr indent="530225" algn="just"/>
            <a:r>
              <a:rPr lang="ru-RU" sz="2400" dirty="0">
                <a:latin typeface="Calibri" panose="020F0502020204030204" pitchFamily="34" charset="0"/>
                <a:cs typeface="Calibri" panose="020F0502020204030204" pitchFamily="34" charset="0"/>
              </a:rPr>
              <a:t>Суть </a:t>
            </a:r>
            <a:r>
              <a:rPr lang="ru-RU" sz="2400" b="1" dirty="0">
                <a:latin typeface="Calibri" panose="020F0502020204030204" pitchFamily="34" charset="0"/>
                <a:cs typeface="Calibri" panose="020F0502020204030204" pitchFamily="34" charset="0"/>
              </a:rPr>
              <a:t>наследования</a:t>
            </a:r>
            <a:r>
              <a:rPr lang="ru-RU" sz="2400" dirty="0">
                <a:latin typeface="Calibri" panose="020F0502020204030204" pitchFamily="34" charset="0"/>
                <a:cs typeface="Calibri" panose="020F0502020204030204" pitchFamily="34" charset="0"/>
              </a:rPr>
              <a:t> состоит в том, что на основе существующего класса можно образовать новый класс объектов, который будет наследовать свойства родительского класса.</a:t>
            </a:r>
          </a:p>
          <a:p>
            <a:pPr indent="530225" algn="just"/>
            <a:r>
              <a:rPr lang="ru-RU" sz="2400" b="1" dirty="0" smtClean="0">
                <a:latin typeface="Calibri" panose="020F0502020204030204" pitchFamily="34" charset="0"/>
                <a:cs typeface="Calibri" panose="020F0502020204030204" pitchFamily="34" charset="0"/>
              </a:rPr>
              <a:t>Инкапсуляция</a:t>
            </a:r>
            <a:r>
              <a:rPr lang="ru-RU" sz="2400" dirty="0" smtClean="0">
                <a:latin typeface="Calibri" panose="020F0502020204030204" pitchFamily="34" charset="0"/>
                <a:cs typeface="Calibri" panose="020F0502020204030204" pitchFamily="34" charset="0"/>
              </a:rPr>
              <a:t> </a:t>
            </a:r>
            <a:r>
              <a:rPr lang="ru-RU" sz="2400" dirty="0">
                <a:latin typeface="Calibri" panose="020F0502020204030204" pitchFamily="34" charset="0"/>
                <a:cs typeface="Calibri" panose="020F0502020204030204" pitchFamily="34" charset="0"/>
              </a:rPr>
              <a:t>ограничивает область видимости имени свойства пределами того объекта, в котором оно определено.</a:t>
            </a:r>
          </a:p>
          <a:p>
            <a:pPr indent="530225" algn="just"/>
            <a:r>
              <a:rPr lang="ru-RU" sz="2400" b="1" dirty="0">
                <a:latin typeface="Calibri" panose="020F0502020204030204" pitchFamily="34" charset="0"/>
                <a:cs typeface="Calibri" panose="020F0502020204030204" pitchFamily="34" charset="0"/>
              </a:rPr>
              <a:t>Полиморфизм</a:t>
            </a:r>
            <a:r>
              <a:rPr lang="ru-RU" sz="2400" dirty="0">
                <a:latin typeface="Calibri" panose="020F0502020204030204" pitchFamily="34" charset="0"/>
                <a:cs typeface="Calibri" panose="020F0502020204030204" pitchFamily="34" charset="0"/>
              </a:rPr>
              <a:t> – способность объектов по-разному реагировать на одно и тоже событие в окружающем мире. </a:t>
            </a:r>
          </a:p>
        </p:txBody>
      </p:sp>
    </p:spTree>
    <p:extLst>
      <p:ext uri="{BB962C8B-B14F-4D97-AF65-F5344CB8AC3E}">
        <p14:creationId xmlns:p14="http://schemas.microsoft.com/office/powerpoint/2010/main" val="14565466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200" b="1" dirty="0">
                <a:ln w="6350">
                  <a:solidFill>
                    <a:schemeClr val="tx1">
                      <a:lumMod val="75000"/>
                      <a:lumOff val="25000"/>
                    </a:schemeClr>
                  </a:solidFill>
                </a:ln>
                <a:solidFill>
                  <a:srgbClr val="FFC000"/>
                </a:solidFill>
                <a:effectLst/>
              </a:rPr>
              <a:t>5. Объектно-ориентированная модель данных</a:t>
            </a:r>
            <a:endParaRPr lang="ru-RU" sz="32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pic>
        <p:nvPicPr>
          <p:cNvPr id="8" name="Рисунок 7" descr="Картинки по запросу объектно-ориентированная модель данных пример"/>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844824"/>
            <a:ext cx="6422603" cy="41328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608922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200" b="1" dirty="0">
                <a:ln w="6350">
                  <a:solidFill>
                    <a:schemeClr val="tx1">
                      <a:lumMod val="75000"/>
                      <a:lumOff val="25000"/>
                    </a:schemeClr>
                  </a:solidFill>
                </a:ln>
                <a:solidFill>
                  <a:srgbClr val="FFC000"/>
                </a:solidFill>
                <a:effectLst/>
              </a:rPr>
              <a:t>5. Объектно-ориентированная модель данных</a:t>
            </a:r>
            <a:endParaRPr lang="ru-RU" sz="32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graphicFrame>
        <p:nvGraphicFramePr>
          <p:cNvPr id="4" name="Схема 3"/>
          <p:cNvGraphicFramePr/>
          <p:nvPr>
            <p:extLst>
              <p:ext uri="{D42A27DB-BD31-4B8C-83A1-F6EECF244321}">
                <p14:modId xmlns:p14="http://schemas.microsoft.com/office/powerpoint/2010/main" val="2269334881"/>
              </p:ext>
            </p:extLst>
          </p:nvPr>
        </p:nvGraphicFramePr>
        <p:xfrm>
          <a:off x="460375" y="1484784"/>
          <a:ext cx="8136904" cy="52795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955231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200" b="1" dirty="0" smtClean="0">
                <a:ln w="6350">
                  <a:solidFill>
                    <a:schemeClr val="tx1">
                      <a:lumMod val="75000"/>
                      <a:lumOff val="25000"/>
                    </a:schemeClr>
                  </a:solidFill>
                </a:ln>
                <a:solidFill>
                  <a:srgbClr val="FFC000"/>
                </a:solidFill>
                <a:effectLst/>
              </a:rPr>
              <a:t>Понятие реляционной модели данных</a:t>
            </a:r>
            <a:endParaRPr lang="ru-RU" sz="32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31273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sp>
        <p:nvSpPr>
          <p:cNvPr id="3" name="Прямоугольник 2"/>
          <p:cNvSpPr/>
          <p:nvPr/>
        </p:nvSpPr>
        <p:spPr>
          <a:xfrm>
            <a:off x="460375" y="1484784"/>
            <a:ext cx="8136904" cy="5279544"/>
          </a:xfrm>
          <a:prstGeom prst="rect">
            <a:avLst/>
          </a:prstGeom>
        </p:spPr>
        <p:txBody>
          <a:bodyPr/>
          <a:lstStyle/>
          <a:p>
            <a:endParaRPr lang="ru-RU"/>
          </a:p>
        </p:txBody>
      </p:sp>
      <p:pic>
        <p:nvPicPr>
          <p:cNvPr id="10" name="Рисунок 9"/>
          <p:cNvPicPr/>
          <p:nvPr/>
        </p:nvPicPr>
        <p:blipFill>
          <a:blip r:embed="rId4">
            <a:extLst>
              <a:ext uri="{28A0092B-C50C-407E-A947-70E740481C1C}">
                <a14:useLocalDpi xmlns:a14="http://schemas.microsoft.com/office/drawing/2010/main" val="0"/>
              </a:ext>
            </a:extLst>
          </a:blip>
          <a:srcRect/>
          <a:stretch>
            <a:fillRect/>
          </a:stretch>
        </p:blipFill>
        <p:spPr bwMode="auto">
          <a:xfrm>
            <a:off x="1907704" y="1661578"/>
            <a:ext cx="5948127" cy="4791758"/>
          </a:xfrm>
          <a:prstGeom prst="rect">
            <a:avLst/>
          </a:prstGeom>
          <a:noFill/>
          <a:ln>
            <a:noFill/>
          </a:ln>
        </p:spPr>
      </p:pic>
    </p:spTree>
    <p:extLst>
      <p:ext uri="{BB962C8B-B14F-4D97-AF65-F5344CB8AC3E}">
        <p14:creationId xmlns:p14="http://schemas.microsoft.com/office/powerpoint/2010/main" val="7437846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271464"/>
            <a:ext cx="8763000" cy="1362075"/>
          </a:xfrm>
        </p:spPr>
        <p:txBody>
          <a:bodyPr>
            <a:normAutofit/>
          </a:bodyPr>
          <a:lstStyle/>
          <a:p>
            <a:pPr algn="ctr"/>
            <a:r>
              <a:rPr lang="ru-RU" sz="4400" b="1" dirty="0" smtClean="0">
                <a:ln w="6350">
                  <a:solidFill>
                    <a:schemeClr val="tx2">
                      <a:lumMod val="75000"/>
                    </a:schemeClr>
                  </a:solidFill>
                </a:ln>
                <a:solidFill>
                  <a:srgbClr val="FFC000"/>
                </a:solidFill>
              </a:rPr>
              <a:t>План занятия</a:t>
            </a:r>
            <a:endParaRPr lang="ru-RU" sz="4400" b="1" dirty="0">
              <a:ln w="6350">
                <a:solidFill>
                  <a:schemeClr val="tx2">
                    <a:lumMod val="75000"/>
                  </a:schemeClr>
                </a:solidFill>
              </a:ln>
              <a:solidFill>
                <a:srgbClr val="FFC000"/>
              </a:solidFill>
            </a:endParaRPr>
          </a:p>
        </p:txBody>
      </p:sp>
      <p:sp>
        <p:nvSpPr>
          <p:cNvPr id="4" name="Текст 3"/>
          <p:cNvSpPr>
            <a:spLocks noGrp="1"/>
          </p:cNvSpPr>
          <p:nvPr>
            <p:ph type="body" idx="1"/>
          </p:nvPr>
        </p:nvSpPr>
        <p:spPr>
          <a:xfrm>
            <a:off x="395536" y="1700808"/>
            <a:ext cx="8511480" cy="4896544"/>
          </a:xfrm>
        </p:spPr>
        <p:txBody>
          <a:bodyPr>
            <a:noAutofit/>
          </a:bodyPr>
          <a:lstStyle/>
          <a:p>
            <a:r>
              <a:rPr lang="ru-RU" sz="2200" b="1" dirty="0" smtClean="0">
                <a:solidFill>
                  <a:schemeClr val="tx1"/>
                </a:solidFill>
                <a:latin typeface="Calibri" panose="020F0502020204030204" pitchFamily="34" charset="0"/>
                <a:cs typeface="Calibri" panose="020F0502020204030204" pitchFamily="34" charset="0"/>
              </a:rPr>
              <a:t>2.</a:t>
            </a:r>
            <a:r>
              <a:rPr lang="en-US" sz="2200" b="1" dirty="0" smtClean="0">
                <a:solidFill>
                  <a:schemeClr val="tx1"/>
                </a:solidFill>
                <a:latin typeface="Calibri" panose="020F0502020204030204" pitchFamily="34" charset="0"/>
                <a:cs typeface="Calibri" panose="020F0502020204030204" pitchFamily="34" charset="0"/>
              </a:rPr>
              <a:t> </a:t>
            </a:r>
            <a:r>
              <a:rPr lang="ru-RU" sz="2200" b="1" dirty="0" smtClean="0">
                <a:solidFill>
                  <a:schemeClr val="tx1"/>
                </a:solidFill>
                <a:latin typeface="Calibri" panose="020F0502020204030204" pitchFamily="34" charset="0"/>
                <a:cs typeface="Calibri" panose="020F0502020204030204" pitchFamily="34" charset="0"/>
              </a:rPr>
              <a:t>Основы </a:t>
            </a:r>
            <a:r>
              <a:rPr lang="ru-RU" sz="2200" b="1" dirty="0">
                <a:solidFill>
                  <a:schemeClr val="tx1"/>
                </a:solidFill>
                <a:latin typeface="Calibri" panose="020F0502020204030204" pitchFamily="34" charset="0"/>
                <a:cs typeface="Calibri" panose="020F0502020204030204" pitchFamily="34" charset="0"/>
              </a:rPr>
              <a:t>взаимодействия с </a:t>
            </a:r>
            <a:r>
              <a:rPr lang="ru-RU" sz="2200" b="1" dirty="0" err="1">
                <a:solidFill>
                  <a:schemeClr val="tx1"/>
                </a:solidFill>
                <a:latin typeface="Calibri" panose="020F0502020204030204" pitchFamily="34" charset="0"/>
                <a:cs typeface="Calibri" panose="020F0502020204030204" pitchFamily="34" charset="0"/>
              </a:rPr>
              <a:t>Microsoft</a:t>
            </a:r>
            <a:r>
              <a:rPr lang="ru-RU" sz="2200" b="1" dirty="0">
                <a:solidFill>
                  <a:schemeClr val="tx1"/>
                </a:solidFill>
                <a:latin typeface="Calibri" panose="020F0502020204030204" pitchFamily="34" charset="0"/>
                <a:cs typeface="Calibri" panose="020F0502020204030204" pitchFamily="34" charset="0"/>
              </a:rPr>
              <a:t> SQL </a:t>
            </a:r>
            <a:r>
              <a:rPr lang="ru-RU" sz="2200" b="1" dirty="0" err="1">
                <a:solidFill>
                  <a:schemeClr val="tx1"/>
                </a:solidFill>
                <a:latin typeface="Calibri" panose="020F0502020204030204" pitchFamily="34" charset="0"/>
                <a:cs typeface="Calibri" panose="020F0502020204030204" pitchFamily="34" charset="0"/>
              </a:rPr>
              <a:t>Server</a:t>
            </a:r>
            <a:r>
              <a:rPr lang="ru-RU" sz="2200" b="1" dirty="0">
                <a:solidFill>
                  <a:schemeClr val="tx1"/>
                </a:solidFill>
                <a:latin typeface="Calibri" panose="020F0502020204030204" pitchFamily="34" charset="0"/>
                <a:cs typeface="Calibri" panose="020F0502020204030204" pitchFamily="34" charset="0"/>
              </a:rPr>
              <a:t>:</a:t>
            </a:r>
          </a:p>
          <a:p>
            <a:pPr marL="722313" lvl="0" indent="-368300">
              <a:buFont typeface="Wingdings" panose="05000000000000000000" pitchFamily="2" charset="2"/>
              <a:buChar char="ü"/>
              <a:tabLst>
                <a:tab pos="722313" algn="l"/>
              </a:tabLst>
            </a:pPr>
            <a:r>
              <a:rPr lang="ru-RU" sz="2200" b="1" dirty="0" smtClean="0">
                <a:solidFill>
                  <a:schemeClr val="tx1"/>
                </a:solidFill>
                <a:latin typeface="Calibri" panose="020F0502020204030204" pitchFamily="34" charset="0"/>
                <a:cs typeface="Calibri" panose="020F0502020204030204" pitchFamily="34" charset="0"/>
              </a:rPr>
              <a:t>версии </a:t>
            </a:r>
            <a:r>
              <a:rPr lang="ru-RU" sz="2200" b="1" dirty="0">
                <a:solidFill>
                  <a:schemeClr val="tx1"/>
                </a:solidFill>
                <a:latin typeface="Calibri" panose="020F0502020204030204" pitchFamily="34" charset="0"/>
                <a:cs typeface="Calibri" panose="020F0502020204030204" pitchFamily="34" charset="0"/>
              </a:rPr>
              <a:t>и редакции </a:t>
            </a:r>
            <a:r>
              <a:rPr lang="ru-RU" sz="2200" b="1" dirty="0" err="1">
                <a:solidFill>
                  <a:schemeClr val="tx1"/>
                </a:solidFill>
                <a:latin typeface="Calibri" panose="020F0502020204030204" pitchFamily="34" charset="0"/>
                <a:cs typeface="Calibri" panose="020F0502020204030204" pitchFamily="34" charset="0"/>
              </a:rPr>
              <a:t>Microsoft</a:t>
            </a:r>
            <a:r>
              <a:rPr lang="ru-RU" sz="2200" b="1" dirty="0">
                <a:solidFill>
                  <a:schemeClr val="tx1"/>
                </a:solidFill>
                <a:latin typeface="Calibri" panose="020F0502020204030204" pitchFamily="34" charset="0"/>
                <a:cs typeface="Calibri" panose="020F0502020204030204" pitchFamily="34" charset="0"/>
              </a:rPr>
              <a:t> SQL </a:t>
            </a:r>
            <a:r>
              <a:rPr lang="ru-RU" sz="2200" b="1" dirty="0" err="1">
                <a:solidFill>
                  <a:schemeClr val="tx1"/>
                </a:solidFill>
                <a:latin typeface="Calibri" panose="020F0502020204030204" pitchFamily="34" charset="0"/>
                <a:cs typeface="Calibri" panose="020F0502020204030204" pitchFamily="34" charset="0"/>
              </a:rPr>
              <a:t>Server</a:t>
            </a:r>
            <a:r>
              <a:rPr lang="ru-RU" sz="2200" b="1" dirty="0">
                <a:solidFill>
                  <a:schemeClr val="tx1"/>
                </a:solidFill>
                <a:latin typeface="Calibri" panose="020F0502020204030204" pitchFamily="34" charset="0"/>
                <a:cs typeface="Calibri" panose="020F0502020204030204" pitchFamily="34" charset="0"/>
              </a:rPr>
              <a:t>;</a:t>
            </a:r>
          </a:p>
          <a:p>
            <a:pPr marL="722313" lvl="0" indent="-368300">
              <a:buFont typeface="Wingdings" panose="05000000000000000000" pitchFamily="2" charset="2"/>
              <a:buChar char="ü"/>
              <a:tabLst>
                <a:tab pos="722313" algn="l"/>
              </a:tabLst>
            </a:pPr>
            <a:r>
              <a:rPr lang="ru-RU" sz="2200" b="1" dirty="0" smtClean="0">
                <a:solidFill>
                  <a:schemeClr val="tx1"/>
                </a:solidFill>
                <a:latin typeface="Calibri" panose="020F0502020204030204" pitchFamily="34" charset="0"/>
                <a:cs typeface="Calibri" panose="020F0502020204030204" pitchFamily="34" charset="0"/>
              </a:rPr>
              <a:t>инсталляция </a:t>
            </a:r>
            <a:r>
              <a:rPr lang="ru-RU" sz="2200" b="1" dirty="0" err="1">
                <a:solidFill>
                  <a:schemeClr val="tx1"/>
                </a:solidFill>
                <a:latin typeface="Calibri" panose="020F0502020204030204" pitchFamily="34" charset="0"/>
                <a:cs typeface="Calibri" panose="020F0502020204030204" pitchFamily="34" charset="0"/>
              </a:rPr>
              <a:t>Microsoft</a:t>
            </a:r>
            <a:r>
              <a:rPr lang="ru-RU" sz="2200" b="1" dirty="0">
                <a:solidFill>
                  <a:schemeClr val="tx1"/>
                </a:solidFill>
                <a:latin typeface="Calibri" panose="020F0502020204030204" pitchFamily="34" charset="0"/>
                <a:cs typeface="Calibri" panose="020F0502020204030204" pitchFamily="34" charset="0"/>
              </a:rPr>
              <a:t> SQL </a:t>
            </a:r>
            <a:r>
              <a:rPr lang="ru-RU" sz="2200" b="1" dirty="0" err="1">
                <a:solidFill>
                  <a:schemeClr val="tx1"/>
                </a:solidFill>
                <a:latin typeface="Calibri" panose="020F0502020204030204" pitchFamily="34" charset="0"/>
                <a:cs typeface="Calibri" panose="020F0502020204030204" pitchFamily="34" charset="0"/>
              </a:rPr>
              <a:t>Server</a:t>
            </a:r>
            <a:r>
              <a:rPr lang="ru-RU" sz="2200" b="1" dirty="0">
                <a:solidFill>
                  <a:schemeClr val="tx1"/>
                </a:solidFill>
                <a:latin typeface="Calibri" panose="020F0502020204030204" pitchFamily="34" charset="0"/>
                <a:cs typeface="Calibri" panose="020F0502020204030204" pitchFamily="34" charset="0"/>
              </a:rPr>
              <a:t>;</a:t>
            </a:r>
          </a:p>
          <a:p>
            <a:pPr marL="722313" lvl="0" indent="-368300">
              <a:buFont typeface="Wingdings" panose="05000000000000000000" pitchFamily="2" charset="2"/>
              <a:buChar char="ü"/>
              <a:tabLst>
                <a:tab pos="722313" algn="l"/>
              </a:tabLst>
            </a:pPr>
            <a:r>
              <a:rPr lang="ru-RU" sz="2200" b="1" dirty="0" smtClean="0">
                <a:solidFill>
                  <a:schemeClr val="tx1"/>
                </a:solidFill>
                <a:latin typeface="Calibri" panose="020F0502020204030204" pitchFamily="34" charset="0"/>
                <a:cs typeface="Calibri" panose="020F0502020204030204" pitchFamily="34" charset="0"/>
              </a:rPr>
              <a:t>инструменты </a:t>
            </a:r>
            <a:r>
              <a:rPr lang="ru-RU" sz="2200" b="1" dirty="0">
                <a:solidFill>
                  <a:schemeClr val="tx1"/>
                </a:solidFill>
                <a:latin typeface="Calibri" panose="020F0502020204030204" pitchFamily="34" charset="0"/>
                <a:cs typeface="Calibri" panose="020F0502020204030204" pitchFamily="34" charset="0"/>
              </a:rPr>
              <a:t>управления и утилиты MS SQL </a:t>
            </a:r>
            <a:r>
              <a:rPr lang="ru-RU" sz="2200" b="1" dirty="0" err="1">
                <a:solidFill>
                  <a:schemeClr val="tx1"/>
                </a:solidFill>
                <a:latin typeface="Calibri" panose="020F0502020204030204" pitchFamily="34" charset="0"/>
                <a:cs typeface="Calibri" panose="020F0502020204030204" pitchFamily="34" charset="0"/>
              </a:rPr>
              <a:t>Server</a:t>
            </a:r>
            <a:r>
              <a:rPr lang="ru-RU" sz="2200" b="1" dirty="0">
                <a:solidFill>
                  <a:schemeClr val="tx1"/>
                </a:solidFill>
                <a:latin typeface="Calibri" panose="020F0502020204030204" pitchFamily="34" charset="0"/>
                <a:cs typeface="Calibri" panose="020F0502020204030204" pitchFamily="34" charset="0"/>
              </a:rPr>
              <a:t>;</a:t>
            </a:r>
          </a:p>
          <a:p>
            <a:pPr marL="722313" lvl="0" indent="-368300">
              <a:buFont typeface="Wingdings" panose="05000000000000000000" pitchFamily="2" charset="2"/>
              <a:buChar char="ü"/>
              <a:tabLst>
                <a:tab pos="722313" algn="l"/>
              </a:tabLst>
            </a:pPr>
            <a:r>
              <a:rPr lang="ru-RU" sz="2200" b="1" dirty="0" smtClean="0">
                <a:solidFill>
                  <a:schemeClr val="tx1"/>
                </a:solidFill>
                <a:latin typeface="Calibri" panose="020F0502020204030204" pitchFamily="34" charset="0"/>
                <a:cs typeface="Calibri" panose="020F0502020204030204" pitchFamily="34" charset="0"/>
              </a:rPr>
              <a:t>управление </a:t>
            </a:r>
            <a:r>
              <a:rPr lang="ru-RU" sz="2200" b="1" dirty="0">
                <a:solidFill>
                  <a:schemeClr val="tx1"/>
                </a:solidFill>
                <a:latin typeface="Calibri" panose="020F0502020204030204" pitchFamily="34" charset="0"/>
                <a:cs typeface="Calibri" panose="020F0502020204030204" pitchFamily="34" charset="0"/>
              </a:rPr>
              <a:t>базой данных:</a:t>
            </a:r>
          </a:p>
          <a:p>
            <a:pPr marL="1163638" lvl="0" indent="-342900" defTabSz="250825">
              <a:buFont typeface="Courier New" panose="02070309020205020404" pitchFamily="49" charset="0"/>
              <a:buChar char="o"/>
            </a:pPr>
            <a:r>
              <a:rPr lang="ru-RU" sz="2200" b="1" dirty="0" smtClean="0">
                <a:solidFill>
                  <a:schemeClr val="tx1"/>
                </a:solidFill>
                <a:latin typeface="Calibri" panose="020F0502020204030204" pitchFamily="34" charset="0"/>
                <a:cs typeface="Calibri" panose="020F0502020204030204" pitchFamily="34" charset="0"/>
              </a:rPr>
              <a:t>создание </a:t>
            </a:r>
            <a:r>
              <a:rPr lang="ru-RU" sz="2200" b="1" dirty="0">
                <a:solidFill>
                  <a:schemeClr val="tx1"/>
                </a:solidFill>
                <a:latin typeface="Calibri" panose="020F0502020204030204" pitchFamily="34" charset="0"/>
                <a:cs typeface="Calibri" panose="020F0502020204030204" pitchFamily="34" charset="0"/>
              </a:rPr>
              <a:t>базы данных;</a:t>
            </a:r>
          </a:p>
          <a:p>
            <a:pPr marL="1163638" lvl="0" indent="-342900" defTabSz="250825">
              <a:buFont typeface="Courier New" panose="02070309020205020404" pitchFamily="49" charset="0"/>
              <a:buChar char="o"/>
            </a:pPr>
            <a:r>
              <a:rPr lang="ru-RU" sz="2200" b="1" dirty="0" smtClean="0">
                <a:solidFill>
                  <a:schemeClr val="tx1"/>
                </a:solidFill>
                <a:latin typeface="Calibri" panose="020F0502020204030204" pitchFamily="34" charset="0"/>
                <a:cs typeface="Calibri" panose="020F0502020204030204" pitchFamily="34" charset="0"/>
              </a:rPr>
              <a:t>настройка </a:t>
            </a:r>
            <a:r>
              <a:rPr lang="ru-RU" sz="2200" b="1" dirty="0">
                <a:solidFill>
                  <a:schemeClr val="tx1"/>
                </a:solidFill>
                <a:latin typeface="Calibri" panose="020F0502020204030204" pitchFamily="34" charset="0"/>
                <a:cs typeface="Calibri" panose="020F0502020204030204" pitchFamily="34" charset="0"/>
              </a:rPr>
              <a:t>параметров базы данных;</a:t>
            </a:r>
          </a:p>
          <a:p>
            <a:pPr marL="1163638" lvl="0" indent="-342900" defTabSz="250825">
              <a:buFont typeface="Courier New" panose="02070309020205020404" pitchFamily="49" charset="0"/>
              <a:buChar char="o"/>
            </a:pPr>
            <a:r>
              <a:rPr lang="ru-RU" sz="2200" b="1" dirty="0" smtClean="0">
                <a:solidFill>
                  <a:schemeClr val="tx1"/>
                </a:solidFill>
                <a:latin typeface="Calibri" panose="020F0502020204030204" pitchFamily="34" charset="0"/>
                <a:cs typeface="Calibri" panose="020F0502020204030204" pitchFamily="34" charset="0"/>
              </a:rPr>
              <a:t>изменение </a:t>
            </a:r>
            <a:r>
              <a:rPr lang="ru-RU" sz="2200" b="1" dirty="0">
                <a:solidFill>
                  <a:schemeClr val="tx1"/>
                </a:solidFill>
                <a:latin typeface="Calibri" panose="020F0502020204030204" pitchFamily="34" charset="0"/>
                <a:cs typeface="Calibri" panose="020F0502020204030204" pitchFamily="34" charset="0"/>
              </a:rPr>
              <a:t>размера базы данных;</a:t>
            </a:r>
          </a:p>
          <a:p>
            <a:pPr marL="1163638" lvl="0" indent="-342900" defTabSz="250825">
              <a:buFont typeface="Courier New" panose="02070309020205020404" pitchFamily="49" charset="0"/>
              <a:buChar char="o"/>
            </a:pPr>
            <a:r>
              <a:rPr lang="ru-RU" sz="2200" b="1" dirty="0" smtClean="0">
                <a:solidFill>
                  <a:schemeClr val="tx1"/>
                </a:solidFill>
                <a:latin typeface="Calibri" panose="020F0502020204030204" pitchFamily="34" charset="0"/>
                <a:cs typeface="Calibri" panose="020F0502020204030204" pitchFamily="34" charset="0"/>
              </a:rPr>
              <a:t>переименование </a:t>
            </a:r>
            <a:r>
              <a:rPr lang="ru-RU" sz="2200" b="1" dirty="0">
                <a:solidFill>
                  <a:schemeClr val="tx1"/>
                </a:solidFill>
                <a:latin typeface="Calibri" panose="020F0502020204030204" pitchFamily="34" charset="0"/>
                <a:cs typeface="Calibri" panose="020F0502020204030204" pitchFamily="34" charset="0"/>
              </a:rPr>
              <a:t>базы данных;</a:t>
            </a:r>
          </a:p>
          <a:p>
            <a:pPr marL="1163638" lvl="0" indent="-342900" defTabSz="250825">
              <a:buFont typeface="Courier New" panose="02070309020205020404" pitchFamily="49" charset="0"/>
              <a:buChar char="o"/>
            </a:pPr>
            <a:r>
              <a:rPr lang="ru-RU" sz="2200" b="1" dirty="0" smtClean="0">
                <a:solidFill>
                  <a:schemeClr val="tx1"/>
                </a:solidFill>
                <a:latin typeface="Calibri" panose="020F0502020204030204" pitchFamily="34" charset="0"/>
                <a:cs typeface="Calibri" panose="020F0502020204030204" pitchFamily="34" charset="0"/>
              </a:rPr>
              <a:t>управление </a:t>
            </a:r>
            <a:r>
              <a:rPr lang="ru-RU" sz="2200" b="1" dirty="0">
                <a:solidFill>
                  <a:schemeClr val="tx1"/>
                </a:solidFill>
                <a:latin typeface="Calibri" panose="020F0502020204030204" pitchFamily="34" charset="0"/>
                <a:cs typeface="Calibri" panose="020F0502020204030204" pitchFamily="34" charset="0"/>
              </a:rPr>
              <a:t>группами файлов;</a:t>
            </a:r>
          </a:p>
          <a:p>
            <a:pPr marL="1163638" lvl="0" indent="-342900" defTabSz="250825">
              <a:buFont typeface="Courier New" panose="02070309020205020404" pitchFamily="49" charset="0"/>
              <a:buChar char="o"/>
            </a:pPr>
            <a:r>
              <a:rPr lang="ru-RU" sz="2200" b="1" dirty="0" smtClean="0">
                <a:solidFill>
                  <a:schemeClr val="tx1"/>
                </a:solidFill>
                <a:latin typeface="Calibri" panose="020F0502020204030204" pitchFamily="34" charset="0"/>
                <a:cs typeface="Calibri" panose="020F0502020204030204" pitchFamily="34" charset="0"/>
              </a:rPr>
              <a:t>удаление </a:t>
            </a:r>
            <a:r>
              <a:rPr lang="ru-RU" sz="2200" b="1" dirty="0">
                <a:solidFill>
                  <a:schemeClr val="tx1"/>
                </a:solidFill>
                <a:latin typeface="Calibri" panose="020F0502020204030204" pitchFamily="34" charset="0"/>
                <a:cs typeface="Calibri" panose="020F0502020204030204" pitchFamily="34" charset="0"/>
              </a:rPr>
              <a:t>базы данных</a:t>
            </a:r>
            <a:r>
              <a:rPr lang="ru-RU" sz="2200" b="1" dirty="0" smtClean="0">
                <a:solidFill>
                  <a:schemeClr val="tx1"/>
                </a:solidFill>
                <a:latin typeface="Calibri" panose="020F0502020204030204" pitchFamily="34" charset="0"/>
                <a:cs typeface="Calibri" panose="020F0502020204030204" pitchFamily="34" charset="0"/>
              </a:rPr>
              <a:t>.</a:t>
            </a:r>
          </a:p>
          <a:p>
            <a:pPr marL="88900" lvl="0" defTabSz="250825"/>
            <a:r>
              <a:rPr lang="ru-RU" sz="2200" b="1" dirty="0" smtClean="0">
                <a:solidFill>
                  <a:schemeClr val="tx1"/>
                </a:solidFill>
                <a:latin typeface="Calibri" panose="020F0502020204030204" pitchFamily="34" charset="0"/>
                <a:cs typeface="Calibri" panose="020F0502020204030204" pitchFamily="34" charset="0"/>
              </a:rPr>
              <a:t>3. Домашнее задание.</a:t>
            </a:r>
          </a:p>
        </p:txBody>
      </p:sp>
      <p:pic>
        <p:nvPicPr>
          <p:cNvPr id="2052" name="Picture 4"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3" y="332657"/>
            <a:ext cx="1152127" cy="11521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Похожее изображение"/>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4667" y="170533"/>
            <a:ext cx="142875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8934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200" b="1" dirty="0" smtClean="0">
                <a:ln w="6350">
                  <a:solidFill>
                    <a:schemeClr val="tx1">
                      <a:lumMod val="75000"/>
                      <a:lumOff val="25000"/>
                    </a:schemeClr>
                  </a:solidFill>
                </a:ln>
                <a:solidFill>
                  <a:srgbClr val="FFC000"/>
                </a:solidFill>
                <a:effectLst/>
              </a:rPr>
              <a:t>Понятие реляционной модели данных</a:t>
            </a:r>
            <a:endParaRPr lang="ru-RU" sz="32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10642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sp>
        <p:nvSpPr>
          <p:cNvPr id="3" name="Прямоугольник 2"/>
          <p:cNvSpPr/>
          <p:nvPr/>
        </p:nvSpPr>
        <p:spPr>
          <a:xfrm>
            <a:off x="460375" y="1484784"/>
            <a:ext cx="8136904" cy="5279544"/>
          </a:xfrm>
          <a:prstGeom prst="rect">
            <a:avLst/>
          </a:prstGeom>
        </p:spPr>
        <p:txBody>
          <a:bodyPr/>
          <a:lstStyle/>
          <a:p>
            <a:endParaRPr lang="ru-RU"/>
          </a:p>
        </p:txBody>
      </p:sp>
      <p:graphicFrame>
        <p:nvGraphicFramePr>
          <p:cNvPr id="4" name="Таблица 3"/>
          <p:cNvGraphicFramePr>
            <a:graphicFrameLocks noGrp="1"/>
          </p:cNvGraphicFramePr>
          <p:nvPr>
            <p:extLst>
              <p:ext uri="{D42A27DB-BD31-4B8C-83A1-F6EECF244321}">
                <p14:modId xmlns:p14="http://schemas.microsoft.com/office/powerpoint/2010/main" val="1760726240"/>
              </p:ext>
            </p:extLst>
          </p:nvPr>
        </p:nvGraphicFramePr>
        <p:xfrm>
          <a:off x="637987" y="1672401"/>
          <a:ext cx="8000056" cy="5006150"/>
        </p:xfrm>
        <a:graphic>
          <a:graphicData uri="http://schemas.openxmlformats.org/drawingml/2006/table">
            <a:tbl>
              <a:tblPr firstRow="1" firstCol="1" bandRow="1">
                <a:tableStyleId>{5C22544A-7EE6-4342-B048-85BDC9FD1C3A}</a:tableStyleId>
              </a:tblPr>
              <a:tblGrid>
                <a:gridCol w="4000028"/>
                <a:gridCol w="4000028"/>
              </a:tblGrid>
              <a:tr h="645079">
                <a:tc>
                  <a:txBody>
                    <a:bodyPr/>
                    <a:lstStyle/>
                    <a:p>
                      <a:pPr algn="ctr">
                        <a:lnSpc>
                          <a:spcPct val="115000"/>
                        </a:lnSpc>
                        <a:spcAft>
                          <a:spcPts val="0"/>
                        </a:spcAft>
                      </a:pPr>
                      <a:r>
                        <a:rPr lang="ru-RU" sz="2000" dirty="0">
                          <a:effectLst/>
                        </a:rPr>
                        <a:t>Реляционный термин</a:t>
                      </a:r>
                      <a:endParaRPr lang="ru-RU" sz="2000" dirty="0">
                        <a:effectLst/>
                        <a:latin typeface="Calibri"/>
                        <a:ea typeface="Times New Roman"/>
                        <a:cs typeface="Times New Roman"/>
                      </a:endParaRPr>
                    </a:p>
                  </a:txBody>
                  <a:tcPr marL="68580" marR="68580" marT="0" marB="0" anchor="ctr"/>
                </a:tc>
                <a:tc>
                  <a:txBody>
                    <a:bodyPr/>
                    <a:lstStyle/>
                    <a:p>
                      <a:pPr algn="ctr">
                        <a:lnSpc>
                          <a:spcPct val="115000"/>
                        </a:lnSpc>
                        <a:spcAft>
                          <a:spcPts val="0"/>
                        </a:spcAft>
                      </a:pPr>
                      <a:r>
                        <a:rPr lang="ru-RU" sz="2000">
                          <a:effectLst/>
                        </a:rPr>
                        <a:t>Соответствующий "табличный" термин</a:t>
                      </a:r>
                      <a:endParaRPr lang="ru-RU" sz="2000">
                        <a:effectLst/>
                        <a:latin typeface="Calibri"/>
                        <a:ea typeface="Times New Roman"/>
                        <a:cs typeface="Times New Roman"/>
                      </a:endParaRPr>
                    </a:p>
                  </a:txBody>
                  <a:tcPr marL="68580" marR="68580" marT="0" marB="0" anchor="ctr"/>
                </a:tc>
              </a:tr>
              <a:tr h="325326">
                <a:tc>
                  <a:txBody>
                    <a:bodyPr/>
                    <a:lstStyle/>
                    <a:p>
                      <a:pPr indent="114300">
                        <a:lnSpc>
                          <a:spcPct val="115000"/>
                        </a:lnSpc>
                        <a:spcAft>
                          <a:spcPts val="0"/>
                        </a:spcAft>
                      </a:pPr>
                      <a:r>
                        <a:rPr lang="ru-RU" sz="2000">
                          <a:effectLst/>
                        </a:rPr>
                        <a:t>База данных</a:t>
                      </a:r>
                      <a:endParaRPr lang="ru-RU" sz="2000">
                        <a:effectLst/>
                        <a:latin typeface="Calibri"/>
                        <a:ea typeface="Calibri"/>
                        <a:cs typeface="Times New Roman"/>
                      </a:endParaRPr>
                    </a:p>
                  </a:txBody>
                  <a:tcPr marL="68580" marR="68580" marT="0" marB="0"/>
                </a:tc>
                <a:tc>
                  <a:txBody>
                    <a:bodyPr/>
                    <a:lstStyle/>
                    <a:p>
                      <a:pPr marL="22860">
                        <a:lnSpc>
                          <a:spcPct val="115000"/>
                        </a:lnSpc>
                        <a:spcAft>
                          <a:spcPts val="0"/>
                        </a:spcAft>
                      </a:pPr>
                      <a:r>
                        <a:rPr lang="ru-RU" sz="2000">
                          <a:effectLst/>
                        </a:rPr>
                        <a:t>Набор таблиц</a:t>
                      </a:r>
                      <a:endParaRPr lang="ru-RU" sz="2000">
                        <a:effectLst/>
                        <a:latin typeface="Calibri"/>
                        <a:ea typeface="Calibri"/>
                        <a:cs typeface="Times New Roman"/>
                      </a:endParaRPr>
                    </a:p>
                  </a:txBody>
                  <a:tcPr marL="68580" marR="68580" marT="0" marB="0"/>
                </a:tc>
              </a:tr>
              <a:tr h="325326">
                <a:tc>
                  <a:txBody>
                    <a:bodyPr/>
                    <a:lstStyle/>
                    <a:p>
                      <a:pPr indent="114300">
                        <a:lnSpc>
                          <a:spcPct val="115000"/>
                        </a:lnSpc>
                        <a:spcAft>
                          <a:spcPts val="0"/>
                        </a:spcAft>
                      </a:pPr>
                      <a:r>
                        <a:rPr lang="ru-RU" sz="2000" dirty="0">
                          <a:effectLst/>
                        </a:rPr>
                        <a:t>Схема базы данных</a:t>
                      </a:r>
                      <a:endParaRPr lang="ru-RU" sz="2000" dirty="0">
                        <a:effectLst/>
                        <a:latin typeface="Calibri"/>
                        <a:ea typeface="Calibri"/>
                        <a:cs typeface="Times New Roman"/>
                      </a:endParaRPr>
                    </a:p>
                  </a:txBody>
                  <a:tcPr marL="68580" marR="68580" marT="0" marB="0"/>
                </a:tc>
                <a:tc>
                  <a:txBody>
                    <a:bodyPr/>
                    <a:lstStyle/>
                    <a:p>
                      <a:pPr marL="22860">
                        <a:lnSpc>
                          <a:spcPct val="115000"/>
                        </a:lnSpc>
                        <a:spcAft>
                          <a:spcPts val="0"/>
                        </a:spcAft>
                      </a:pPr>
                      <a:r>
                        <a:rPr lang="ru-RU" sz="2000">
                          <a:effectLst/>
                        </a:rPr>
                        <a:t>Набор заголовков таблиц</a:t>
                      </a:r>
                      <a:endParaRPr lang="ru-RU" sz="2000">
                        <a:effectLst/>
                        <a:latin typeface="Calibri"/>
                        <a:ea typeface="Calibri"/>
                        <a:cs typeface="Times New Roman"/>
                      </a:endParaRPr>
                    </a:p>
                  </a:txBody>
                  <a:tcPr marL="68580" marR="68580" marT="0" marB="0"/>
                </a:tc>
              </a:tr>
              <a:tr h="325326">
                <a:tc>
                  <a:txBody>
                    <a:bodyPr/>
                    <a:lstStyle/>
                    <a:p>
                      <a:pPr indent="114300">
                        <a:lnSpc>
                          <a:spcPct val="115000"/>
                        </a:lnSpc>
                        <a:spcAft>
                          <a:spcPts val="0"/>
                        </a:spcAft>
                      </a:pPr>
                      <a:r>
                        <a:rPr lang="ru-RU" sz="2000">
                          <a:effectLst/>
                        </a:rPr>
                        <a:t>Отношение</a:t>
                      </a:r>
                      <a:endParaRPr lang="ru-RU" sz="2000">
                        <a:effectLst/>
                        <a:latin typeface="Calibri"/>
                        <a:ea typeface="Calibri"/>
                        <a:cs typeface="Times New Roman"/>
                      </a:endParaRPr>
                    </a:p>
                  </a:txBody>
                  <a:tcPr marL="68580" marR="68580" marT="0" marB="0"/>
                </a:tc>
                <a:tc>
                  <a:txBody>
                    <a:bodyPr/>
                    <a:lstStyle/>
                    <a:p>
                      <a:pPr marL="22860">
                        <a:lnSpc>
                          <a:spcPct val="115000"/>
                        </a:lnSpc>
                        <a:spcAft>
                          <a:spcPts val="0"/>
                        </a:spcAft>
                      </a:pPr>
                      <a:r>
                        <a:rPr lang="ru-RU" sz="2000">
                          <a:effectLst/>
                        </a:rPr>
                        <a:t>Таблица</a:t>
                      </a:r>
                      <a:endParaRPr lang="ru-RU" sz="2000">
                        <a:effectLst/>
                        <a:latin typeface="Calibri"/>
                        <a:ea typeface="Calibri"/>
                        <a:cs typeface="Times New Roman"/>
                      </a:endParaRPr>
                    </a:p>
                  </a:txBody>
                  <a:tcPr marL="68580" marR="68580" marT="0" marB="0"/>
                </a:tc>
              </a:tr>
              <a:tr h="325326">
                <a:tc>
                  <a:txBody>
                    <a:bodyPr/>
                    <a:lstStyle/>
                    <a:p>
                      <a:pPr indent="114300">
                        <a:lnSpc>
                          <a:spcPct val="115000"/>
                        </a:lnSpc>
                        <a:spcAft>
                          <a:spcPts val="0"/>
                        </a:spcAft>
                      </a:pPr>
                      <a:r>
                        <a:rPr lang="ru-RU" sz="2000">
                          <a:effectLst/>
                        </a:rPr>
                        <a:t>Заголовок отношения</a:t>
                      </a:r>
                      <a:endParaRPr lang="ru-RU" sz="2000">
                        <a:effectLst/>
                        <a:latin typeface="Calibri"/>
                        <a:ea typeface="Calibri"/>
                        <a:cs typeface="Times New Roman"/>
                      </a:endParaRPr>
                    </a:p>
                  </a:txBody>
                  <a:tcPr marL="68580" marR="68580" marT="0" marB="0"/>
                </a:tc>
                <a:tc>
                  <a:txBody>
                    <a:bodyPr/>
                    <a:lstStyle/>
                    <a:p>
                      <a:pPr marL="22860">
                        <a:lnSpc>
                          <a:spcPct val="115000"/>
                        </a:lnSpc>
                        <a:spcAft>
                          <a:spcPts val="0"/>
                        </a:spcAft>
                      </a:pPr>
                      <a:r>
                        <a:rPr lang="ru-RU" sz="2000">
                          <a:effectLst/>
                        </a:rPr>
                        <a:t>Заголовок таблицы</a:t>
                      </a:r>
                      <a:endParaRPr lang="ru-RU" sz="2000">
                        <a:effectLst/>
                        <a:latin typeface="Calibri"/>
                        <a:ea typeface="Calibri"/>
                        <a:cs typeface="Times New Roman"/>
                      </a:endParaRPr>
                    </a:p>
                  </a:txBody>
                  <a:tcPr marL="68580" marR="68580" marT="0" marB="0"/>
                </a:tc>
              </a:tr>
              <a:tr h="325326">
                <a:tc>
                  <a:txBody>
                    <a:bodyPr/>
                    <a:lstStyle/>
                    <a:p>
                      <a:pPr indent="114300">
                        <a:lnSpc>
                          <a:spcPct val="115000"/>
                        </a:lnSpc>
                        <a:spcAft>
                          <a:spcPts val="0"/>
                        </a:spcAft>
                      </a:pPr>
                      <a:r>
                        <a:rPr lang="ru-RU" sz="2000">
                          <a:effectLst/>
                        </a:rPr>
                        <a:t>Тело отношения</a:t>
                      </a:r>
                      <a:endParaRPr lang="ru-RU" sz="2000">
                        <a:effectLst/>
                        <a:latin typeface="Calibri"/>
                        <a:ea typeface="Calibri"/>
                        <a:cs typeface="Times New Roman"/>
                      </a:endParaRPr>
                    </a:p>
                  </a:txBody>
                  <a:tcPr marL="68580" marR="68580" marT="0" marB="0"/>
                </a:tc>
                <a:tc>
                  <a:txBody>
                    <a:bodyPr/>
                    <a:lstStyle/>
                    <a:p>
                      <a:pPr marL="22860">
                        <a:lnSpc>
                          <a:spcPct val="115000"/>
                        </a:lnSpc>
                        <a:spcAft>
                          <a:spcPts val="0"/>
                        </a:spcAft>
                      </a:pPr>
                      <a:r>
                        <a:rPr lang="ru-RU" sz="2000">
                          <a:effectLst/>
                        </a:rPr>
                        <a:t>Тело таблицы</a:t>
                      </a:r>
                      <a:endParaRPr lang="ru-RU" sz="2000">
                        <a:effectLst/>
                        <a:latin typeface="Calibri"/>
                        <a:ea typeface="Calibri"/>
                        <a:cs typeface="Times New Roman"/>
                      </a:endParaRPr>
                    </a:p>
                  </a:txBody>
                  <a:tcPr marL="68580" marR="68580" marT="0" marB="0"/>
                </a:tc>
              </a:tr>
              <a:tr h="645259">
                <a:tc>
                  <a:txBody>
                    <a:bodyPr/>
                    <a:lstStyle/>
                    <a:p>
                      <a:pPr indent="114300">
                        <a:lnSpc>
                          <a:spcPct val="115000"/>
                        </a:lnSpc>
                        <a:spcAft>
                          <a:spcPts val="0"/>
                        </a:spcAft>
                      </a:pPr>
                      <a:r>
                        <a:rPr lang="ru-RU" sz="2000">
                          <a:effectLst/>
                        </a:rPr>
                        <a:t>Атрибут отношения</a:t>
                      </a:r>
                      <a:endParaRPr lang="ru-RU" sz="2000">
                        <a:effectLst/>
                        <a:latin typeface="Calibri"/>
                        <a:ea typeface="Calibri"/>
                        <a:cs typeface="Times New Roman"/>
                      </a:endParaRPr>
                    </a:p>
                  </a:txBody>
                  <a:tcPr marL="68580" marR="68580" marT="0" marB="0"/>
                </a:tc>
                <a:tc>
                  <a:txBody>
                    <a:bodyPr/>
                    <a:lstStyle/>
                    <a:p>
                      <a:pPr marL="22860">
                        <a:lnSpc>
                          <a:spcPct val="115000"/>
                        </a:lnSpc>
                        <a:spcAft>
                          <a:spcPts val="0"/>
                        </a:spcAft>
                      </a:pPr>
                      <a:r>
                        <a:rPr lang="ru-RU" sz="2000">
                          <a:effectLst/>
                        </a:rPr>
                        <a:t>Наименование столбца таблицы</a:t>
                      </a:r>
                      <a:endParaRPr lang="ru-RU" sz="2000">
                        <a:effectLst/>
                        <a:latin typeface="Calibri"/>
                        <a:ea typeface="Calibri"/>
                        <a:cs typeface="Times New Roman"/>
                      </a:endParaRPr>
                    </a:p>
                  </a:txBody>
                  <a:tcPr marL="68580" marR="68580" marT="0" marB="0"/>
                </a:tc>
              </a:tr>
              <a:tr h="325326">
                <a:tc>
                  <a:txBody>
                    <a:bodyPr/>
                    <a:lstStyle/>
                    <a:p>
                      <a:pPr indent="114300">
                        <a:lnSpc>
                          <a:spcPct val="115000"/>
                        </a:lnSpc>
                        <a:spcAft>
                          <a:spcPts val="0"/>
                        </a:spcAft>
                      </a:pPr>
                      <a:r>
                        <a:rPr lang="ru-RU" sz="2000">
                          <a:effectLst/>
                        </a:rPr>
                        <a:t>Кортеж отношения</a:t>
                      </a:r>
                      <a:endParaRPr lang="ru-RU" sz="2000">
                        <a:effectLst/>
                        <a:latin typeface="Calibri"/>
                        <a:ea typeface="Calibri"/>
                        <a:cs typeface="Times New Roman"/>
                      </a:endParaRPr>
                    </a:p>
                  </a:txBody>
                  <a:tcPr marL="68580" marR="68580" marT="0" marB="0"/>
                </a:tc>
                <a:tc>
                  <a:txBody>
                    <a:bodyPr/>
                    <a:lstStyle/>
                    <a:p>
                      <a:pPr marL="22860">
                        <a:lnSpc>
                          <a:spcPct val="115000"/>
                        </a:lnSpc>
                        <a:spcAft>
                          <a:spcPts val="0"/>
                        </a:spcAft>
                      </a:pPr>
                      <a:r>
                        <a:rPr lang="ru-RU" sz="2000">
                          <a:effectLst/>
                        </a:rPr>
                        <a:t>Строка таблицы</a:t>
                      </a:r>
                      <a:endParaRPr lang="ru-RU" sz="2000">
                        <a:effectLst/>
                        <a:latin typeface="Calibri"/>
                        <a:ea typeface="Calibri"/>
                        <a:cs typeface="Times New Roman"/>
                      </a:endParaRPr>
                    </a:p>
                  </a:txBody>
                  <a:tcPr marL="68580" marR="68580" marT="0" marB="0"/>
                </a:tc>
              </a:tr>
              <a:tr h="645259">
                <a:tc>
                  <a:txBody>
                    <a:bodyPr/>
                    <a:lstStyle/>
                    <a:p>
                      <a:pPr indent="114300">
                        <a:lnSpc>
                          <a:spcPct val="115000"/>
                        </a:lnSpc>
                        <a:spcAft>
                          <a:spcPts val="0"/>
                        </a:spcAft>
                      </a:pPr>
                      <a:r>
                        <a:rPr lang="ru-RU" sz="2000">
                          <a:effectLst/>
                        </a:rPr>
                        <a:t>Степень (-арность) отношения</a:t>
                      </a:r>
                      <a:endParaRPr lang="ru-RU" sz="2000">
                        <a:effectLst/>
                        <a:latin typeface="Calibri"/>
                        <a:ea typeface="Calibri"/>
                        <a:cs typeface="Times New Roman"/>
                      </a:endParaRPr>
                    </a:p>
                  </a:txBody>
                  <a:tcPr marL="68580" marR="68580" marT="0" marB="0"/>
                </a:tc>
                <a:tc>
                  <a:txBody>
                    <a:bodyPr/>
                    <a:lstStyle/>
                    <a:p>
                      <a:pPr marL="22860">
                        <a:lnSpc>
                          <a:spcPct val="115000"/>
                        </a:lnSpc>
                        <a:spcAft>
                          <a:spcPts val="0"/>
                        </a:spcAft>
                      </a:pPr>
                      <a:r>
                        <a:rPr lang="ru-RU" sz="2000">
                          <a:effectLst/>
                        </a:rPr>
                        <a:t>Количество столбцов таблицы</a:t>
                      </a:r>
                      <a:endParaRPr lang="ru-RU" sz="2000">
                        <a:effectLst/>
                        <a:latin typeface="Calibri"/>
                        <a:ea typeface="Calibri"/>
                        <a:cs typeface="Times New Roman"/>
                      </a:endParaRPr>
                    </a:p>
                  </a:txBody>
                  <a:tcPr marL="68580" marR="68580" marT="0" marB="0"/>
                </a:tc>
              </a:tr>
              <a:tr h="325326">
                <a:tc>
                  <a:txBody>
                    <a:bodyPr/>
                    <a:lstStyle/>
                    <a:p>
                      <a:pPr indent="114300">
                        <a:lnSpc>
                          <a:spcPct val="115000"/>
                        </a:lnSpc>
                        <a:spcAft>
                          <a:spcPts val="0"/>
                        </a:spcAft>
                      </a:pPr>
                      <a:r>
                        <a:rPr lang="ru-RU" sz="2000">
                          <a:effectLst/>
                        </a:rPr>
                        <a:t>Мощность отношения</a:t>
                      </a:r>
                      <a:endParaRPr lang="ru-RU" sz="2000">
                        <a:effectLst/>
                        <a:latin typeface="Calibri"/>
                        <a:ea typeface="Calibri"/>
                        <a:cs typeface="Times New Roman"/>
                      </a:endParaRPr>
                    </a:p>
                  </a:txBody>
                  <a:tcPr marL="68580" marR="68580" marT="0" marB="0"/>
                </a:tc>
                <a:tc>
                  <a:txBody>
                    <a:bodyPr/>
                    <a:lstStyle/>
                    <a:p>
                      <a:pPr marL="22860">
                        <a:lnSpc>
                          <a:spcPct val="115000"/>
                        </a:lnSpc>
                        <a:spcAft>
                          <a:spcPts val="0"/>
                        </a:spcAft>
                      </a:pPr>
                      <a:r>
                        <a:rPr lang="ru-RU" sz="2000" dirty="0">
                          <a:effectLst/>
                        </a:rPr>
                        <a:t>Количество строк таблицы</a:t>
                      </a:r>
                      <a:endParaRPr lang="ru-RU" sz="2000" dirty="0">
                        <a:effectLst/>
                        <a:latin typeface="Calibri"/>
                        <a:ea typeface="Calibri"/>
                        <a:cs typeface="Times New Roman"/>
                      </a:endParaRPr>
                    </a:p>
                  </a:txBody>
                  <a:tcPr marL="68580" marR="68580" marT="0" marB="0"/>
                </a:tc>
              </a:tr>
              <a:tr h="645259">
                <a:tc>
                  <a:txBody>
                    <a:bodyPr/>
                    <a:lstStyle/>
                    <a:p>
                      <a:pPr indent="114300">
                        <a:lnSpc>
                          <a:spcPct val="115000"/>
                        </a:lnSpc>
                        <a:spcAft>
                          <a:spcPts val="0"/>
                        </a:spcAft>
                      </a:pPr>
                      <a:r>
                        <a:rPr lang="ru-RU" sz="2000">
                          <a:effectLst/>
                        </a:rPr>
                        <a:t>Домены и типы данных</a:t>
                      </a:r>
                      <a:endParaRPr lang="ru-RU" sz="2000">
                        <a:effectLst/>
                        <a:latin typeface="Calibri"/>
                        <a:ea typeface="Calibri"/>
                        <a:cs typeface="Times New Roman"/>
                      </a:endParaRPr>
                    </a:p>
                  </a:txBody>
                  <a:tcPr marL="68580" marR="68580" marT="0" marB="0"/>
                </a:tc>
                <a:tc>
                  <a:txBody>
                    <a:bodyPr/>
                    <a:lstStyle/>
                    <a:p>
                      <a:pPr marL="22860">
                        <a:lnSpc>
                          <a:spcPct val="115000"/>
                        </a:lnSpc>
                        <a:spcAft>
                          <a:spcPts val="0"/>
                        </a:spcAft>
                      </a:pPr>
                      <a:r>
                        <a:rPr lang="ru-RU" sz="2000" dirty="0">
                          <a:effectLst/>
                        </a:rPr>
                        <a:t>Типы данные в ячейках таблицы</a:t>
                      </a:r>
                      <a:endParaRPr lang="ru-RU" sz="20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3482005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600" b="1" dirty="0" smtClean="0">
                <a:ln w="6350">
                  <a:solidFill>
                    <a:schemeClr val="tx1">
                      <a:lumMod val="75000"/>
                      <a:lumOff val="25000"/>
                    </a:schemeClr>
                  </a:solidFill>
                </a:ln>
                <a:solidFill>
                  <a:srgbClr val="FFC000"/>
                </a:solidFill>
                <a:effectLst/>
              </a:rPr>
              <a:t>12 правил Кодда</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10642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sp>
        <p:nvSpPr>
          <p:cNvPr id="3" name="Прямоугольник 2"/>
          <p:cNvSpPr/>
          <p:nvPr/>
        </p:nvSpPr>
        <p:spPr>
          <a:xfrm>
            <a:off x="460375" y="1484784"/>
            <a:ext cx="8136904" cy="5279544"/>
          </a:xfrm>
          <a:prstGeom prst="rect">
            <a:avLst/>
          </a:prstGeom>
        </p:spPr>
        <p:txBody>
          <a:bodyPr/>
          <a:lstStyle/>
          <a:p>
            <a:endParaRPr lang="ru-RU"/>
          </a:p>
        </p:txBody>
      </p:sp>
      <p:sp>
        <p:nvSpPr>
          <p:cNvPr id="13" name="Прямоугольник 12"/>
          <p:cNvSpPr/>
          <p:nvPr/>
        </p:nvSpPr>
        <p:spPr>
          <a:xfrm>
            <a:off x="446793" y="1668792"/>
            <a:ext cx="8440489" cy="4401205"/>
          </a:xfrm>
          <a:prstGeom prst="rect">
            <a:avLst/>
          </a:prstGeom>
        </p:spPr>
        <p:txBody>
          <a:bodyPr wrap="square">
            <a:spAutoFit/>
          </a:bodyPr>
          <a:lstStyle/>
          <a:p>
            <a:pPr algn="just"/>
            <a:r>
              <a:rPr lang="ru-RU" sz="2000" dirty="0">
                <a:latin typeface="Calibri" panose="020F0502020204030204" pitchFamily="34" charset="0"/>
                <a:cs typeface="Calibri" panose="020F0502020204030204" pitchFamily="34" charset="0"/>
              </a:rPr>
              <a:t>В </a:t>
            </a:r>
            <a:r>
              <a:rPr lang="ru-RU" sz="2000" b="1" dirty="0">
                <a:latin typeface="Calibri" panose="020F0502020204030204" pitchFamily="34" charset="0"/>
                <a:cs typeface="Calibri" panose="020F0502020204030204" pitchFamily="34" charset="0"/>
              </a:rPr>
              <a:t>1985</a:t>
            </a:r>
            <a:r>
              <a:rPr lang="ru-RU" sz="2000" dirty="0">
                <a:latin typeface="Calibri" panose="020F0502020204030204" pitchFamily="34" charset="0"/>
                <a:cs typeface="Calibri" panose="020F0502020204030204" pitchFamily="34" charset="0"/>
              </a:rPr>
              <a:t> </a:t>
            </a:r>
            <a:r>
              <a:rPr lang="ru-RU" sz="2000" b="1" dirty="0">
                <a:latin typeface="Calibri" panose="020F0502020204030204" pitchFamily="34" charset="0"/>
                <a:cs typeface="Calibri" panose="020F0502020204030204" pitchFamily="34" charset="0"/>
              </a:rPr>
              <a:t>году</a:t>
            </a:r>
            <a:r>
              <a:rPr lang="ru-RU" sz="2000" dirty="0">
                <a:latin typeface="Calibri" panose="020F0502020204030204" pitchFamily="34" charset="0"/>
                <a:cs typeface="Calibri" panose="020F0502020204030204" pitchFamily="34" charset="0"/>
              </a:rPr>
              <a:t> в двух статьях в журнале </a:t>
            </a:r>
            <a:r>
              <a:rPr lang="ru-RU" sz="2000" b="1" dirty="0" err="1">
                <a:latin typeface="Calibri" panose="020F0502020204030204" pitchFamily="34" charset="0"/>
                <a:cs typeface="Calibri" panose="020F0502020204030204" pitchFamily="34" charset="0"/>
              </a:rPr>
              <a:t>Computer</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World</a:t>
            </a:r>
            <a:r>
              <a:rPr lang="ru-RU" sz="2000" b="1" dirty="0">
                <a:latin typeface="Calibri" panose="020F0502020204030204" pitchFamily="34" charset="0"/>
                <a:cs typeface="Calibri" panose="020F0502020204030204" pitchFamily="34" charset="0"/>
              </a:rPr>
              <a:t>  Э.Ф. Кодд</a:t>
            </a:r>
            <a:r>
              <a:rPr lang="ru-RU" sz="2000" dirty="0">
                <a:latin typeface="Calibri" panose="020F0502020204030204" pitchFamily="34" charset="0"/>
                <a:cs typeface="Calibri" panose="020F0502020204030204" pitchFamily="34" charset="0"/>
              </a:rPr>
              <a:t> сформулировал правила, которым должны соответствовать настоящие реляционные базы данных</a:t>
            </a:r>
            <a:r>
              <a:rPr lang="ru-RU" sz="2000" dirty="0" smtClean="0">
                <a:latin typeface="Calibri" panose="020F0502020204030204" pitchFamily="34" charset="0"/>
                <a:cs typeface="Calibri" panose="020F0502020204030204" pitchFamily="34" charset="0"/>
              </a:rPr>
              <a:t>.</a:t>
            </a:r>
          </a:p>
          <a:p>
            <a:pPr algn="just"/>
            <a:r>
              <a:rPr lang="ru-RU" sz="2000" dirty="0" smtClean="0">
                <a:latin typeface="Calibri" panose="020F0502020204030204" pitchFamily="34" charset="0"/>
                <a:cs typeface="Calibri" panose="020F0502020204030204" pitchFamily="34" charset="0"/>
              </a:rPr>
              <a:t> </a:t>
            </a:r>
            <a:endParaRPr lang="ru-RU" sz="2000" dirty="0">
              <a:latin typeface="Calibri" panose="020F0502020204030204" pitchFamily="34" charset="0"/>
              <a:cs typeface="Calibri" panose="020F0502020204030204" pitchFamily="34" charset="0"/>
            </a:endParaRPr>
          </a:p>
          <a:p>
            <a:pPr algn="just"/>
            <a:r>
              <a:rPr lang="ru-RU" sz="2000" b="1" dirty="0" smtClean="0">
                <a:latin typeface="Calibri" panose="020F0502020204030204" pitchFamily="34" charset="0"/>
                <a:cs typeface="Calibri" panose="020F0502020204030204" pitchFamily="34" charset="0"/>
              </a:rPr>
              <a:t>Правило </a:t>
            </a:r>
            <a:r>
              <a:rPr lang="ru-RU" sz="2000" b="1" dirty="0">
                <a:latin typeface="Calibri" panose="020F0502020204030204" pitchFamily="34" charset="0"/>
                <a:cs typeface="Calibri" panose="020F0502020204030204" pitchFamily="34" charset="0"/>
              </a:rPr>
              <a:t>0. Основное правило (</a:t>
            </a:r>
            <a:r>
              <a:rPr lang="ru-RU" sz="2000" b="1" dirty="0" err="1">
                <a:latin typeface="Calibri" panose="020F0502020204030204" pitchFamily="34" charset="0"/>
                <a:cs typeface="Calibri" panose="020F0502020204030204" pitchFamily="34" charset="0"/>
              </a:rPr>
              <a:t>Foundation</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Rule</a:t>
            </a:r>
            <a:r>
              <a:rPr lang="ru-RU" sz="2000" b="1" dirty="0">
                <a:latin typeface="Calibri" panose="020F0502020204030204" pitchFamily="34" charset="0"/>
                <a:cs typeface="Calibri" panose="020F0502020204030204" pitchFamily="34" charset="0"/>
              </a:rPr>
              <a:t>)</a:t>
            </a:r>
          </a:p>
          <a:p>
            <a:pPr algn="just"/>
            <a:r>
              <a:rPr lang="ru-RU" sz="2000" dirty="0">
                <a:latin typeface="Calibri" panose="020F0502020204030204" pitchFamily="34" charset="0"/>
                <a:cs typeface="Calibri" panose="020F0502020204030204" pitchFamily="34" charset="0"/>
              </a:rPr>
              <a:t>Реляционная СУБД должна быть способна полностью управлять базой данных, используя связи между данными. Чтобы быть реляционной системой управления базами данных (СУБД), система должна использовать исключительно свои реляционные возможности для управления базой данных.</a:t>
            </a:r>
          </a:p>
          <a:p>
            <a:pPr algn="just"/>
            <a:r>
              <a:rPr lang="ru-RU" sz="2000" b="1" dirty="0">
                <a:latin typeface="Calibri" panose="020F0502020204030204" pitchFamily="34" charset="0"/>
                <a:cs typeface="Calibri" panose="020F0502020204030204" pitchFamily="34" charset="0"/>
              </a:rPr>
              <a:t>Правило 1. Явное представление данных (</a:t>
            </a:r>
            <a:r>
              <a:rPr lang="ru-RU" sz="2000" b="1" dirty="0" err="1">
                <a:latin typeface="Calibri" panose="020F0502020204030204" pitchFamily="34" charset="0"/>
                <a:cs typeface="Calibri" panose="020F0502020204030204" pitchFamily="34" charset="0"/>
              </a:rPr>
              <a:t>The</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Information</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Rule</a:t>
            </a:r>
            <a:r>
              <a:rPr lang="ru-RU" sz="2000" b="1" dirty="0">
                <a:latin typeface="Calibri" panose="020F0502020204030204" pitchFamily="34" charset="0"/>
                <a:cs typeface="Calibri" panose="020F0502020204030204" pitchFamily="34" charset="0"/>
              </a:rPr>
              <a:t>)</a:t>
            </a:r>
          </a:p>
          <a:p>
            <a:pPr algn="just"/>
            <a:r>
              <a:rPr lang="ru-RU" sz="2000" dirty="0">
                <a:latin typeface="Calibri" panose="020F0502020204030204" pitchFamily="34" charset="0"/>
                <a:cs typeface="Calibri" panose="020F0502020204030204" pitchFamily="34" charset="0"/>
              </a:rPr>
              <a:t>Информация должна быть представлена в виде данных, хранящихся в ячейках. Данные, хранящиеся в ячейках, должны быть </a:t>
            </a:r>
            <a:r>
              <a:rPr lang="ru-RU" sz="2000" dirty="0" err="1">
                <a:latin typeface="Calibri" panose="020F0502020204030204" pitchFamily="34" charset="0"/>
                <a:cs typeface="Calibri" panose="020F0502020204030204" pitchFamily="34" charset="0"/>
              </a:rPr>
              <a:t>атомарны</a:t>
            </a:r>
            <a:r>
              <a:rPr lang="ru-RU" sz="2000" dirty="0">
                <a:latin typeface="Calibri" panose="020F0502020204030204" pitchFamily="34" charset="0"/>
                <a:cs typeface="Calibri" panose="020F0502020204030204" pitchFamily="34" charset="0"/>
              </a:rPr>
              <a:t>. Порядок строк в реляционной таблице не должен влиять на смысл данных.</a:t>
            </a:r>
          </a:p>
        </p:txBody>
      </p:sp>
    </p:spTree>
    <p:extLst>
      <p:ext uri="{BB962C8B-B14F-4D97-AF65-F5344CB8AC3E}">
        <p14:creationId xmlns:p14="http://schemas.microsoft.com/office/powerpoint/2010/main" val="21460208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600" b="1" dirty="0" smtClean="0">
                <a:ln w="6350">
                  <a:solidFill>
                    <a:schemeClr val="tx1">
                      <a:lumMod val="75000"/>
                      <a:lumOff val="25000"/>
                    </a:schemeClr>
                  </a:solidFill>
                </a:ln>
                <a:solidFill>
                  <a:srgbClr val="FFC000"/>
                </a:solidFill>
                <a:effectLst/>
              </a:rPr>
              <a:t>12 правил Кодда</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10642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sp>
        <p:nvSpPr>
          <p:cNvPr id="3" name="Прямоугольник 2"/>
          <p:cNvSpPr/>
          <p:nvPr/>
        </p:nvSpPr>
        <p:spPr>
          <a:xfrm>
            <a:off x="460375" y="1484784"/>
            <a:ext cx="8136904" cy="5279544"/>
          </a:xfrm>
          <a:prstGeom prst="rect">
            <a:avLst/>
          </a:prstGeom>
        </p:spPr>
        <p:txBody>
          <a:bodyPr/>
          <a:lstStyle/>
          <a:p>
            <a:endParaRPr lang="ru-RU"/>
          </a:p>
        </p:txBody>
      </p:sp>
      <p:sp>
        <p:nvSpPr>
          <p:cNvPr id="13" name="Прямоугольник 12"/>
          <p:cNvSpPr/>
          <p:nvPr/>
        </p:nvSpPr>
        <p:spPr>
          <a:xfrm>
            <a:off x="446793" y="1668792"/>
            <a:ext cx="8440489" cy="4708981"/>
          </a:xfrm>
          <a:prstGeom prst="rect">
            <a:avLst/>
          </a:prstGeom>
        </p:spPr>
        <p:txBody>
          <a:bodyPr wrap="square">
            <a:spAutoFit/>
          </a:bodyPr>
          <a:lstStyle/>
          <a:p>
            <a:pPr algn="just"/>
            <a:r>
              <a:rPr lang="ru-RU" sz="2000" b="1" dirty="0">
                <a:latin typeface="Calibri" panose="020F0502020204030204" pitchFamily="34" charset="0"/>
                <a:cs typeface="Calibri" panose="020F0502020204030204" pitchFamily="34" charset="0"/>
              </a:rPr>
              <a:t>Правило 2. Гарантированный доступ к данным (</a:t>
            </a:r>
            <a:r>
              <a:rPr lang="ru-RU" sz="2000" b="1" dirty="0" err="1">
                <a:latin typeface="Calibri" panose="020F0502020204030204" pitchFamily="34" charset="0"/>
                <a:cs typeface="Calibri" panose="020F0502020204030204" pitchFamily="34" charset="0"/>
              </a:rPr>
              <a:t>Guaranteed</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Access</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Rule</a:t>
            </a:r>
            <a:r>
              <a:rPr lang="ru-RU" sz="2000" b="1" dirty="0">
                <a:latin typeface="Calibri" panose="020F0502020204030204" pitchFamily="34" charset="0"/>
                <a:cs typeface="Calibri" panose="020F0502020204030204" pitchFamily="34" charset="0"/>
              </a:rPr>
              <a:t>)</a:t>
            </a:r>
          </a:p>
          <a:p>
            <a:pPr algn="just"/>
            <a:r>
              <a:rPr lang="ru-RU" sz="2000" dirty="0">
                <a:latin typeface="Calibri" panose="020F0502020204030204" pitchFamily="34" charset="0"/>
                <a:cs typeface="Calibri" panose="020F0502020204030204" pitchFamily="34" charset="0"/>
              </a:rPr>
              <a:t>Логический доступ ко всем и каждому элементу данных в реляционной базе данных обеспечивается комбинацией имени таблицы, имени столбца и значением первичного ключа. Это требование предполагает:</a:t>
            </a:r>
          </a:p>
          <a:p>
            <a:pPr algn="just"/>
            <a:r>
              <a:rPr lang="ru-RU" sz="2000" dirty="0">
                <a:latin typeface="Calibri" panose="020F0502020204030204" pitchFamily="34" charset="0"/>
                <a:cs typeface="Calibri" panose="020F0502020204030204" pitchFamily="34" charset="0"/>
              </a:rPr>
              <a:t>o Уникальность  имени таблицы в базе данных.</a:t>
            </a:r>
          </a:p>
          <a:p>
            <a:pPr algn="just"/>
            <a:r>
              <a:rPr lang="ru-RU" sz="2000" dirty="0">
                <a:latin typeface="Calibri" panose="020F0502020204030204" pitchFamily="34" charset="0"/>
                <a:cs typeface="Calibri" panose="020F0502020204030204" pitchFamily="34" charset="0"/>
              </a:rPr>
              <a:t>o Уникальность имени столбца в таблице.</a:t>
            </a:r>
          </a:p>
          <a:p>
            <a:pPr algn="just"/>
            <a:r>
              <a:rPr lang="ru-RU" sz="2000" dirty="0">
                <a:latin typeface="Calibri" panose="020F0502020204030204" pitchFamily="34" charset="0"/>
                <a:cs typeface="Calibri" panose="020F0502020204030204" pitchFamily="34" charset="0"/>
              </a:rPr>
              <a:t>o Уникальность первичного ключа, по крайней мере, в пределах одной таблицы.</a:t>
            </a:r>
          </a:p>
          <a:p>
            <a:pPr algn="just"/>
            <a:r>
              <a:rPr lang="ru-RU" sz="2000" b="1" dirty="0">
                <a:latin typeface="Calibri" panose="020F0502020204030204" pitchFamily="34" charset="0"/>
                <a:cs typeface="Calibri" panose="020F0502020204030204" pitchFamily="34" charset="0"/>
              </a:rPr>
              <a:t>Правило 3. Полная обработка неизвестных значений (</a:t>
            </a:r>
            <a:r>
              <a:rPr lang="ru-RU" sz="2000" b="1" dirty="0" err="1">
                <a:latin typeface="Calibri" panose="020F0502020204030204" pitchFamily="34" charset="0"/>
                <a:cs typeface="Calibri" panose="020F0502020204030204" pitchFamily="34" charset="0"/>
              </a:rPr>
              <a:t>Systematic</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Treatment</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of</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Null</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Values</a:t>
            </a:r>
            <a:r>
              <a:rPr lang="ru-RU" sz="2000" b="1" dirty="0">
                <a:latin typeface="Calibri" panose="020F0502020204030204" pitchFamily="34" charset="0"/>
                <a:cs typeface="Calibri" panose="020F0502020204030204" pitchFamily="34" charset="0"/>
              </a:rPr>
              <a:t>):</a:t>
            </a:r>
          </a:p>
          <a:p>
            <a:pPr algn="just"/>
            <a:r>
              <a:rPr lang="ru-RU" sz="2000" dirty="0">
                <a:latin typeface="Calibri" panose="020F0502020204030204" pitchFamily="34" charset="0"/>
                <a:cs typeface="Calibri" panose="020F0502020204030204" pitchFamily="34" charset="0"/>
              </a:rPr>
              <a:t>Неизвестные значения NULL, отличные от любого известного значения, должны поддерживаться для всех типов данных при выполнении любых операций. Например, для числовых данных неизвестные значения не должны рассматриваться как нули, а для символьных данных — как пустые строки.</a:t>
            </a:r>
          </a:p>
        </p:txBody>
      </p:sp>
    </p:spTree>
    <p:extLst>
      <p:ext uri="{BB962C8B-B14F-4D97-AF65-F5344CB8AC3E}">
        <p14:creationId xmlns:p14="http://schemas.microsoft.com/office/powerpoint/2010/main" val="40113904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600" b="1" dirty="0" smtClean="0">
                <a:ln w="6350">
                  <a:solidFill>
                    <a:schemeClr val="tx1">
                      <a:lumMod val="75000"/>
                      <a:lumOff val="25000"/>
                    </a:schemeClr>
                  </a:solidFill>
                </a:ln>
                <a:solidFill>
                  <a:srgbClr val="FFC000"/>
                </a:solidFill>
                <a:effectLst/>
              </a:rPr>
              <a:t>12 правил Кодда</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10642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sp>
        <p:nvSpPr>
          <p:cNvPr id="3" name="Прямоугольник 2"/>
          <p:cNvSpPr/>
          <p:nvPr/>
        </p:nvSpPr>
        <p:spPr>
          <a:xfrm>
            <a:off x="460375" y="1484784"/>
            <a:ext cx="8136904" cy="5279544"/>
          </a:xfrm>
          <a:prstGeom prst="rect">
            <a:avLst/>
          </a:prstGeom>
        </p:spPr>
        <p:txBody>
          <a:bodyPr/>
          <a:lstStyle/>
          <a:p>
            <a:endParaRPr lang="ru-RU"/>
          </a:p>
        </p:txBody>
      </p:sp>
      <p:sp>
        <p:nvSpPr>
          <p:cNvPr id="13" name="Прямоугольник 12"/>
          <p:cNvSpPr/>
          <p:nvPr/>
        </p:nvSpPr>
        <p:spPr>
          <a:xfrm>
            <a:off x="446793" y="1462288"/>
            <a:ext cx="8440489" cy="5324535"/>
          </a:xfrm>
          <a:prstGeom prst="rect">
            <a:avLst/>
          </a:prstGeom>
        </p:spPr>
        <p:txBody>
          <a:bodyPr wrap="square">
            <a:spAutoFit/>
          </a:bodyPr>
          <a:lstStyle/>
          <a:p>
            <a:pPr algn="just"/>
            <a:r>
              <a:rPr lang="ru-RU" sz="2000" b="1" dirty="0">
                <a:latin typeface="Calibri" panose="020F0502020204030204" pitchFamily="34" charset="0"/>
                <a:cs typeface="Calibri" panose="020F0502020204030204" pitchFamily="34" charset="0"/>
              </a:rPr>
              <a:t>Правило 4. Доступ к словарю данных в терминах реляционной модели (</a:t>
            </a:r>
            <a:r>
              <a:rPr lang="ru-RU" sz="2000" b="1" dirty="0" err="1">
                <a:latin typeface="Calibri" panose="020F0502020204030204" pitchFamily="34" charset="0"/>
                <a:cs typeface="Calibri" panose="020F0502020204030204" pitchFamily="34" charset="0"/>
              </a:rPr>
              <a:t>Active</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On-Line</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Catalog</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Based</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on</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the</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Relational</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Model</a:t>
            </a:r>
            <a:r>
              <a:rPr lang="ru-RU" sz="2000" b="1" dirty="0">
                <a:latin typeface="Calibri" panose="020F0502020204030204" pitchFamily="34" charset="0"/>
                <a:cs typeface="Calibri" panose="020F0502020204030204" pitchFamily="34" charset="0"/>
              </a:rPr>
              <a:t>)</a:t>
            </a:r>
            <a:endParaRPr lang="ru-RU" sz="2000" dirty="0">
              <a:latin typeface="Calibri" panose="020F0502020204030204" pitchFamily="34" charset="0"/>
              <a:cs typeface="Calibri" panose="020F0502020204030204" pitchFamily="34" charset="0"/>
            </a:endParaRPr>
          </a:p>
          <a:p>
            <a:pPr algn="just"/>
            <a:r>
              <a:rPr lang="ru-RU" sz="2000" dirty="0" smtClean="0">
                <a:latin typeface="Calibri" panose="020F0502020204030204" pitchFamily="34" charset="0"/>
                <a:cs typeface="Calibri" panose="020F0502020204030204" pitchFamily="34" charset="0"/>
              </a:rPr>
              <a:t>Словарь </a:t>
            </a:r>
            <a:r>
              <a:rPr lang="ru-RU" sz="2000" dirty="0">
                <a:latin typeface="Calibri" panose="020F0502020204030204" pitchFamily="34" charset="0"/>
                <a:cs typeface="Calibri" panose="020F0502020204030204" pitchFamily="34" charset="0"/>
              </a:rPr>
              <a:t>данных должен сохраняться в форме реляционных таблиц, и СУБД должна поддерживать доступ к нему при помощи стандартных языковых средств, тех же самых, которые используются для работы с реляционными таблицами, содержащими пользовательские данные.</a:t>
            </a:r>
          </a:p>
          <a:p>
            <a:pPr algn="just"/>
            <a:r>
              <a:rPr lang="ru-RU" sz="2000" b="1" dirty="0">
                <a:latin typeface="Calibri" panose="020F0502020204030204" pitchFamily="34" charset="0"/>
                <a:cs typeface="Calibri" panose="020F0502020204030204" pitchFamily="34" charset="0"/>
              </a:rPr>
              <a:t>Правило 5. Полнота подмножества языка (</a:t>
            </a:r>
            <a:r>
              <a:rPr lang="ru-RU" sz="2000" b="1" dirty="0" err="1">
                <a:latin typeface="Calibri" panose="020F0502020204030204" pitchFamily="34" charset="0"/>
                <a:cs typeface="Calibri" panose="020F0502020204030204" pitchFamily="34" charset="0"/>
              </a:rPr>
              <a:t>Comprehensive</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Data</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Sublanguage</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Rule</a:t>
            </a:r>
            <a:r>
              <a:rPr lang="ru-RU" sz="2000" b="1" dirty="0">
                <a:latin typeface="Calibri" panose="020F0502020204030204" pitchFamily="34" charset="0"/>
                <a:cs typeface="Calibri" panose="020F0502020204030204" pitchFamily="34" charset="0"/>
              </a:rPr>
              <a:t>)</a:t>
            </a:r>
            <a:endParaRPr lang="ru-RU" sz="2000" dirty="0">
              <a:latin typeface="Calibri" panose="020F0502020204030204" pitchFamily="34" charset="0"/>
              <a:cs typeface="Calibri" panose="020F0502020204030204" pitchFamily="34" charset="0"/>
            </a:endParaRPr>
          </a:p>
          <a:p>
            <a:pPr algn="just"/>
            <a:r>
              <a:rPr lang="ru-RU" sz="2000" dirty="0">
                <a:latin typeface="Calibri" panose="020F0502020204030204" pitchFamily="34" charset="0"/>
                <a:cs typeface="Calibri" panose="020F0502020204030204" pitchFamily="34" charset="0"/>
              </a:rPr>
              <a:t>Реляционная система может поддерживать несколько языков. Однако должен существовать по крайней мере один язык, который позволял бы выражать следующие конструкции:</a:t>
            </a:r>
          </a:p>
          <a:p>
            <a:pPr algn="just"/>
            <a:r>
              <a:rPr lang="ru-RU" sz="2000" dirty="0">
                <a:latin typeface="Calibri" panose="020F0502020204030204" pitchFamily="34" charset="0"/>
                <a:cs typeface="Calibri" panose="020F0502020204030204" pitchFamily="34" charset="0"/>
              </a:rPr>
              <a:t>1) определение данных;</a:t>
            </a:r>
          </a:p>
          <a:p>
            <a:pPr algn="just"/>
            <a:r>
              <a:rPr lang="ru-RU" sz="2000" dirty="0">
                <a:latin typeface="Calibri" panose="020F0502020204030204" pitchFamily="34" charset="0"/>
                <a:cs typeface="Calibri" panose="020F0502020204030204" pitchFamily="34" charset="0"/>
              </a:rPr>
              <a:t>2) определение представлений;</a:t>
            </a:r>
          </a:p>
          <a:p>
            <a:pPr algn="just"/>
            <a:r>
              <a:rPr lang="ru-RU" sz="2000" dirty="0">
                <a:latin typeface="Calibri" panose="020F0502020204030204" pitchFamily="34" charset="0"/>
                <a:cs typeface="Calibri" panose="020F0502020204030204" pitchFamily="34" charset="0"/>
              </a:rPr>
              <a:t>3) операторы манипулирования данными;</a:t>
            </a:r>
          </a:p>
          <a:p>
            <a:pPr algn="just"/>
            <a:r>
              <a:rPr lang="ru-RU" sz="2000" dirty="0">
                <a:latin typeface="Calibri" panose="020F0502020204030204" pitchFamily="34" charset="0"/>
                <a:cs typeface="Calibri" panose="020F0502020204030204" pitchFamily="34" charset="0"/>
              </a:rPr>
              <a:t>4) ограничения целостности;</a:t>
            </a:r>
          </a:p>
          <a:p>
            <a:pPr algn="just"/>
            <a:r>
              <a:rPr lang="ru-RU" sz="2000" dirty="0">
                <a:latin typeface="Calibri" panose="020F0502020204030204" pitchFamily="34" charset="0"/>
                <a:cs typeface="Calibri" panose="020F0502020204030204" pitchFamily="34" charset="0"/>
              </a:rPr>
              <a:t>5) авторизация пользователей;</a:t>
            </a:r>
          </a:p>
          <a:p>
            <a:pPr algn="just"/>
            <a:r>
              <a:rPr lang="ru-RU" sz="2000" dirty="0">
                <a:latin typeface="Calibri" panose="020F0502020204030204" pitchFamily="34" charset="0"/>
                <a:cs typeface="Calibri" panose="020F0502020204030204" pitchFamily="34" charset="0"/>
              </a:rPr>
              <a:t>6) поэтапная организация транзакций.</a:t>
            </a:r>
          </a:p>
        </p:txBody>
      </p:sp>
    </p:spTree>
    <p:extLst>
      <p:ext uri="{BB962C8B-B14F-4D97-AF65-F5344CB8AC3E}">
        <p14:creationId xmlns:p14="http://schemas.microsoft.com/office/powerpoint/2010/main" val="37541611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600" b="1" dirty="0" smtClean="0">
                <a:ln w="6350">
                  <a:solidFill>
                    <a:schemeClr val="tx1">
                      <a:lumMod val="75000"/>
                      <a:lumOff val="25000"/>
                    </a:schemeClr>
                  </a:solidFill>
                </a:ln>
                <a:solidFill>
                  <a:srgbClr val="FFC000"/>
                </a:solidFill>
                <a:effectLst/>
              </a:rPr>
              <a:t>12 правил Кодда</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10642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sp>
        <p:nvSpPr>
          <p:cNvPr id="3" name="Прямоугольник 2"/>
          <p:cNvSpPr/>
          <p:nvPr/>
        </p:nvSpPr>
        <p:spPr>
          <a:xfrm>
            <a:off x="460375" y="1484784"/>
            <a:ext cx="8136904" cy="5279544"/>
          </a:xfrm>
          <a:prstGeom prst="rect">
            <a:avLst/>
          </a:prstGeom>
        </p:spPr>
        <p:txBody>
          <a:bodyPr/>
          <a:lstStyle/>
          <a:p>
            <a:endParaRPr lang="ru-RU"/>
          </a:p>
        </p:txBody>
      </p:sp>
      <p:sp>
        <p:nvSpPr>
          <p:cNvPr id="13" name="Прямоугольник 12"/>
          <p:cNvSpPr/>
          <p:nvPr/>
        </p:nvSpPr>
        <p:spPr>
          <a:xfrm>
            <a:off x="460375" y="1689347"/>
            <a:ext cx="8440489" cy="4708981"/>
          </a:xfrm>
          <a:prstGeom prst="rect">
            <a:avLst/>
          </a:prstGeom>
        </p:spPr>
        <p:txBody>
          <a:bodyPr wrap="square">
            <a:spAutoFit/>
          </a:bodyPr>
          <a:lstStyle/>
          <a:p>
            <a:pPr algn="just"/>
            <a:r>
              <a:rPr lang="ru-RU" sz="2000" b="1" dirty="0">
                <a:latin typeface="Calibri" panose="020F0502020204030204" pitchFamily="34" charset="0"/>
                <a:cs typeface="Calibri" panose="020F0502020204030204" pitchFamily="34" charset="0"/>
              </a:rPr>
              <a:t>Правило 6. Возможность модификации представлений (</a:t>
            </a:r>
            <a:r>
              <a:rPr lang="ru-RU" sz="2000" b="1" dirty="0" err="1">
                <a:latin typeface="Calibri" panose="020F0502020204030204" pitchFamily="34" charset="0"/>
                <a:cs typeface="Calibri" panose="020F0502020204030204" pitchFamily="34" charset="0"/>
              </a:rPr>
              <a:t>View</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Updating</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Rule</a:t>
            </a:r>
            <a:r>
              <a:rPr lang="ru-RU" sz="2000" b="1" dirty="0">
                <a:latin typeface="Calibri" panose="020F0502020204030204" pitchFamily="34" charset="0"/>
                <a:cs typeface="Calibri" panose="020F0502020204030204" pitchFamily="34" charset="0"/>
              </a:rPr>
              <a:t>)</a:t>
            </a:r>
          </a:p>
          <a:p>
            <a:pPr algn="just"/>
            <a:r>
              <a:rPr lang="ru-RU" sz="2000" dirty="0">
                <a:latin typeface="Calibri" panose="020F0502020204030204" pitchFamily="34" charset="0"/>
                <a:cs typeface="Calibri" panose="020F0502020204030204" pitchFamily="34" charset="0"/>
              </a:rPr>
              <a:t>Каждое представление должно поддерживать все операции манипулирования данными, которые поддерживают реляционные таблицы: операции выборки, вставки, модификации и удаления данных.</a:t>
            </a:r>
          </a:p>
          <a:p>
            <a:pPr algn="just"/>
            <a:r>
              <a:rPr lang="ru-RU" sz="2000" b="1" dirty="0">
                <a:latin typeface="Calibri" panose="020F0502020204030204" pitchFamily="34" charset="0"/>
                <a:cs typeface="Calibri" panose="020F0502020204030204" pitchFamily="34" charset="0"/>
              </a:rPr>
              <a:t>Правило 7. Наличие высокоуровневых операций управления данными (</a:t>
            </a:r>
            <a:r>
              <a:rPr lang="ru-RU" sz="2000" b="1" dirty="0" err="1">
                <a:latin typeface="Calibri" panose="020F0502020204030204" pitchFamily="34" charset="0"/>
                <a:cs typeface="Calibri" panose="020F0502020204030204" pitchFamily="34" charset="0"/>
              </a:rPr>
              <a:t>High-Level</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Insert</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Update</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and</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Delete</a:t>
            </a:r>
            <a:r>
              <a:rPr lang="ru-RU" sz="2000" b="1" dirty="0">
                <a:latin typeface="Calibri" panose="020F0502020204030204" pitchFamily="34" charset="0"/>
                <a:cs typeface="Calibri" panose="020F0502020204030204" pitchFamily="34" charset="0"/>
              </a:rPr>
              <a:t>)</a:t>
            </a:r>
          </a:p>
          <a:p>
            <a:pPr algn="just"/>
            <a:r>
              <a:rPr lang="ru-RU" sz="2000" dirty="0">
                <a:latin typeface="Calibri" panose="020F0502020204030204" pitchFamily="34" charset="0"/>
                <a:cs typeface="Calibri" panose="020F0502020204030204" pitchFamily="34" charset="0"/>
              </a:rPr>
              <a:t>Операции вставки, модификации и удаления данных должны поддерживаться не только по отношению к одной строке реляционной таблицы, но по отношению к любому множеству строк</a:t>
            </a:r>
            <a:r>
              <a:rPr lang="ru-RU" sz="2000" dirty="0" smtClean="0">
                <a:latin typeface="Calibri" panose="020F0502020204030204" pitchFamily="34" charset="0"/>
                <a:cs typeface="Calibri" panose="020F0502020204030204" pitchFamily="34" charset="0"/>
              </a:rPr>
              <a:t>.</a:t>
            </a:r>
          </a:p>
          <a:p>
            <a:pPr algn="just"/>
            <a:r>
              <a:rPr lang="ru-RU" sz="2000" b="1" dirty="0">
                <a:latin typeface="Calibri" panose="020F0502020204030204" pitchFamily="34" charset="0"/>
                <a:cs typeface="Calibri" panose="020F0502020204030204" pitchFamily="34" charset="0"/>
              </a:rPr>
              <a:t>Правило 8. Физическая независимость данных (</a:t>
            </a:r>
            <a:r>
              <a:rPr lang="ru-RU" sz="2000" b="1" dirty="0" err="1">
                <a:latin typeface="Calibri" panose="020F0502020204030204" pitchFamily="34" charset="0"/>
                <a:cs typeface="Calibri" panose="020F0502020204030204" pitchFamily="34" charset="0"/>
              </a:rPr>
              <a:t>Physical</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Data</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Independence</a:t>
            </a:r>
            <a:r>
              <a:rPr lang="ru-RU" sz="2000" b="1" dirty="0">
                <a:latin typeface="Calibri" panose="020F0502020204030204" pitchFamily="34" charset="0"/>
                <a:cs typeface="Calibri" panose="020F0502020204030204" pitchFamily="34" charset="0"/>
              </a:rPr>
              <a:t>)</a:t>
            </a:r>
            <a:endParaRPr lang="ru-RU" sz="2000" dirty="0">
              <a:latin typeface="Calibri" panose="020F0502020204030204" pitchFamily="34" charset="0"/>
              <a:cs typeface="Calibri" panose="020F0502020204030204" pitchFamily="34" charset="0"/>
            </a:endParaRPr>
          </a:p>
          <a:p>
            <a:pPr algn="just"/>
            <a:r>
              <a:rPr lang="ru-RU" sz="2000" dirty="0">
                <a:latin typeface="Calibri" panose="020F0502020204030204" pitchFamily="34" charset="0"/>
                <a:cs typeface="Calibri" panose="020F0502020204030204" pitchFamily="34" charset="0"/>
              </a:rPr>
              <a:t>Приложения не должны зависеть от используемых способов хранения данных на носителях, от аппаратного обеспечения компьютеров, на которых находится реляционная база данных</a:t>
            </a:r>
            <a:r>
              <a:rPr lang="ru-RU" sz="2000" dirty="0" smtClean="0">
                <a:latin typeface="Calibri" panose="020F0502020204030204" pitchFamily="34" charset="0"/>
                <a:cs typeface="Calibri" panose="020F0502020204030204" pitchFamily="34" charset="0"/>
              </a:rPr>
              <a:t>.</a:t>
            </a:r>
            <a:endParaRPr lang="ru-RU"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95532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600" b="1" dirty="0" smtClean="0">
                <a:ln w="6350">
                  <a:solidFill>
                    <a:schemeClr val="tx1">
                      <a:lumMod val="75000"/>
                      <a:lumOff val="25000"/>
                    </a:schemeClr>
                  </a:solidFill>
                </a:ln>
                <a:solidFill>
                  <a:srgbClr val="FFC000"/>
                </a:solidFill>
                <a:effectLst/>
              </a:rPr>
              <a:t>12 правил Кодда</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10642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sp>
        <p:nvSpPr>
          <p:cNvPr id="3" name="Прямоугольник 2"/>
          <p:cNvSpPr/>
          <p:nvPr/>
        </p:nvSpPr>
        <p:spPr>
          <a:xfrm>
            <a:off x="460375" y="1484784"/>
            <a:ext cx="8136904" cy="5279544"/>
          </a:xfrm>
          <a:prstGeom prst="rect">
            <a:avLst/>
          </a:prstGeom>
        </p:spPr>
        <p:txBody>
          <a:bodyPr/>
          <a:lstStyle/>
          <a:p>
            <a:endParaRPr lang="ru-RU"/>
          </a:p>
        </p:txBody>
      </p:sp>
      <p:sp>
        <p:nvSpPr>
          <p:cNvPr id="13" name="Прямоугольник 12"/>
          <p:cNvSpPr/>
          <p:nvPr/>
        </p:nvSpPr>
        <p:spPr>
          <a:xfrm>
            <a:off x="460375" y="1689347"/>
            <a:ext cx="8440489" cy="3477875"/>
          </a:xfrm>
          <a:prstGeom prst="rect">
            <a:avLst/>
          </a:prstGeom>
        </p:spPr>
        <p:txBody>
          <a:bodyPr wrap="square">
            <a:spAutoFit/>
          </a:bodyPr>
          <a:lstStyle/>
          <a:p>
            <a:pPr algn="just"/>
            <a:r>
              <a:rPr lang="ru-RU" sz="2000" b="1" dirty="0">
                <a:latin typeface="Calibri" panose="020F0502020204030204" pitchFamily="34" charset="0"/>
                <a:cs typeface="Calibri" panose="020F0502020204030204" pitchFamily="34" charset="0"/>
              </a:rPr>
              <a:t>Правило 9. Логическая независимость данных (</a:t>
            </a:r>
            <a:r>
              <a:rPr lang="ru-RU" sz="2000" b="1" dirty="0" err="1">
                <a:latin typeface="Calibri" panose="020F0502020204030204" pitchFamily="34" charset="0"/>
                <a:cs typeface="Calibri" panose="020F0502020204030204" pitchFamily="34" charset="0"/>
              </a:rPr>
              <a:t>Logical</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Data</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Independence</a:t>
            </a:r>
            <a:r>
              <a:rPr lang="ru-RU" sz="2000" b="1" dirty="0">
                <a:latin typeface="Calibri" panose="020F0502020204030204" pitchFamily="34" charset="0"/>
                <a:cs typeface="Calibri" panose="020F0502020204030204" pitchFamily="34" charset="0"/>
              </a:rPr>
              <a:t>)</a:t>
            </a:r>
          </a:p>
          <a:p>
            <a:pPr algn="just"/>
            <a:r>
              <a:rPr lang="ru-RU" sz="2000" dirty="0">
                <a:latin typeface="Calibri" panose="020F0502020204030204" pitchFamily="34" charset="0"/>
                <a:cs typeface="Calibri" panose="020F0502020204030204" pitchFamily="34" charset="0"/>
              </a:rPr>
              <a:t>Представление данных в приложении не должно зависеть от структуры реляционных таблиц. Если в процессе нормализации одна реляционная таблица разделяется на две, представление должно обеспечить объединение этих данных, чтобы изменение структуры реляционных таблиц не сказывалось на работе приложений.</a:t>
            </a:r>
          </a:p>
          <a:p>
            <a:pPr algn="just"/>
            <a:r>
              <a:rPr lang="ru-RU" sz="2000" b="1" dirty="0">
                <a:latin typeface="Calibri" panose="020F0502020204030204" pitchFamily="34" charset="0"/>
                <a:cs typeface="Calibri" panose="020F0502020204030204" pitchFamily="34" charset="0"/>
              </a:rPr>
              <a:t>Правило 10. Независимость ограничений целостности (</a:t>
            </a:r>
            <a:r>
              <a:rPr lang="ru-RU" sz="2000" b="1" dirty="0" err="1">
                <a:latin typeface="Calibri" panose="020F0502020204030204" pitchFamily="34" charset="0"/>
                <a:cs typeface="Calibri" panose="020F0502020204030204" pitchFamily="34" charset="0"/>
              </a:rPr>
              <a:t>Integrity</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Independence</a:t>
            </a:r>
            <a:r>
              <a:rPr lang="ru-RU" sz="2000" b="1" dirty="0">
                <a:latin typeface="Calibri" panose="020F0502020204030204" pitchFamily="34" charset="0"/>
                <a:cs typeface="Calibri" panose="020F0502020204030204" pitchFamily="34" charset="0"/>
              </a:rPr>
              <a:t>)</a:t>
            </a:r>
          </a:p>
          <a:p>
            <a:pPr algn="just"/>
            <a:r>
              <a:rPr lang="ru-RU" sz="2000" dirty="0">
                <a:latin typeface="Calibri" panose="020F0502020204030204" pitchFamily="34" charset="0"/>
                <a:cs typeface="Calibri" panose="020F0502020204030204" pitchFamily="34" charset="0"/>
              </a:rPr>
              <a:t>Ограничения целостности данных должны определяться на языке реляционных данных и храниться в базе данных, а не в прикладных программах.</a:t>
            </a:r>
          </a:p>
        </p:txBody>
      </p:sp>
    </p:spTree>
    <p:extLst>
      <p:ext uri="{BB962C8B-B14F-4D97-AF65-F5344CB8AC3E}">
        <p14:creationId xmlns:p14="http://schemas.microsoft.com/office/powerpoint/2010/main" val="2738097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600" b="1" dirty="0" smtClean="0">
                <a:ln w="6350">
                  <a:solidFill>
                    <a:schemeClr val="tx1">
                      <a:lumMod val="75000"/>
                      <a:lumOff val="25000"/>
                    </a:schemeClr>
                  </a:solidFill>
                </a:ln>
                <a:solidFill>
                  <a:srgbClr val="FFC000"/>
                </a:solidFill>
                <a:effectLst/>
              </a:rPr>
              <a:t>12 правил Кодда</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10642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sp>
        <p:nvSpPr>
          <p:cNvPr id="3" name="Прямоугольник 2"/>
          <p:cNvSpPr/>
          <p:nvPr/>
        </p:nvSpPr>
        <p:spPr>
          <a:xfrm>
            <a:off x="460375" y="1484784"/>
            <a:ext cx="8136904" cy="5279544"/>
          </a:xfrm>
          <a:prstGeom prst="rect">
            <a:avLst/>
          </a:prstGeom>
        </p:spPr>
        <p:txBody>
          <a:bodyPr/>
          <a:lstStyle/>
          <a:p>
            <a:endParaRPr lang="ru-RU"/>
          </a:p>
        </p:txBody>
      </p:sp>
      <p:sp>
        <p:nvSpPr>
          <p:cNvPr id="13" name="Прямоугольник 12"/>
          <p:cNvSpPr/>
          <p:nvPr/>
        </p:nvSpPr>
        <p:spPr>
          <a:xfrm>
            <a:off x="460375" y="1689347"/>
            <a:ext cx="8440489" cy="3785652"/>
          </a:xfrm>
          <a:prstGeom prst="rect">
            <a:avLst/>
          </a:prstGeom>
        </p:spPr>
        <p:txBody>
          <a:bodyPr wrap="square">
            <a:spAutoFit/>
          </a:bodyPr>
          <a:lstStyle/>
          <a:p>
            <a:pPr algn="just"/>
            <a:r>
              <a:rPr lang="ru-RU" sz="2000" b="1" dirty="0">
                <a:latin typeface="Calibri" panose="020F0502020204030204" pitchFamily="34" charset="0"/>
                <a:cs typeface="Calibri" panose="020F0502020204030204" pitchFamily="34" charset="0"/>
              </a:rPr>
              <a:t>Правило 11. Независимость от распределения данных (</a:t>
            </a:r>
            <a:r>
              <a:rPr lang="ru-RU" sz="2000" b="1" dirty="0" err="1">
                <a:latin typeface="Calibri" panose="020F0502020204030204" pitchFamily="34" charset="0"/>
                <a:cs typeface="Calibri" panose="020F0502020204030204" pitchFamily="34" charset="0"/>
              </a:rPr>
              <a:t>Distribution</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Independence</a:t>
            </a:r>
            <a:r>
              <a:rPr lang="ru-RU" sz="2000" b="1" dirty="0">
                <a:latin typeface="Calibri" panose="020F0502020204030204" pitchFamily="34" charset="0"/>
                <a:cs typeface="Calibri" panose="020F0502020204030204" pitchFamily="34" charset="0"/>
              </a:rPr>
              <a:t>)</a:t>
            </a:r>
          </a:p>
          <a:p>
            <a:pPr algn="just"/>
            <a:r>
              <a:rPr lang="ru-RU" sz="2000" dirty="0">
                <a:latin typeface="Calibri" panose="020F0502020204030204" pitchFamily="34" charset="0"/>
                <a:cs typeface="Calibri" panose="020F0502020204030204" pitchFamily="34" charset="0"/>
              </a:rPr>
              <a:t>База данных может быть распределённой, может находиться на нескольких компьютерах, и это не должно оказывать влияние на приложения. Перенос базы данных на другой компьютер не должен оказывать влияния на приложения.</a:t>
            </a:r>
          </a:p>
          <a:p>
            <a:pPr algn="just"/>
            <a:r>
              <a:rPr lang="ru-RU" sz="2000" b="1" dirty="0">
                <a:latin typeface="Calibri" panose="020F0502020204030204" pitchFamily="34" charset="0"/>
                <a:cs typeface="Calibri" panose="020F0502020204030204" pitchFamily="34" charset="0"/>
              </a:rPr>
              <a:t>Правило 12. Согласование языковых уровней (</a:t>
            </a:r>
            <a:r>
              <a:rPr lang="ru-RU" sz="2000" b="1" dirty="0" err="1">
                <a:latin typeface="Calibri" panose="020F0502020204030204" pitchFamily="34" charset="0"/>
                <a:cs typeface="Calibri" panose="020F0502020204030204" pitchFamily="34" charset="0"/>
              </a:rPr>
              <a:t>The</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Nonsubversion</a:t>
            </a:r>
            <a:r>
              <a:rPr lang="ru-RU" sz="2000" b="1" dirty="0">
                <a:latin typeface="Calibri" panose="020F0502020204030204" pitchFamily="34" charset="0"/>
                <a:cs typeface="Calibri" panose="020F0502020204030204" pitchFamily="34" charset="0"/>
              </a:rPr>
              <a:t> </a:t>
            </a:r>
            <a:r>
              <a:rPr lang="ru-RU" sz="2000" b="1" dirty="0" err="1">
                <a:latin typeface="Calibri" panose="020F0502020204030204" pitchFamily="34" charset="0"/>
                <a:cs typeface="Calibri" panose="020F0502020204030204" pitchFamily="34" charset="0"/>
              </a:rPr>
              <a:t>Rule</a:t>
            </a:r>
            <a:r>
              <a:rPr lang="ru-RU" sz="2000" b="1" dirty="0">
                <a:latin typeface="Calibri" panose="020F0502020204030204" pitchFamily="34" charset="0"/>
                <a:cs typeface="Calibri" panose="020F0502020204030204" pitchFamily="34" charset="0"/>
              </a:rPr>
              <a:t>)</a:t>
            </a:r>
          </a:p>
          <a:p>
            <a:pPr algn="just"/>
            <a:r>
              <a:rPr lang="ru-RU" sz="2000" dirty="0">
                <a:latin typeface="Calibri" panose="020F0502020204030204" pitchFamily="34" charset="0"/>
                <a:cs typeface="Calibri" panose="020F0502020204030204" pitchFamily="34" charset="0"/>
              </a:rPr>
              <a:t>Не должно быть иного средства доступа к данным, отличного от стандартного языка для работы с данными. Если используется низкоуровневый язык доступа к данным, он не должен игнорировать правила безопасности и правила целостности, которые поддерживаются языком более высокого уровня.</a:t>
            </a:r>
          </a:p>
        </p:txBody>
      </p:sp>
    </p:spTree>
    <p:extLst>
      <p:ext uri="{BB962C8B-B14F-4D97-AF65-F5344CB8AC3E}">
        <p14:creationId xmlns:p14="http://schemas.microsoft.com/office/powerpoint/2010/main" val="28867235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600" b="1" dirty="0" smtClean="0">
                <a:ln w="6350">
                  <a:solidFill>
                    <a:schemeClr val="tx1">
                      <a:lumMod val="75000"/>
                      <a:lumOff val="25000"/>
                    </a:schemeClr>
                  </a:solidFill>
                </a:ln>
                <a:solidFill>
                  <a:srgbClr val="FFC000"/>
                </a:solidFill>
                <a:effectLst/>
              </a:rPr>
              <a:t>Создание БД</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10642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sp>
        <p:nvSpPr>
          <p:cNvPr id="3" name="Прямоугольник 2"/>
          <p:cNvSpPr/>
          <p:nvPr/>
        </p:nvSpPr>
        <p:spPr>
          <a:xfrm>
            <a:off x="460375" y="1484784"/>
            <a:ext cx="8136904" cy="5279544"/>
          </a:xfrm>
          <a:prstGeom prst="rect">
            <a:avLst/>
          </a:prstGeom>
        </p:spPr>
        <p:txBody>
          <a:bodyPr/>
          <a:lstStyle/>
          <a:p>
            <a:endParaRPr lang="ru-RU"/>
          </a:p>
        </p:txBody>
      </p:sp>
      <p:sp>
        <p:nvSpPr>
          <p:cNvPr id="13" name="Прямоугольник 12"/>
          <p:cNvSpPr/>
          <p:nvPr/>
        </p:nvSpPr>
        <p:spPr>
          <a:xfrm>
            <a:off x="466434" y="1496388"/>
            <a:ext cx="8440489" cy="5172122"/>
          </a:xfrm>
          <a:prstGeom prst="rect">
            <a:avLst/>
          </a:prstGeom>
        </p:spPr>
        <p:txBody>
          <a:bodyPr wrap="square">
            <a:spAutoFit/>
          </a:bodyPr>
          <a:lstStyle/>
          <a:p>
            <a:pPr>
              <a:lnSpc>
                <a:spcPct val="115000"/>
              </a:lnSpc>
              <a:spcAft>
                <a:spcPts val="0"/>
              </a:spcAft>
            </a:pPr>
            <a:r>
              <a:rPr lang="en-US" sz="1600" dirty="0">
                <a:solidFill>
                  <a:srgbClr val="0000FF"/>
                </a:solidFill>
                <a:latin typeface="Consolas"/>
                <a:ea typeface="Calibri"/>
                <a:cs typeface="Consolas"/>
              </a:rPr>
              <a:t>CREATE</a:t>
            </a:r>
            <a:r>
              <a:rPr lang="en-US" sz="1600" dirty="0">
                <a:latin typeface="Consolas"/>
                <a:ea typeface="Calibri"/>
                <a:cs typeface="Consolas"/>
              </a:rPr>
              <a:t> </a:t>
            </a:r>
            <a:r>
              <a:rPr lang="en-US" sz="1600" dirty="0">
                <a:solidFill>
                  <a:srgbClr val="0000FF"/>
                </a:solidFill>
                <a:latin typeface="Consolas"/>
                <a:ea typeface="Calibri"/>
                <a:cs typeface="Consolas"/>
              </a:rPr>
              <a:t>DATABASE</a:t>
            </a:r>
            <a:r>
              <a:rPr lang="en-US" sz="1600" dirty="0">
                <a:latin typeface="Consolas"/>
                <a:ea typeface="Calibri"/>
                <a:cs typeface="Consolas"/>
              </a:rPr>
              <a:t>  </a:t>
            </a:r>
            <a:r>
              <a:rPr lang="en-US" sz="1600" dirty="0" err="1">
                <a:solidFill>
                  <a:srgbClr val="008080"/>
                </a:solidFill>
                <a:latin typeface="Consolas"/>
                <a:ea typeface="Calibri"/>
                <a:cs typeface="Consolas"/>
              </a:rPr>
              <a:t>MyDB</a:t>
            </a:r>
            <a:endParaRPr lang="ru-RU" sz="1600" dirty="0">
              <a:latin typeface="Calibri"/>
              <a:ea typeface="Calibri"/>
              <a:cs typeface="Times New Roman"/>
            </a:endParaRPr>
          </a:p>
          <a:p>
            <a:pPr>
              <a:lnSpc>
                <a:spcPct val="115000"/>
              </a:lnSpc>
              <a:spcAft>
                <a:spcPts val="0"/>
              </a:spcAft>
            </a:pPr>
            <a:r>
              <a:rPr lang="en-US" sz="1600" dirty="0">
                <a:solidFill>
                  <a:srgbClr val="0000FF"/>
                </a:solidFill>
                <a:latin typeface="Consolas"/>
                <a:ea typeface="Calibri"/>
                <a:cs typeface="Consolas"/>
              </a:rPr>
              <a:t>ON</a:t>
            </a:r>
            <a:r>
              <a:rPr lang="en-US" sz="1600" dirty="0">
                <a:latin typeface="Consolas"/>
                <a:ea typeface="Calibri"/>
                <a:cs typeface="Consolas"/>
              </a:rPr>
              <a:t> </a:t>
            </a:r>
            <a:endParaRPr lang="ru-RU" sz="1600" dirty="0">
              <a:latin typeface="Calibri"/>
              <a:ea typeface="Calibri"/>
              <a:cs typeface="Times New Roman"/>
            </a:endParaRPr>
          </a:p>
          <a:p>
            <a:pPr>
              <a:lnSpc>
                <a:spcPct val="115000"/>
              </a:lnSpc>
              <a:spcAft>
                <a:spcPts val="0"/>
              </a:spcAft>
            </a:pPr>
            <a:r>
              <a:rPr lang="en-US" sz="1600" dirty="0">
                <a:solidFill>
                  <a:srgbClr val="808080"/>
                </a:solidFill>
                <a:latin typeface="Consolas"/>
                <a:ea typeface="Calibri"/>
                <a:cs typeface="Consolas"/>
              </a:rPr>
              <a:t>(</a:t>
            </a:r>
            <a:r>
              <a:rPr lang="en-US" sz="1600" dirty="0">
                <a:solidFill>
                  <a:srgbClr val="008080"/>
                </a:solidFill>
                <a:latin typeface="Consolas"/>
                <a:ea typeface="Calibri"/>
                <a:cs typeface="Consolas"/>
              </a:rPr>
              <a:t>NAME</a:t>
            </a:r>
            <a:r>
              <a:rPr lang="en-US" sz="1600" dirty="0">
                <a:solidFill>
                  <a:srgbClr val="808080"/>
                </a:solidFill>
                <a:latin typeface="Consolas"/>
                <a:ea typeface="Calibri"/>
                <a:cs typeface="Consolas"/>
              </a:rPr>
              <a:t>=</a:t>
            </a:r>
            <a:r>
              <a:rPr lang="en-US" sz="1600" dirty="0">
                <a:solidFill>
                  <a:srgbClr val="008080"/>
                </a:solidFill>
                <a:latin typeface="Consolas"/>
                <a:ea typeface="Calibri"/>
                <a:cs typeface="Consolas"/>
              </a:rPr>
              <a:t>"</a:t>
            </a:r>
            <a:r>
              <a:rPr lang="en-US" sz="1600" dirty="0" err="1">
                <a:solidFill>
                  <a:srgbClr val="008080"/>
                </a:solidFill>
                <a:latin typeface="Consolas"/>
                <a:ea typeface="Calibri"/>
                <a:cs typeface="Consolas"/>
              </a:rPr>
              <a:t>MyDBroot</a:t>
            </a:r>
            <a:r>
              <a:rPr lang="en-US" sz="1600" dirty="0">
                <a:solidFill>
                  <a:srgbClr val="008080"/>
                </a:solidFill>
                <a:latin typeface="Consolas"/>
                <a:ea typeface="Calibri"/>
                <a:cs typeface="Consolas"/>
              </a:rPr>
              <a:t>"</a:t>
            </a:r>
            <a:r>
              <a:rPr lang="en-US" sz="1600" dirty="0">
                <a:solidFill>
                  <a:srgbClr val="808080"/>
                </a:solidFill>
                <a:latin typeface="Consolas"/>
                <a:ea typeface="Calibri"/>
                <a:cs typeface="Consolas"/>
              </a:rPr>
              <a:t>,</a:t>
            </a:r>
            <a:r>
              <a:rPr lang="en-US" sz="1600" dirty="0">
                <a:latin typeface="Consolas"/>
                <a:ea typeface="Calibri"/>
                <a:cs typeface="Consolas"/>
              </a:rPr>
              <a:t>              </a:t>
            </a:r>
            <a:r>
              <a:rPr lang="en-US" sz="1600" dirty="0">
                <a:solidFill>
                  <a:srgbClr val="008000"/>
                </a:solidFill>
                <a:latin typeface="Consolas"/>
                <a:ea typeface="Calibri"/>
                <a:cs typeface="Consolas"/>
              </a:rPr>
              <a:t>-- </a:t>
            </a:r>
            <a:r>
              <a:rPr lang="ru-RU" sz="1600" dirty="0">
                <a:solidFill>
                  <a:srgbClr val="008000"/>
                </a:solidFill>
                <a:latin typeface="Consolas"/>
                <a:ea typeface="Calibri"/>
                <a:cs typeface="Consolas"/>
              </a:rPr>
              <a:t>Первичный файл данных</a:t>
            </a:r>
            <a:endParaRPr lang="ru-RU" sz="1600" dirty="0">
              <a:latin typeface="Calibri"/>
              <a:ea typeface="Calibri"/>
              <a:cs typeface="Times New Roman"/>
            </a:endParaRPr>
          </a:p>
          <a:p>
            <a:pPr>
              <a:lnSpc>
                <a:spcPct val="115000"/>
              </a:lnSpc>
              <a:spcAft>
                <a:spcPts val="0"/>
              </a:spcAft>
            </a:pPr>
            <a:r>
              <a:rPr lang="en-US" sz="1600" dirty="0">
                <a:solidFill>
                  <a:srgbClr val="0000FF"/>
                </a:solidFill>
                <a:latin typeface="Consolas"/>
                <a:ea typeface="Calibri"/>
                <a:cs typeface="Consolas"/>
              </a:rPr>
              <a:t>FILENAME</a:t>
            </a:r>
            <a:r>
              <a:rPr lang="en-US" sz="1600" dirty="0">
                <a:solidFill>
                  <a:srgbClr val="808080"/>
                </a:solidFill>
                <a:latin typeface="Consolas"/>
                <a:ea typeface="Calibri"/>
                <a:cs typeface="Consolas"/>
              </a:rPr>
              <a:t>=</a:t>
            </a:r>
            <a:r>
              <a:rPr lang="en-US" sz="1600" dirty="0">
                <a:solidFill>
                  <a:srgbClr val="008080"/>
                </a:solidFill>
                <a:latin typeface="Consolas"/>
                <a:ea typeface="Calibri"/>
                <a:cs typeface="Consolas"/>
              </a:rPr>
              <a:t>"C:\Databases\</a:t>
            </a:r>
            <a:r>
              <a:rPr lang="en-US" sz="1600" dirty="0" err="1">
                <a:solidFill>
                  <a:srgbClr val="008080"/>
                </a:solidFill>
                <a:latin typeface="Consolas"/>
                <a:ea typeface="Calibri"/>
                <a:cs typeface="Consolas"/>
              </a:rPr>
              <a:t>MyDB</a:t>
            </a:r>
            <a:r>
              <a:rPr lang="en-US" sz="1600" dirty="0">
                <a:solidFill>
                  <a:srgbClr val="008080"/>
                </a:solidFill>
                <a:latin typeface="Consolas"/>
                <a:ea typeface="Calibri"/>
                <a:cs typeface="Consolas"/>
              </a:rPr>
              <a:t>\</a:t>
            </a:r>
            <a:r>
              <a:rPr lang="en-US" sz="1600" dirty="0" err="1">
                <a:solidFill>
                  <a:srgbClr val="008080"/>
                </a:solidFill>
                <a:latin typeface="Consolas"/>
                <a:ea typeface="Calibri"/>
                <a:cs typeface="Consolas"/>
              </a:rPr>
              <a:t>mydbroot.mdf</a:t>
            </a:r>
            <a:r>
              <a:rPr lang="en-US" sz="1600" dirty="0">
                <a:solidFill>
                  <a:srgbClr val="008080"/>
                </a:solidFill>
                <a:latin typeface="Consolas"/>
                <a:ea typeface="Calibri"/>
                <a:cs typeface="Consolas"/>
              </a:rPr>
              <a:t>"</a:t>
            </a:r>
            <a:r>
              <a:rPr lang="en-US" sz="1600" dirty="0">
                <a:solidFill>
                  <a:srgbClr val="808080"/>
                </a:solidFill>
                <a:latin typeface="Consolas"/>
                <a:ea typeface="Calibri"/>
                <a:cs typeface="Consolas"/>
              </a:rPr>
              <a:t>,</a:t>
            </a:r>
            <a:endParaRPr lang="ru-RU" sz="1600" dirty="0">
              <a:latin typeface="Calibri"/>
              <a:ea typeface="Calibri"/>
              <a:cs typeface="Times New Roman"/>
            </a:endParaRPr>
          </a:p>
          <a:p>
            <a:pPr>
              <a:lnSpc>
                <a:spcPct val="115000"/>
              </a:lnSpc>
              <a:spcAft>
                <a:spcPts val="0"/>
              </a:spcAft>
            </a:pPr>
            <a:r>
              <a:rPr lang="en-US" sz="1600" dirty="0">
                <a:solidFill>
                  <a:srgbClr val="008080"/>
                </a:solidFill>
                <a:latin typeface="Consolas"/>
                <a:ea typeface="Calibri"/>
                <a:cs typeface="Consolas"/>
              </a:rPr>
              <a:t>SIZE</a:t>
            </a:r>
            <a:r>
              <a:rPr lang="en-US" sz="1600" dirty="0">
                <a:solidFill>
                  <a:srgbClr val="808080"/>
                </a:solidFill>
                <a:latin typeface="Consolas"/>
                <a:ea typeface="Calibri"/>
                <a:cs typeface="Consolas"/>
              </a:rPr>
              <a:t>=</a:t>
            </a:r>
            <a:r>
              <a:rPr lang="en-US" sz="1600" dirty="0">
                <a:latin typeface="Consolas"/>
                <a:ea typeface="Calibri"/>
                <a:cs typeface="Consolas"/>
              </a:rPr>
              <a:t>8</a:t>
            </a:r>
            <a:r>
              <a:rPr lang="en-US" sz="1600" dirty="0">
                <a:solidFill>
                  <a:srgbClr val="008080"/>
                </a:solidFill>
                <a:latin typeface="Consolas"/>
                <a:ea typeface="Calibri"/>
                <a:cs typeface="Consolas"/>
              </a:rPr>
              <a:t>MB</a:t>
            </a:r>
            <a:r>
              <a:rPr lang="en-US" sz="1600" dirty="0">
                <a:solidFill>
                  <a:srgbClr val="808080"/>
                </a:solidFill>
                <a:latin typeface="Consolas"/>
                <a:ea typeface="Calibri"/>
                <a:cs typeface="Consolas"/>
              </a:rPr>
              <a:t>,</a:t>
            </a:r>
            <a:endParaRPr lang="ru-RU" sz="1600" dirty="0">
              <a:latin typeface="Calibri"/>
              <a:ea typeface="Calibri"/>
              <a:cs typeface="Times New Roman"/>
            </a:endParaRPr>
          </a:p>
          <a:p>
            <a:pPr>
              <a:lnSpc>
                <a:spcPct val="115000"/>
              </a:lnSpc>
              <a:spcAft>
                <a:spcPts val="0"/>
              </a:spcAft>
            </a:pPr>
            <a:r>
              <a:rPr lang="en-US" sz="1600" dirty="0">
                <a:solidFill>
                  <a:srgbClr val="008080"/>
                </a:solidFill>
                <a:latin typeface="Consolas"/>
                <a:ea typeface="Calibri"/>
                <a:cs typeface="Consolas"/>
              </a:rPr>
              <a:t>MAXSIZE</a:t>
            </a:r>
            <a:r>
              <a:rPr lang="en-US" sz="1600" dirty="0">
                <a:solidFill>
                  <a:srgbClr val="808080"/>
                </a:solidFill>
                <a:latin typeface="Consolas"/>
                <a:ea typeface="Calibri"/>
                <a:cs typeface="Consolas"/>
              </a:rPr>
              <a:t>=</a:t>
            </a:r>
            <a:r>
              <a:rPr lang="en-US" sz="1600" dirty="0">
                <a:latin typeface="Consolas"/>
                <a:ea typeface="Calibri"/>
                <a:cs typeface="Consolas"/>
              </a:rPr>
              <a:t>100</a:t>
            </a:r>
            <a:r>
              <a:rPr lang="en-US" sz="1600" dirty="0">
                <a:solidFill>
                  <a:srgbClr val="008080"/>
                </a:solidFill>
                <a:latin typeface="Consolas"/>
                <a:ea typeface="Calibri"/>
                <a:cs typeface="Consolas"/>
              </a:rPr>
              <a:t>MB</a:t>
            </a:r>
            <a:r>
              <a:rPr lang="en-US" sz="1600" dirty="0">
                <a:solidFill>
                  <a:srgbClr val="808080"/>
                </a:solidFill>
                <a:latin typeface="Consolas"/>
                <a:ea typeface="Calibri"/>
                <a:cs typeface="Consolas"/>
              </a:rPr>
              <a:t>,</a:t>
            </a:r>
            <a:endParaRPr lang="ru-RU" sz="1600" dirty="0">
              <a:latin typeface="Calibri"/>
              <a:ea typeface="Calibri"/>
              <a:cs typeface="Times New Roman"/>
            </a:endParaRPr>
          </a:p>
          <a:p>
            <a:pPr>
              <a:lnSpc>
                <a:spcPct val="115000"/>
              </a:lnSpc>
              <a:spcAft>
                <a:spcPts val="0"/>
              </a:spcAft>
            </a:pPr>
            <a:r>
              <a:rPr lang="en-US" sz="1600" dirty="0">
                <a:solidFill>
                  <a:srgbClr val="008080"/>
                </a:solidFill>
                <a:latin typeface="Consolas"/>
                <a:ea typeface="Calibri"/>
                <a:cs typeface="Consolas"/>
              </a:rPr>
              <a:t>FILEGROWTH</a:t>
            </a:r>
            <a:r>
              <a:rPr lang="en-US" sz="1600" dirty="0">
                <a:solidFill>
                  <a:srgbClr val="808080"/>
                </a:solidFill>
                <a:latin typeface="Consolas"/>
                <a:ea typeface="Calibri"/>
                <a:cs typeface="Consolas"/>
              </a:rPr>
              <a:t>=</a:t>
            </a:r>
            <a:r>
              <a:rPr lang="en-US" sz="1600" dirty="0">
                <a:latin typeface="Consolas"/>
                <a:ea typeface="Calibri"/>
                <a:cs typeface="Consolas"/>
              </a:rPr>
              <a:t>1</a:t>
            </a:r>
            <a:r>
              <a:rPr lang="en-US" sz="1600" dirty="0">
                <a:solidFill>
                  <a:srgbClr val="008080"/>
                </a:solidFill>
                <a:latin typeface="Consolas"/>
                <a:ea typeface="Calibri"/>
                <a:cs typeface="Consolas"/>
              </a:rPr>
              <a:t>MB</a:t>
            </a:r>
            <a:r>
              <a:rPr lang="en-US" sz="1600" dirty="0">
                <a:solidFill>
                  <a:srgbClr val="808080"/>
                </a:solidFill>
                <a:latin typeface="Consolas"/>
                <a:ea typeface="Calibri"/>
                <a:cs typeface="Consolas"/>
              </a:rPr>
              <a:t>),</a:t>
            </a:r>
            <a:endParaRPr lang="ru-RU" sz="1600" dirty="0">
              <a:latin typeface="Calibri"/>
              <a:ea typeface="Calibri"/>
              <a:cs typeface="Times New Roman"/>
            </a:endParaRPr>
          </a:p>
          <a:p>
            <a:pPr>
              <a:lnSpc>
                <a:spcPct val="115000"/>
              </a:lnSpc>
              <a:spcAft>
                <a:spcPts val="0"/>
              </a:spcAft>
            </a:pPr>
            <a:r>
              <a:rPr lang="en-US" sz="1600" dirty="0">
                <a:solidFill>
                  <a:srgbClr val="808080"/>
                </a:solidFill>
                <a:latin typeface="Consolas"/>
                <a:ea typeface="Calibri"/>
                <a:cs typeface="Consolas"/>
              </a:rPr>
              <a:t>(</a:t>
            </a:r>
            <a:r>
              <a:rPr lang="en-US" sz="1600" dirty="0">
                <a:solidFill>
                  <a:srgbClr val="008080"/>
                </a:solidFill>
                <a:latin typeface="Consolas"/>
                <a:ea typeface="Calibri"/>
                <a:cs typeface="Consolas"/>
              </a:rPr>
              <a:t>NAME</a:t>
            </a:r>
            <a:r>
              <a:rPr lang="en-US" sz="1600" dirty="0">
                <a:solidFill>
                  <a:srgbClr val="808080"/>
                </a:solidFill>
                <a:latin typeface="Consolas"/>
                <a:ea typeface="Calibri"/>
                <a:cs typeface="Consolas"/>
              </a:rPr>
              <a:t>=</a:t>
            </a:r>
            <a:r>
              <a:rPr lang="en-US" sz="1600" dirty="0">
                <a:solidFill>
                  <a:srgbClr val="008080"/>
                </a:solidFill>
                <a:latin typeface="Consolas"/>
                <a:ea typeface="Calibri"/>
                <a:cs typeface="Consolas"/>
              </a:rPr>
              <a:t>"MyDBdata1"</a:t>
            </a:r>
            <a:r>
              <a:rPr lang="en-US" sz="1600" dirty="0">
                <a:solidFill>
                  <a:srgbClr val="808080"/>
                </a:solidFill>
                <a:latin typeface="Consolas"/>
                <a:ea typeface="Calibri"/>
                <a:cs typeface="Consolas"/>
              </a:rPr>
              <a:t>,</a:t>
            </a:r>
            <a:r>
              <a:rPr lang="en-US" sz="1600" dirty="0">
                <a:latin typeface="Consolas"/>
                <a:ea typeface="Calibri"/>
                <a:cs typeface="Consolas"/>
              </a:rPr>
              <a:t>           </a:t>
            </a:r>
            <a:r>
              <a:rPr lang="en-US" sz="1600" dirty="0">
                <a:solidFill>
                  <a:srgbClr val="008000"/>
                </a:solidFill>
                <a:latin typeface="Consolas"/>
                <a:ea typeface="Calibri"/>
                <a:cs typeface="Consolas"/>
              </a:rPr>
              <a:t>-- </a:t>
            </a:r>
            <a:r>
              <a:rPr lang="ru-RU" sz="1600" dirty="0">
                <a:solidFill>
                  <a:srgbClr val="008000"/>
                </a:solidFill>
                <a:latin typeface="Consolas"/>
                <a:ea typeface="Calibri"/>
                <a:cs typeface="Consolas"/>
              </a:rPr>
              <a:t>Вторичный файл данных</a:t>
            </a:r>
            <a:endParaRPr lang="ru-RU" sz="1600" dirty="0">
              <a:latin typeface="Calibri"/>
              <a:ea typeface="Calibri"/>
              <a:cs typeface="Times New Roman"/>
            </a:endParaRPr>
          </a:p>
          <a:p>
            <a:pPr>
              <a:lnSpc>
                <a:spcPct val="115000"/>
              </a:lnSpc>
              <a:spcAft>
                <a:spcPts val="0"/>
              </a:spcAft>
            </a:pPr>
            <a:r>
              <a:rPr lang="en-US" sz="1600" dirty="0">
                <a:solidFill>
                  <a:srgbClr val="0000FF"/>
                </a:solidFill>
                <a:latin typeface="Consolas"/>
                <a:ea typeface="Calibri"/>
                <a:cs typeface="Consolas"/>
              </a:rPr>
              <a:t>FILENAME</a:t>
            </a:r>
            <a:r>
              <a:rPr lang="en-US" sz="1600" dirty="0">
                <a:solidFill>
                  <a:srgbClr val="808080"/>
                </a:solidFill>
                <a:latin typeface="Consolas"/>
                <a:ea typeface="Calibri"/>
                <a:cs typeface="Consolas"/>
              </a:rPr>
              <a:t>=</a:t>
            </a:r>
            <a:r>
              <a:rPr lang="en-US" sz="1600" dirty="0">
                <a:solidFill>
                  <a:srgbClr val="008080"/>
                </a:solidFill>
                <a:latin typeface="Consolas"/>
                <a:ea typeface="Calibri"/>
                <a:cs typeface="Consolas"/>
              </a:rPr>
              <a:t>"C:\Databases\</a:t>
            </a:r>
            <a:r>
              <a:rPr lang="en-US" sz="1600" dirty="0" err="1">
                <a:solidFill>
                  <a:srgbClr val="008080"/>
                </a:solidFill>
                <a:latin typeface="Consolas"/>
                <a:ea typeface="Calibri"/>
                <a:cs typeface="Consolas"/>
              </a:rPr>
              <a:t>MyDB</a:t>
            </a:r>
            <a:r>
              <a:rPr lang="en-US" sz="1600" dirty="0">
                <a:solidFill>
                  <a:srgbClr val="008080"/>
                </a:solidFill>
                <a:latin typeface="Consolas"/>
                <a:ea typeface="Calibri"/>
                <a:cs typeface="Consolas"/>
              </a:rPr>
              <a:t>\mydbdata1.ndf"</a:t>
            </a:r>
            <a:r>
              <a:rPr lang="en-US" sz="1600" dirty="0">
                <a:solidFill>
                  <a:srgbClr val="808080"/>
                </a:solidFill>
                <a:latin typeface="Consolas"/>
                <a:ea typeface="Calibri"/>
                <a:cs typeface="Consolas"/>
              </a:rPr>
              <a:t>,</a:t>
            </a:r>
            <a:endParaRPr lang="ru-RU" sz="1600" dirty="0">
              <a:latin typeface="Calibri"/>
              <a:ea typeface="Calibri"/>
              <a:cs typeface="Times New Roman"/>
            </a:endParaRPr>
          </a:p>
          <a:p>
            <a:pPr>
              <a:lnSpc>
                <a:spcPct val="115000"/>
              </a:lnSpc>
              <a:spcAft>
                <a:spcPts val="0"/>
              </a:spcAft>
            </a:pPr>
            <a:r>
              <a:rPr lang="en-US" sz="1600" dirty="0">
                <a:solidFill>
                  <a:srgbClr val="008080"/>
                </a:solidFill>
                <a:latin typeface="Consolas"/>
                <a:ea typeface="Calibri"/>
                <a:cs typeface="Consolas"/>
              </a:rPr>
              <a:t>SIZE</a:t>
            </a:r>
            <a:r>
              <a:rPr lang="en-US" sz="1600" dirty="0">
                <a:solidFill>
                  <a:srgbClr val="808080"/>
                </a:solidFill>
                <a:latin typeface="Consolas"/>
                <a:ea typeface="Calibri"/>
                <a:cs typeface="Consolas"/>
              </a:rPr>
              <a:t>=</a:t>
            </a:r>
            <a:r>
              <a:rPr lang="en-US" sz="1600" dirty="0">
                <a:latin typeface="Consolas"/>
                <a:ea typeface="Calibri"/>
                <a:cs typeface="Consolas"/>
              </a:rPr>
              <a:t>10</a:t>
            </a:r>
            <a:r>
              <a:rPr lang="en-US" sz="1600" dirty="0">
                <a:solidFill>
                  <a:srgbClr val="008080"/>
                </a:solidFill>
                <a:latin typeface="Consolas"/>
                <a:ea typeface="Calibri"/>
                <a:cs typeface="Consolas"/>
              </a:rPr>
              <a:t>MB</a:t>
            </a:r>
            <a:r>
              <a:rPr lang="en-US" sz="1600" dirty="0">
                <a:solidFill>
                  <a:srgbClr val="808080"/>
                </a:solidFill>
                <a:latin typeface="Consolas"/>
                <a:ea typeface="Calibri"/>
                <a:cs typeface="Consolas"/>
              </a:rPr>
              <a:t>,</a:t>
            </a:r>
            <a:endParaRPr lang="ru-RU" sz="1600" dirty="0">
              <a:latin typeface="Calibri"/>
              <a:ea typeface="Calibri"/>
              <a:cs typeface="Times New Roman"/>
            </a:endParaRPr>
          </a:p>
          <a:p>
            <a:pPr>
              <a:lnSpc>
                <a:spcPct val="115000"/>
              </a:lnSpc>
              <a:spcAft>
                <a:spcPts val="0"/>
              </a:spcAft>
            </a:pPr>
            <a:r>
              <a:rPr lang="en-US" sz="1600" dirty="0">
                <a:solidFill>
                  <a:srgbClr val="008080"/>
                </a:solidFill>
                <a:latin typeface="Consolas"/>
                <a:ea typeface="Calibri"/>
                <a:cs typeface="Consolas"/>
              </a:rPr>
              <a:t>MAXSIZE</a:t>
            </a:r>
            <a:r>
              <a:rPr lang="en-US" sz="1600" dirty="0">
                <a:solidFill>
                  <a:srgbClr val="808080"/>
                </a:solidFill>
                <a:latin typeface="Consolas"/>
                <a:ea typeface="Calibri"/>
                <a:cs typeface="Consolas"/>
              </a:rPr>
              <a:t>=</a:t>
            </a:r>
            <a:r>
              <a:rPr lang="en-US" sz="1600" dirty="0">
                <a:latin typeface="Consolas"/>
                <a:ea typeface="Calibri"/>
                <a:cs typeface="Consolas"/>
              </a:rPr>
              <a:t>150</a:t>
            </a:r>
            <a:r>
              <a:rPr lang="en-US" sz="1600" dirty="0">
                <a:solidFill>
                  <a:srgbClr val="008080"/>
                </a:solidFill>
                <a:latin typeface="Consolas"/>
                <a:ea typeface="Calibri"/>
                <a:cs typeface="Consolas"/>
              </a:rPr>
              <a:t>MB</a:t>
            </a:r>
            <a:r>
              <a:rPr lang="en-US" sz="1600" dirty="0">
                <a:solidFill>
                  <a:srgbClr val="808080"/>
                </a:solidFill>
                <a:latin typeface="Consolas"/>
                <a:ea typeface="Calibri"/>
                <a:cs typeface="Consolas"/>
              </a:rPr>
              <a:t>,</a:t>
            </a:r>
            <a:endParaRPr lang="ru-RU" sz="1600" dirty="0">
              <a:latin typeface="Calibri"/>
              <a:ea typeface="Calibri"/>
              <a:cs typeface="Times New Roman"/>
            </a:endParaRPr>
          </a:p>
          <a:p>
            <a:pPr>
              <a:lnSpc>
                <a:spcPct val="115000"/>
              </a:lnSpc>
              <a:spcAft>
                <a:spcPts val="0"/>
              </a:spcAft>
            </a:pPr>
            <a:r>
              <a:rPr lang="en-US" sz="1600" dirty="0">
                <a:solidFill>
                  <a:srgbClr val="008080"/>
                </a:solidFill>
                <a:latin typeface="Consolas"/>
                <a:ea typeface="Calibri"/>
                <a:cs typeface="Consolas"/>
              </a:rPr>
              <a:t>FILEGROWTH</a:t>
            </a:r>
            <a:r>
              <a:rPr lang="en-US" sz="1600" dirty="0">
                <a:solidFill>
                  <a:srgbClr val="808080"/>
                </a:solidFill>
                <a:latin typeface="Consolas"/>
                <a:ea typeface="Calibri"/>
                <a:cs typeface="Consolas"/>
              </a:rPr>
              <a:t>=</a:t>
            </a:r>
            <a:r>
              <a:rPr lang="en-US" sz="1600" dirty="0">
                <a:latin typeface="Consolas"/>
                <a:ea typeface="Calibri"/>
                <a:cs typeface="Consolas"/>
              </a:rPr>
              <a:t>1</a:t>
            </a:r>
            <a:r>
              <a:rPr lang="en-US" sz="1600" dirty="0">
                <a:solidFill>
                  <a:srgbClr val="008080"/>
                </a:solidFill>
                <a:latin typeface="Consolas"/>
                <a:ea typeface="Calibri"/>
                <a:cs typeface="Consolas"/>
              </a:rPr>
              <a:t>MB</a:t>
            </a:r>
            <a:r>
              <a:rPr lang="en-US" sz="1600" dirty="0">
                <a:solidFill>
                  <a:srgbClr val="808080"/>
                </a:solidFill>
                <a:latin typeface="Consolas"/>
                <a:ea typeface="Calibri"/>
                <a:cs typeface="Consolas"/>
              </a:rPr>
              <a:t>)</a:t>
            </a:r>
            <a:endParaRPr lang="ru-RU" sz="1600" dirty="0">
              <a:latin typeface="Calibri"/>
              <a:ea typeface="Calibri"/>
              <a:cs typeface="Times New Roman"/>
            </a:endParaRPr>
          </a:p>
          <a:p>
            <a:pPr>
              <a:lnSpc>
                <a:spcPct val="115000"/>
              </a:lnSpc>
              <a:spcAft>
                <a:spcPts val="0"/>
              </a:spcAft>
            </a:pPr>
            <a:r>
              <a:rPr lang="en-US" sz="1600" dirty="0">
                <a:solidFill>
                  <a:srgbClr val="FF00FF"/>
                </a:solidFill>
                <a:latin typeface="Consolas"/>
                <a:ea typeface="Calibri"/>
                <a:cs typeface="Consolas"/>
              </a:rPr>
              <a:t>LOG</a:t>
            </a:r>
            <a:r>
              <a:rPr lang="en-US" sz="1600" dirty="0">
                <a:latin typeface="Consolas"/>
                <a:ea typeface="Calibri"/>
                <a:cs typeface="Consolas"/>
              </a:rPr>
              <a:t> </a:t>
            </a:r>
            <a:r>
              <a:rPr lang="en-US" sz="1600" dirty="0">
                <a:solidFill>
                  <a:srgbClr val="0000FF"/>
                </a:solidFill>
                <a:latin typeface="Consolas"/>
                <a:ea typeface="Calibri"/>
                <a:cs typeface="Consolas"/>
              </a:rPr>
              <a:t>ON</a:t>
            </a:r>
            <a:endParaRPr lang="ru-RU" sz="1600" dirty="0">
              <a:latin typeface="Calibri"/>
              <a:ea typeface="Calibri"/>
              <a:cs typeface="Times New Roman"/>
            </a:endParaRPr>
          </a:p>
          <a:p>
            <a:pPr>
              <a:lnSpc>
                <a:spcPct val="115000"/>
              </a:lnSpc>
              <a:spcAft>
                <a:spcPts val="0"/>
              </a:spcAft>
            </a:pPr>
            <a:r>
              <a:rPr lang="en-US" sz="1600" dirty="0">
                <a:solidFill>
                  <a:srgbClr val="808080"/>
                </a:solidFill>
                <a:latin typeface="Consolas"/>
                <a:ea typeface="Calibri"/>
                <a:cs typeface="Consolas"/>
              </a:rPr>
              <a:t>(</a:t>
            </a:r>
            <a:r>
              <a:rPr lang="en-US" sz="1600" dirty="0">
                <a:solidFill>
                  <a:srgbClr val="008080"/>
                </a:solidFill>
                <a:latin typeface="Consolas"/>
                <a:ea typeface="Calibri"/>
                <a:cs typeface="Consolas"/>
              </a:rPr>
              <a:t>NAME</a:t>
            </a:r>
            <a:r>
              <a:rPr lang="en-US" sz="1600" dirty="0">
                <a:solidFill>
                  <a:srgbClr val="808080"/>
                </a:solidFill>
                <a:latin typeface="Consolas"/>
                <a:ea typeface="Calibri"/>
                <a:cs typeface="Consolas"/>
              </a:rPr>
              <a:t>=</a:t>
            </a:r>
            <a:r>
              <a:rPr lang="en-US" sz="1600" dirty="0">
                <a:solidFill>
                  <a:srgbClr val="008080"/>
                </a:solidFill>
                <a:latin typeface="Consolas"/>
                <a:ea typeface="Calibri"/>
                <a:cs typeface="Consolas"/>
              </a:rPr>
              <a:t>"Logdata1"</a:t>
            </a:r>
            <a:r>
              <a:rPr lang="en-US" sz="1600" dirty="0">
                <a:solidFill>
                  <a:srgbClr val="808080"/>
                </a:solidFill>
                <a:latin typeface="Consolas"/>
                <a:ea typeface="Calibri"/>
                <a:cs typeface="Consolas"/>
              </a:rPr>
              <a:t>,</a:t>
            </a:r>
            <a:r>
              <a:rPr lang="en-US" sz="1600" dirty="0">
                <a:latin typeface="Consolas"/>
                <a:ea typeface="Calibri"/>
                <a:cs typeface="Consolas"/>
              </a:rPr>
              <a:t>              </a:t>
            </a:r>
            <a:r>
              <a:rPr lang="en-US" sz="1600" dirty="0">
                <a:solidFill>
                  <a:srgbClr val="008000"/>
                </a:solidFill>
                <a:latin typeface="Consolas"/>
                <a:ea typeface="Calibri"/>
                <a:cs typeface="Consolas"/>
              </a:rPr>
              <a:t>-- </a:t>
            </a:r>
            <a:r>
              <a:rPr lang="ru-RU" sz="1600" dirty="0">
                <a:solidFill>
                  <a:srgbClr val="008000"/>
                </a:solidFill>
                <a:latin typeface="Consolas"/>
                <a:ea typeface="Calibri"/>
                <a:cs typeface="Consolas"/>
              </a:rPr>
              <a:t>Файл журнала</a:t>
            </a:r>
            <a:endParaRPr lang="ru-RU" sz="1600" dirty="0">
              <a:latin typeface="Calibri"/>
              <a:ea typeface="Calibri"/>
              <a:cs typeface="Times New Roman"/>
            </a:endParaRPr>
          </a:p>
          <a:p>
            <a:pPr>
              <a:lnSpc>
                <a:spcPct val="115000"/>
              </a:lnSpc>
              <a:spcAft>
                <a:spcPts val="0"/>
              </a:spcAft>
            </a:pPr>
            <a:r>
              <a:rPr lang="en-US" sz="1600" dirty="0">
                <a:solidFill>
                  <a:srgbClr val="0000FF"/>
                </a:solidFill>
                <a:latin typeface="Consolas"/>
                <a:ea typeface="Calibri"/>
                <a:cs typeface="Consolas"/>
              </a:rPr>
              <a:t>FILENAME</a:t>
            </a:r>
            <a:r>
              <a:rPr lang="en-US" sz="1600" dirty="0">
                <a:solidFill>
                  <a:srgbClr val="808080"/>
                </a:solidFill>
                <a:latin typeface="Consolas"/>
                <a:ea typeface="Calibri"/>
                <a:cs typeface="Consolas"/>
              </a:rPr>
              <a:t>=</a:t>
            </a:r>
            <a:r>
              <a:rPr lang="en-US" sz="1600" dirty="0">
                <a:solidFill>
                  <a:srgbClr val="008080"/>
                </a:solidFill>
                <a:latin typeface="Consolas"/>
                <a:ea typeface="Calibri"/>
                <a:cs typeface="Consolas"/>
              </a:rPr>
              <a:t>"B:\Databases\</a:t>
            </a:r>
            <a:r>
              <a:rPr lang="en-US" sz="1600" dirty="0" err="1">
                <a:solidFill>
                  <a:srgbClr val="008080"/>
                </a:solidFill>
                <a:latin typeface="Consolas"/>
                <a:ea typeface="Calibri"/>
                <a:cs typeface="Consolas"/>
              </a:rPr>
              <a:t>MyDB</a:t>
            </a:r>
            <a:r>
              <a:rPr lang="en-US" sz="1600" dirty="0">
                <a:solidFill>
                  <a:srgbClr val="008080"/>
                </a:solidFill>
                <a:latin typeface="Consolas"/>
                <a:ea typeface="Calibri"/>
                <a:cs typeface="Consolas"/>
              </a:rPr>
              <a:t>\logdata1.ldf"</a:t>
            </a:r>
            <a:r>
              <a:rPr lang="en-US" sz="1600" dirty="0">
                <a:solidFill>
                  <a:srgbClr val="808080"/>
                </a:solidFill>
                <a:latin typeface="Consolas"/>
                <a:ea typeface="Calibri"/>
                <a:cs typeface="Consolas"/>
              </a:rPr>
              <a:t>,</a:t>
            </a:r>
            <a:endParaRPr lang="ru-RU" sz="1600" dirty="0">
              <a:latin typeface="Calibri"/>
              <a:ea typeface="Calibri"/>
              <a:cs typeface="Times New Roman"/>
            </a:endParaRPr>
          </a:p>
          <a:p>
            <a:pPr>
              <a:lnSpc>
                <a:spcPct val="115000"/>
              </a:lnSpc>
              <a:spcAft>
                <a:spcPts val="0"/>
              </a:spcAft>
            </a:pPr>
            <a:r>
              <a:rPr lang="en-US" sz="1600" dirty="0">
                <a:solidFill>
                  <a:srgbClr val="008080"/>
                </a:solidFill>
                <a:latin typeface="Consolas"/>
                <a:ea typeface="Calibri"/>
                <a:cs typeface="Consolas"/>
              </a:rPr>
              <a:t>SIZE</a:t>
            </a:r>
            <a:r>
              <a:rPr lang="en-US" sz="1600" dirty="0">
                <a:solidFill>
                  <a:srgbClr val="808080"/>
                </a:solidFill>
                <a:latin typeface="Consolas"/>
                <a:ea typeface="Calibri"/>
                <a:cs typeface="Consolas"/>
              </a:rPr>
              <a:t>=</a:t>
            </a:r>
            <a:r>
              <a:rPr lang="en-US" sz="1600" dirty="0">
                <a:latin typeface="Consolas"/>
                <a:ea typeface="Calibri"/>
                <a:cs typeface="Consolas"/>
              </a:rPr>
              <a:t>10</a:t>
            </a:r>
            <a:r>
              <a:rPr lang="en-US" sz="1600" dirty="0">
                <a:solidFill>
                  <a:srgbClr val="008080"/>
                </a:solidFill>
                <a:latin typeface="Consolas"/>
                <a:ea typeface="Calibri"/>
                <a:cs typeface="Consolas"/>
              </a:rPr>
              <a:t>MB</a:t>
            </a:r>
            <a:r>
              <a:rPr lang="en-US" sz="1600" dirty="0">
                <a:solidFill>
                  <a:srgbClr val="808080"/>
                </a:solidFill>
                <a:latin typeface="Consolas"/>
                <a:ea typeface="Calibri"/>
                <a:cs typeface="Consolas"/>
              </a:rPr>
              <a:t>,</a:t>
            </a:r>
            <a:endParaRPr lang="ru-RU" sz="1600" dirty="0">
              <a:latin typeface="Calibri"/>
              <a:ea typeface="Calibri"/>
              <a:cs typeface="Times New Roman"/>
            </a:endParaRPr>
          </a:p>
          <a:p>
            <a:pPr>
              <a:lnSpc>
                <a:spcPct val="115000"/>
              </a:lnSpc>
              <a:spcAft>
                <a:spcPts val="0"/>
              </a:spcAft>
            </a:pPr>
            <a:r>
              <a:rPr lang="en-US" sz="1600" dirty="0">
                <a:solidFill>
                  <a:srgbClr val="008080"/>
                </a:solidFill>
                <a:latin typeface="Consolas"/>
                <a:ea typeface="Calibri"/>
                <a:cs typeface="Consolas"/>
              </a:rPr>
              <a:t>MAXSIZE</a:t>
            </a:r>
            <a:r>
              <a:rPr lang="en-US" sz="1600" dirty="0">
                <a:solidFill>
                  <a:srgbClr val="808080"/>
                </a:solidFill>
                <a:latin typeface="Consolas"/>
                <a:ea typeface="Calibri"/>
                <a:cs typeface="Consolas"/>
              </a:rPr>
              <a:t>=</a:t>
            </a:r>
            <a:r>
              <a:rPr lang="en-US" sz="1600" dirty="0">
                <a:latin typeface="Consolas"/>
                <a:ea typeface="Calibri"/>
                <a:cs typeface="Consolas"/>
              </a:rPr>
              <a:t>150</a:t>
            </a:r>
            <a:r>
              <a:rPr lang="en-US" sz="1600" dirty="0">
                <a:solidFill>
                  <a:srgbClr val="008080"/>
                </a:solidFill>
                <a:latin typeface="Consolas"/>
                <a:ea typeface="Calibri"/>
                <a:cs typeface="Consolas"/>
              </a:rPr>
              <a:t>MB</a:t>
            </a:r>
            <a:r>
              <a:rPr lang="en-US" sz="1600" dirty="0">
                <a:solidFill>
                  <a:srgbClr val="808080"/>
                </a:solidFill>
                <a:latin typeface="Consolas"/>
                <a:ea typeface="Calibri"/>
                <a:cs typeface="Consolas"/>
              </a:rPr>
              <a:t>,</a:t>
            </a:r>
            <a:endParaRPr lang="ru-RU" sz="1600" dirty="0">
              <a:latin typeface="Calibri"/>
              <a:ea typeface="Calibri"/>
              <a:cs typeface="Times New Roman"/>
            </a:endParaRPr>
          </a:p>
          <a:p>
            <a:pPr>
              <a:lnSpc>
                <a:spcPct val="115000"/>
              </a:lnSpc>
              <a:spcAft>
                <a:spcPts val="0"/>
              </a:spcAft>
            </a:pPr>
            <a:r>
              <a:rPr lang="en-US" sz="1600" dirty="0">
                <a:solidFill>
                  <a:srgbClr val="008080"/>
                </a:solidFill>
                <a:latin typeface="Consolas"/>
                <a:ea typeface="Calibri"/>
                <a:cs typeface="Consolas"/>
              </a:rPr>
              <a:t>FILEGROWTH</a:t>
            </a:r>
            <a:r>
              <a:rPr lang="en-US" sz="1600" dirty="0">
                <a:solidFill>
                  <a:srgbClr val="808080"/>
                </a:solidFill>
                <a:latin typeface="Consolas"/>
                <a:ea typeface="Calibri"/>
                <a:cs typeface="Consolas"/>
              </a:rPr>
              <a:t>=</a:t>
            </a:r>
            <a:r>
              <a:rPr lang="en-US" sz="1600" dirty="0">
                <a:latin typeface="Consolas"/>
                <a:ea typeface="Calibri"/>
                <a:cs typeface="Consolas"/>
              </a:rPr>
              <a:t>1</a:t>
            </a:r>
            <a:r>
              <a:rPr lang="en-US" sz="1600" dirty="0">
                <a:solidFill>
                  <a:srgbClr val="008080"/>
                </a:solidFill>
                <a:latin typeface="Consolas"/>
                <a:ea typeface="Calibri"/>
                <a:cs typeface="Consolas"/>
              </a:rPr>
              <a:t>MB</a:t>
            </a:r>
            <a:r>
              <a:rPr lang="en-US" sz="1600" dirty="0">
                <a:solidFill>
                  <a:srgbClr val="808080"/>
                </a:solidFill>
                <a:latin typeface="Consolas"/>
                <a:ea typeface="Calibri"/>
                <a:cs typeface="Consolas"/>
              </a:rPr>
              <a:t>)</a:t>
            </a:r>
            <a:endParaRPr lang="ru-RU" sz="1600" dirty="0">
              <a:effectLst/>
              <a:latin typeface="Calibri"/>
              <a:ea typeface="Calibri"/>
              <a:cs typeface="Times New Roman"/>
            </a:endParaRPr>
          </a:p>
        </p:txBody>
      </p:sp>
    </p:spTree>
    <p:extLst>
      <p:ext uri="{BB962C8B-B14F-4D97-AF65-F5344CB8AC3E}">
        <p14:creationId xmlns:p14="http://schemas.microsoft.com/office/powerpoint/2010/main" val="40877089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600" b="1" dirty="0" smtClean="0">
                <a:ln w="6350">
                  <a:solidFill>
                    <a:schemeClr val="tx1">
                      <a:lumMod val="75000"/>
                      <a:lumOff val="25000"/>
                    </a:schemeClr>
                  </a:solidFill>
                </a:ln>
                <a:solidFill>
                  <a:srgbClr val="FFC000"/>
                </a:solidFill>
                <a:effectLst/>
              </a:rPr>
              <a:t>Переименование БД</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10642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sp>
        <p:nvSpPr>
          <p:cNvPr id="3" name="Прямоугольник 2"/>
          <p:cNvSpPr/>
          <p:nvPr/>
        </p:nvSpPr>
        <p:spPr>
          <a:xfrm>
            <a:off x="460375" y="1484784"/>
            <a:ext cx="8136904" cy="5279544"/>
          </a:xfrm>
          <a:prstGeom prst="rect">
            <a:avLst/>
          </a:prstGeom>
        </p:spPr>
        <p:txBody>
          <a:bodyPr/>
          <a:lstStyle/>
          <a:p>
            <a:endParaRPr lang="ru-RU"/>
          </a:p>
        </p:txBody>
      </p:sp>
      <p:sp>
        <p:nvSpPr>
          <p:cNvPr id="13" name="Прямоугольник 12"/>
          <p:cNvSpPr/>
          <p:nvPr/>
        </p:nvSpPr>
        <p:spPr>
          <a:xfrm>
            <a:off x="466434" y="1496388"/>
            <a:ext cx="8440489" cy="2540311"/>
          </a:xfrm>
          <a:prstGeom prst="rect">
            <a:avLst/>
          </a:prstGeom>
        </p:spPr>
        <p:txBody>
          <a:bodyPr wrap="square">
            <a:spAutoFit/>
          </a:bodyPr>
          <a:lstStyle/>
          <a:p>
            <a:pPr>
              <a:lnSpc>
                <a:spcPct val="115000"/>
              </a:lnSpc>
              <a:spcAft>
                <a:spcPts val="0"/>
              </a:spcAft>
            </a:pPr>
            <a:r>
              <a:rPr lang="en-US" sz="2800" dirty="0">
                <a:solidFill>
                  <a:srgbClr val="0000FF"/>
                </a:solidFill>
                <a:latin typeface="Consolas"/>
                <a:ea typeface="Calibri"/>
                <a:cs typeface="Consolas"/>
              </a:rPr>
              <a:t>USE</a:t>
            </a:r>
            <a:r>
              <a:rPr lang="en-US" sz="2800" dirty="0">
                <a:latin typeface="Consolas"/>
                <a:ea typeface="Calibri"/>
                <a:cs typeface="Consolas"/>
              </a:rPr>
              <a:t> </a:t>
            </a:r>
            <a:r>
              <a:rPr lang="en-US" sz="2800" dirty="0">
                <a:solidFill>
                  <a:srgbClr val="0000FF"/>
                </a:solidFill>
                <a:latin typeface="Consolas"/>
                <a:ea typeface="Calibri"/>
                <a:cs typeface="Consolas"/>
              </a:rPr>
              <a:t>master</a:t>
            </a:r>
            <a:r>
              <a:rPr lang="en-US" sz="2800" dirty="0">
                <a:solidFill>
                  <a:srgbClr val="808080"/>
                </a:solidFill>
                <a:latin typeface="Consolas"/>
                <a:ea typeface="Calibri"/>
                <a:cs typeface="Consolas"/>
              </a:rPr>
              <a:t>;</a:t>
            </a:r>
            <a:r>
              <a:rPr lang="en-US" sz="2800" dirty="0">
                <a:latin typeface="Consolas"/>
                <a:ea typeface="Calibri"/>
                <a:cs typeface="Consolas"/>
              </a:rPr>
              <a:t>  </a:t>
            </a:r>
            <a:endParaRPr lang="ru-RU" sz="2800" dirty="0">
              <a:latin typeface="Calibri"/>
              <a:ea typeface="Calibri"/>
              <a:cs typeface="Times New Roman"/>
            </a:endParaRPr>
          </a:p>
          <a:p>
            <a:pPr>
              <a:lnSpc>
                <a:spcPct val="115000"/>
              </a:lnSpc>
              <a:spcAft>
                <a:spcPts val="0"/>
              </a:spcAft>
            </a:pPr>
            <a:r>
              <a:rPr lang="en-US" sz="2800" dirty="0">
                <a:solidFill>
                  <a:srgbClr val="0000FF"/>
                </a:solidFill>
                <a:latin typeface="Consolas"/>
                <a:ea typeface="Calibri"/>
                <a:cs typeface="Consolas"/>
              </a:rPr>
              <a:t>GO</a:t>
            </a:r>
            <a:r>
              <a:rPr lang="en-US" sz="2800" dirty="0">
                <a:latin typeface="Consolas"/>
                <a:ea typeface="Calibri"/>
                <a:cs typeface="Consolas"/>
              </a:rPr>
              <a:t>  </a:t>
            </a:r>
            <a:endParaRPr lang="ru-RU" sz="2800" dirty="0">
              <a:latin typeface="Calibri"/>
              <a:ea typeface="Calibri"/>
              <a:cs typeface="Times New Roman"/>
            </a:endParaRPr>
          </a:p>
          <a:p>
            <a:pPr>
              <a:lnSpc>
                <a:spcPct val="115000"/>
              </a:lnSpc>
              <a:spcAft>
                <a:spcPts val="0"/>
              </a:spcAft>
            </a:pPr>
            <a:r>
              <a:rPr lang="en-US" sz="2800" dirty="0">
                <a:solidFill>
                  <a:srgbClr val="0000FF"/>
                </a:solidFill>
                <a:latin typeface="Consolas"/>
                <a:ea typeface="Calibri"/>
                <a:cs typeface="Consolas"/>
              </a:rPr>
              <a:t>ALTER</a:t>
            </a:r>
            <a:r>
              <a:rPr lang="en-US" sz="2800" dirty="0">
                <a:latin typeface="Consolas"/>
                <a:ea typeface="Calibri"/>
                <a:cs typeface="Consolas"/>
              </a:rPr>
              <a:t> </a:t>
            </a:r>
            <a:r>
              <a:rPr lang="en-US" sz="2800" dirty="0">
                <a:solidFill>
                  <a:srgbClr val="0000FF"/>
                </a:solidFill>
                <a:latin typeface="Consolas"/>
                <a:ea typeface="Calibri"/>
                <a:cs typeface="Consolas"/>
              </a:rPr>
              <a:t>DATABASE</a:t>
            </a:r>
            <a:r>
              <a:rPr lang="en-US" sz="2800" dirty="0">
                <a:latin typeface="Consolas"/>
                <a:ea typeface="Calibri"/>
                <a:cs typeface="Consolas"/>
              </a:rPr>
              <a:t> </a:t>
            </a:r>
            <a:r>
              <a:rPr lang="en-US" sz="2800" dirty="0" err="1">
                <a:solidFill>
                  <a:srgbClr val="008080"/>
                </a:solidFill>
                <a:latin typeface="Consolas"/>
                <a:ea typeface="Calibri"/>
                <a:cs typeface="Consolas"/>
              </a:rPr>
              <a:t>MyDB</a:t>
            </a:r>
            <a:r>
              <a:rPr lang="en-US" sz="2800" dirty="0">
                <a:latin typeface="Consolas"/>
                <a:ea typeface="Calibri"/>
                <a:cs typeface="Consolas"/>
              </a:rPr>
              <a:t>	  </a:t>
            </a:r>
            <a:endParaRPr lang="ru-RU" sz="2800" dirty="0">
              <a:latin typeface="Calibri"/>
              <a:ea typeface="Calibri"/>
              <a:cs typeface="Times New Roman"/>
            </a:endParaRPr>
          </a:p>
          <a:p>
            <a:pPr>
              <a:lnSpc>
                <a:spcPct val="115000"/>
              </a:lnSpc>
              <a:spcAft>
                <a:spcPts val="0"/>
              </a:spcAft>
            </a:pPr>
            <a:r>
              <a:rPr lang="ru-RU" sz="2800" dirty="0" err="1">
                <a:solidFill>
                  <a:srgbClr val="0000FF"/>
                </a:solidFill>
                <a:latin typeface="Consolas"/>
                <a:ea typeface="Calibri"/>
                <a:cs typeface="Consolas"/>
              </a:rPr>
              <a:t>Modify</a:t>
            </a:r>
            <a:r>
              <a:rPr lang="ru-RU" sz="2800" dirty="0">
                <a:latin typeface="Consolas"/>
                <a:ea typeface="Calibri"/>
                <a:cs typeface="Consolas"/>
              </a:rPr>
              <a:t> </a:t>
            </a:r>
            <a:r>
              <a:rPr lang="ru-RU" sz="2800" dirty="0" err="1">
                <a:solidFill>
                  <a:srgbClr val="008080"/>
                </a:solidFill>
                <a:latin typeface="Consolas"/>
                <a:ea typeface="Calibri"/>
                <a:cs typeface="Consolas"/>
              </a:rPr>
              <a:t>Name</a:t>
            </a:r>
            <a:r>
              <a:rPr lang="ru-RU" sz="2800" dirty="0">
                <a:latin typeface="Consolas"/>
                <a:ea typeface="Calibri"/>
                <a:cs typeface="Consolas"/>
              </a:rPr>
              <a:t> </a:t>
            </a:r>
            <a:r>
              <a:rPr lang="ru-RU" sz="2800" dirty="0">
                <a:solidFill>
                  <a:srgbClr val="808080"/>
                </a:solidFill>
                <a:latin typeface="Consolas"/>
                <a:ea typeface="Calibri"/>
                <a:cs typeface="Consolas"/>
              </a:rPr>
              <a:t>=</a:t>
            </a:r>
            <a:r>
              <a:rPr lang="ru-RU" sz="2800" dirty="0">
                <a:latin typeface="Consolas"/>
                <a:ea typeface="Calibri"/>
                <a:cs typeface="Consolas"/>
              </a:rPr>
              <a:t> </a:t>
            </a:r>
            <a:r>
              <a:rPr lang="ru-RU" sz="2800" dirty="0" err="1">
                <a:solidFill>
                  <a:srgbClr val="008080"/>
                </a:solidFill>
                <a:latin typeface="Consolas"/>
                <a:ea typeface="Calibri"/>
                <a:cs typeface="Consolas"/>
              </a:rPr>
              <a:t>MyDataBase</a:t>
            </a:r>
            <a:r>
              <a:rPr lang="ru-RU" sz="2800" dirty="0">
                <a:solidFill>
                  <a:srgbClr val="808080"/>
                </a:solidFill>
                <a:latin typeface="Consolas"/>
                <a:ea typeface="Calibri"/>
                <a:cs typeface="Consolas"/>
              </a:rPr>
              <a:t>;</a:t>
            </a:r>
            <a:r>
              <a:rPr lang="ru-RU" sz="2800" dirty="0">
                <a:latin typeface="Consolas"/>
                <a:ea typeface="Calibri"/>
                <a:cs typeface="Consolas"/>
              </a:rPr>
              <a:t>  </a:t>
            </a:r>
            <a:endParaRPr lang="ru-RU" sz="2800" dirty="0">
              <a:latin typeface="Calibri"/>
              <a:ea typeface="Calibri"/>
              <a:cs typeface="Times New Roman"/>
            </a:endParaRPr>
          </a:p>
          <a:p>
            <a:pPr>
              <a:lnSpc>
                <a:spcPct val="115000"/>
              </a:lnSpc>
              <a:spcAft>
                <a:spcPts val="0"/>
              </a:spcAft>
            </a:pPr>
            <a:r>
              <a:rPr lang="ru-RU" sz="2800" dirty="0">
                <a:solidFill>
                  <a:srgbClr val="0000FF"/>
                </a:solidFill>
                <a:latin typeface="Consolas"/>
                <a:ea typeface="Calibri"/>
                <a:cs typeface="Consolas"/>
              </a:rPr>
              <a:t>GO</a:t>
            </a:r>
            <a:r>
              <a:rPr lang="ru-RU" sz="2800" dirty="0">
                <a:latin typeface="Consolas"/>
                <a:ea typeface="Calibri"/>
                <a:cs typeface="Consolas"/>
              </a:rPr>
              <a:t>  </a:t>
            </a:r>
            <a:endParaRPr lang="ru-RU" sz="2800" dirty="0">
              <a:effectLst/>
              <a:latin typeface="Calibri"/>
              <a:ea typeface="Calibri"/>
              <a:cs typeface="Times New Roman"/>
            </a:endParaRPr>
          </a:p>
        </p:txBody>
      </p:sp>
    </p:spTree>
    <p:extLst>
      <p:ext uri="{BB962C8B-B14F-4D97-AF65-F5344CB8AC3E}">
        <p14:creationId xmlns:p14="http://schemas.microsoft.com/office/powerpoint/2010/main" val="37671577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600" b="1" dirty="0" smtClean="0">
                <a:ln w="6350">
                  <a:solidFill>
                    <a:schemeClr val="tx1">
                      <a:lumMod val="75000"/>
                      <a:lumOff val="25000"/>
                    </a:schemeClr>
                  </a:solidFill>
                </a:ln>
                <a:solidFill>
                  <a:srgbClr val="FFC000"/>
                </a:solidFill>
                <a:effectLst/>
              </a:rPr>
              <a:t>Изменение размера БД</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10642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sp>
        <p:nvSpPr>
          <p:cNvPr id="3" name="Прямоугольник 2"/>
          <p:cNvSpPr/>
          <p:nvPr/>
        </p:nvSpPr>
        <p:spPr>
          <a:xfrm>
            <a:off x="460375" y="1484784"/>
            <a:ext cx="8136904" cy="5279544"/>
          </a:xfrm>
          <a:prstGeom prst="rect">
            <a:avLst/>
          </a:prstGeom>
        </p:spPr>
        <p:txBody>
          <a:bodyPr/>
          <a:lstStyle/>
          <a:p>
            <a:endParaRPr lang="ru-RU"/>
          </a:p>
        </p:txBody>
      </p:sp>
      <p:sp>
        <p:nvSpPr>
          <p:cNvPr id="13" name="Прямоугольник 12"/>
          <p:cNvSpPr/>
          <p:nvPr/>
        </p:nvSpPr>
        <p:spPr>
          <a:xfrm>
            <a:off x="466434" y="1496388"/>
            <a:ext cx="8440489" cy="3560975"/>
          </a:xfrm>
          <a:prstGeom prst="rect">
            <a:avLst/>
          </a:prstGeom>
        </p:spPr>
        <p:txBody>
          <a:bodyPr wrap="square">
            <a:spAutoFit/>
          </a:bodyPr>
          <a:lstStyle/>
          <a:p>
            <a:pPr>
              <a:lnSpc>
                <a:spcPct val="115000"/>
              </a:lnSpc>
              <a:spcAft>
                <a:spcPts val="0"/>
              </a:spcAft>
            </a:pPr>
            <a:r>
              <a:rPr lang="en-US" sz="2800" dirty="0">
                <a:solidFill>
                  <a:srgbClr val="0000FF"/>
                </a:solidFill>
                <a:latin typeface="Consolas"/>
                <a:ea typeface="Calibri"/>
                <a:cs typeface="Consolas"/>
              </a:rPr>
              <a:t>USE</a:t>
            </a:r>
            <a:r>
              <a:rPr lang="en-US" sz="2800" dirty="0">
                <a:latin typeface="Consolas"/>
                <a:ea typeface="Calibri"/>
                <a:cs typeface="Consolas"/>
              </a:rPr>
              <a:t> </a:t>
            </a:r>
            <a:r>
              <a:rPr lang="en-US" sz="2800" dirty="0">
                <a:solidFill>
                  <a:srgbClr val="0000FF"/>
                </a:solidFill>
                <a:latin typeface="Consolas"/>
                <a:ea typeface="Calibri"/>
                <a:cs typeface="Consolas"/>
              </a:rPr>
              <a:t>master</a:t>
            </a:r>
            <a:r>
              <a:rPr lang="en-US" sz="2800" dirty="0">
                <a:solidFill>
                  <a:srgbClr val="808080"/>
                </a:solidFill>
                <a:latin typeface="Consolas"/>
                <a:ea typeface="Calibri"/>
                <a:cs typeface="Consolas"/>
              </a:rPr>
              <a:t>;</a:t>
            </a:r>
            <a:endParaRPr lang="ru-RU" sz="3600" dirty="0">
              <a:latin typeface="Calibri"/>
              <a:ea typeface="Calibri"/>
              <a:cs typeface="Times New Roman"/>
            </a:endParaRPr>
          </a:p>
          <a:p>
            <a:pPr>
              <a:lnSpc>
                <a:spcPct val="115000"/>
              </a:lnSpc>
              <a:spcAft>
                <a:spcPts val="0"/>
              </a:spcAft>
            </a:pPr>
            <a:r>
              <a:rPr lang="en-US" sz="2800" dirty="0">
                <a:solidFill>
                  <a:srgbClr val="0000FF"/>
                </a:solidFill>
                <a:latin typeface="Consolas"/>
                <a:ea typeface="Calibri"/>
                <a:cs typeface="Consolas"/>
              </a:rPr>
              <a:t>GO</a:t>
            </a:r>
            <a:endParaRPr lang="ru-RU" sz="3600" dirty="0">
              <a:latin typeface="Calibri"/>
              <a:ea typeface="Calibri"/>
              <a:cs typeface="Times New Roman"/>
            </a:endParaRPr>
          </a:p>
          <a:p>
            <a:pPr>
              <a:lnSpc>
                <a:spcPct val="115000"/>
              </a:lnSpc>
              <a:spcAft>
                <a:spcPts val="0"/>
              </a:spcAft>
            </a:pPr>
            <a:r>
              <a:rPr lang="en-US" sz="2800" dirty="0">
                <a:solidFill>
                  <a:srgbClr val="0000FF"/>
                </a:solidFill>
                <a:latin typeface="Consolas"/>
                <a:ea typeface="Calibri"/>
                <a:cs typeface="Consolas"/>
              </a:rPr>
              <a:t>ALTER</a:t>
            </a:r>
            <a:r>
              <a:rPr lang="en-US" sz="2800" dirty="0">
                <a:latin typeface="Consolas"/>
                <a:ea typeface="Calibri"/>
                <a:cs typeface="Consolas"/>
              </a:rPr>
              <a:t> </a:t>
            </a:r>
            <a:r>
              <a:rPr lang="en-US" sz="2800" dirty="0">
                <a:solidFill>
                  <a:srgbClr val="0000FF"/>
                </a:solidFill>
                <a:latin typeface="Consolas"/>
                <a:ea typeface="Calibri"/>
                <a:cs typeface="Consolas"/>
              </a:rPr>
              <a:t>DATABASE</a:t>
            </a:r>
            <a:r>
              <a:rPr lang="en-US" sz="2800" dirty="0">
                <a:latin typeface="Consolas"/>
                <a:ea typeface="Calibri"/>
                <a:cs typeface="Consolas"/>
              </a:rPr>
              <a:t> </a:t>
            </a:r>
            <a:r>
              <a:rPr lang="en-US" sz="2800" dirty="0" err="1">
                <a:solidFill>
                  <a:srgbClr val="008080"/>
                </a:solidFill>
                <a:latin typeface="Consolas"/>
                <a:ea typeface="Calibri"/>
                <a:cs typeface="Consolas"/>
              </a:rPr>
              <a:t>MyDB</a:t>
            </a:r>
            <a:endParaRPr lang="ru-RU" sz="3600" dirty="0">
              <a:latin typeface="Calibri"/>
              <a:ea typeface="Calibri"/>
              <a:cs typeface="Times New Roman"/>
            </a:endParaRPr>
          </a:p>
          <a:p>
            <a:pPr>
              <a:lnSpc>
                <a:spcPct val="115000"/>
              </a:lnSpc>
              <a:spcAft>
                <a:spcPts val="0"/>
              </a:spcAft>
            </a:pPr>
            <a:r>
              <a:rPr lang="en-US" sz="2800" dirty="0">
                <a:solidFill>
                  <a:srgbClr val="0000FF"/>
                </a:solidFill>
                <a:latin typeface="Consolas"/>
                <a:ea typeface="Calibri"/>
                <a:cs typeface="Consolas"/>
              </a:rPr>
              <a:t>MODIFY</a:t>
            </a:r>
            <a:r>
              <a:rPr lang="en-US" sz="2800" dirty="0">
                <a:latin typeface="Consolas"/>
                <a:ea typeface="Calibri"/>
                <a:cs typeface="Consolas"/>
              </a:rPr>
              <a:t> </a:t>
            </a:r>
            <a:r>
              <a:rPr lang="en-US" sz="2800" dirty="0">
                <a:solidFill>
                  <a:srgbClr val="0000FF"/>
                </a:solidFill>
                <a:latin typeface="Consolas"/>
                <a:ea typeface="Calibri"/>
                <a:cs typeface="Consolas"/>
              </a:rPr>
              <a:t>FILE </a:t>
            </a:r>
            <a:r>
              <a:rPr lang="en-US" sz="2800" dirty="0">
                <a:solidFill>
                  <a:srgbClr val="808080"/>
                </a:solidFill>
                <a:latin typeface="Consolas"/>
                <a:ea typeface="Calibri"/>
                <a:cs typeface="Consolas"/>
              </a:rPr>
              <a:t>(</a:t>
            </a:r>
            <a:r>
              <a:rPr lang="en-US" sz="2800" dirty="0">
                <a:solidFill>
                  <a:srgbClr val="008080"/>
                </a:solidFill>
                <a:latin typeface="Consolas"/>
                <a:ea typeface="Calibri"/>
                <a:cs typeface="Consolas"/>
              </a:rPr>
              <a:t>NAME</a:t>
            </a:r>
            <a:r>
              <a:rPr lang="en-US" sz="2800" dirty="0">
                <a:latin typeface="Consolas"/>
                <a:ea typeface="Calibri"/>
                <a:cs typeface="Consolas"/>
              </a:rPr>
              <a:t> </a:t>
            </a:r>
            <a:r>
              <a:rPr lang="en-US" sz="2800" dirty="0">
                <a:solidFill>
                  <a:srgbClr val="808080"/>
                </a:solidFill>
                <a:latin typeface="Consolas"/>
                <a:ea typeface="Calibri"/>
                <a:cs typeface="Consolas"/>
              </a:rPr>
              <a:t>=</a:t>
            </a:r>
            <a:r>
              <a:rPr lang="en-US" sz="2800" dirty="0">
                <a:latin typeface="Consolas"/>
                <a:ea typeface="Calibri"/>
                <a:cs typeface="Consolas"/>
              </a:rPr>
              <a:t> </a:t>
            </a:r>
            <a:r>
              <a:rPr lang="en-US" sz="2800" dirty="0" err="1">
                <a:solidFill>
                  <a:srgbClr val="008080"/>
                </a:solidFill>
                <a:latin typeface="Consolas"/>
                <a:ea typeface="Calibri"/>
                <a:cs typeface="Consolas"/>
              </a:rPr>
              <a:t>MyDBroot</a:t>
            </a:r>
            <a:r>
              <a:rPr lang="en-US" sz="2800" dirty="0">
                <a:solidFill>
                  <a:srgbClr val="808080"/>
                </a:solidFill>
                <a:latin typeface="Consolas"/>
                <a:ea typeface="Calibri"/>
                <a:cs typeface="Consolas"/>
              </a:rPr>
              <a:t>,</a:t>
            </a:r>
            <a:endParaRPr lang="ru-RU" sz="3600" dirty="0">
              <a:latin typeface="Calibri"/>
              <a:ea typeface="Calibri"/>
              <a:cs typeface="Times New Roman"/>
            </a:endParaRPr>
          </a:p>
          <a:p>
            <a:pPr>
              <a:lnSpc>
                <a:spcPct val="115000"/>
              </a:lnSpc>
              <a:spcAft>
                <a:spcPts val="0"/>
              </a:spcAft>
            </a:pPr>
            <a:r>
              <a:rPr lang="en-US" sz="2800" dirty="0">
                <a:solidFill>
                  <a:srgbClr val="008080"/>
                </a:solidFill>
                <a:latin typeface="Consolas"/>
                <a:ea typeface="Calibri"/>
                <a:cs typeface="Consolas"/>
              </a:rPr>
              <a:t>SIZE</a:t>
            </a:r>
            <a:r>
              <a:rPr lang="en-US" sz="2800" dirty="0">
                <a:latin typeface="Consolas"/>
                <a:ea typeface="Calibri"/>
                <a:cs typeface="Consolas"/>
              </a:rPr>
              <a:t> </a:t>
            </a:r>
            <a:r>
              <a:rPr lang="en-US" sz="2800" dirty="0">
                <a:solidFill>
                  <a:srgbClr val="808080"/>
                </a:solidFill>
                <a:latin typeface="Consolas"/>
                <a:ea typeface="Calibri"/>
                <a:cs typeface="Consolas"/>
              </a:rPr>
              <a:t>=</a:t>
            </a:r>
            <a:r>
              <a:rPr lang="en-US" sz="2800" dirty="0">
                <a:latin typeface="Consolas"/>
                <a:ea typeface="Calibri"/>
                <a:cs typeface="Consolas"/>
              </a:rPr>
              <a:t> 30 </a:t>
            </a:r>
            <a:r>
              <a:rPr lang="en-US" sz="2800" dirty="0">
                <a:solidFill>
                  <a:srgbClr val="008080"/>
                </a:solidFill>
                <a:latin typeface="Consolas"/>
                <a:ea typeface="Calibri"/>
                <a:cs typeface="Consolas"/>
              </a:rPr>
              <a:t>MB</a:t>
            </a:r>
            <a:r>
              <a:rPr lang="en-US" sz="2800" dirty="0">
                <a:solidFill>
                  <a:srgbClr val="808080"/>
                </a:solidFill>
                <a:latin typeface="Consolas"/>
                <a:ea typeface="Calibri"/>
                <a:cs typeface="Consolas"/>
              </a:rPr>
              <a:t>,</a:t>
            </a:r>
            <a:endParaRPr lang="ru-RU" sz="3600" dirty="0">
              <a:latin typeface="Calibri"/>
              <a:ea typeface="Calibri"/>
              <a:cs typeface="Times New Roman"/>
            </a:endParaRPr>
          </a:p>
          <a:p>
            <a:pPr>
              <a:lnSpc>
                <a:spcPct val="115000"/>
              </a:lnSpc>
              <a:spcAft>
                <a:spcPts val="0"/>
              </a:spcAft>
            </a:pPr>
            <a:r>
              <a:rPr lang="ru-RU" sz="2800" dirty="0">
                <a:solidFill>
                  <a:srgbClr val="008080"/>
                </a:solidFill>
                <a:latin typeface="Consolas"/>
                <a:ea typeface="Calibri"/>
                <a:cs typeface="Consolas"/>
              </a:rPr>
              <a:t>MAXSIZE</a:t>
            </a:r>
            <a:r>
              <a:rPr lang="ru-RU" sz="2800" dirty="0">
                <a:latin typeface="Consolas"/>
                <a:ea typeface="Calibri"/>
                <a:cs typeface="Consolas"/>
              </a:rPr>
              <a:t> </a:t>
            </a:r>
            <a:r>
              <a:rPr lang="ru-RU" sz="2800" dirty="0">
                <a:solidFill>
                  <a:srgbClr val="808080"/>
                </a:solidFill>
                <a:latin typeface="Consolas"/>
                <a:ea typeface="Calibri"/>
                <a:cs typeface="Consolas"/>
              </a:rPr>
              <a:t>=</a:t>
            </a:r>
            <a:r>
              <a:rPr lang="ru-RU" sz="2800" dirty="0">
                <a:latin typeface="Consolas"/>
                <a:ea typeface="Calibri"/>
                <a:cs typeface="Consolas"/>
              </a:rPr>
              <a:t> 100 </a:t>
            </a:r>
            <a:r>
              <a:rPr lang="ru-RU" sz="2800" dirty="0">
                <a:solidFill>
                  <a:srgbClr val="008080"/>
                </a:solidFill>
                <a:latin typeface="Consolas"/>
                <a:ea typeface="Calibri"/>
                <a:cs typeface="Consolas"/>
              </a:rPr>
              <a:t>MB</a:t>
            </a:r>
            <a:r>
              <a:rPr lang="ru-RU" sz="2800" dirty="0">
                <a:solidFill>
                  <a:srgbClr val="808080"/>
                </a:solidFill>
                <a:latin typeface="Consolas"/>
                <a:ea typeface="Calibri"/>
                <a:cs typeface="Consolas"/>
              </a:rPr>
              <a:t>);</a:t>
            </a:r>
            <a:endParaRPr lang="ru-RU" sz="3600" dirty="0">
              <a:latin typeface="Calibri"/>
              <a:ea typeface="Calibri"/>
              <a:cs typeface="Times New Roman"/>
            </a:endParaRPr>
          </a:p>
          <a:p>
            <a:pPr>
              <a:lnSpc>
                <a:spcPct val="115000"/>
              </a:lnSpc>
              <a:spcAft>
                <a:spcPts val="0"/>
              </a:spcAft>
            </a:pPr>
            <a:r>
              <a:rPr lang="ru-RU" sz="2800" dirty="0">
                <a:solidFill>
                  <a:srgbClr val="0000FF"/>
                </a:solidFill>
                <a:latin typeface="Consolas"/>
                <a:ea typeface="Calibri"/>
                <a:cs typeface="Consolas"/>
              </a:rPr>
              <a:t>GO</a:t>
            </a:r>
            <a:endParaRPr lang="ru-RU" sz="3600" dirty="0">
              <a:effectLst/>
              <a:latin typeface="Calibri"/>
              <a:ea typeface="Calibri"/>
              <a:cs typeface="Times New Roman"/>
            </a:endParaRPr>
          </a:p>
        </p:txBody>
      </p:sp>
    </p:spTree>
    <p:extLst>
      <p:ext uri="{BB962C8B-B14F-4D97-AF65-F5344CB8AC3E}">
        <p14:creationId xmlns:p14="http://schemas.microsoft.com/office/powerpoint/2010/main" val="32733269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80528" y="595175"/>
            <a:ext cx="9073008" cy="673585"/>
          </a:xfrm>
        </p:spPr>
        <p:txBody>
          <a:bodyPr>
            <a:noAutofit/>
          </a:bodyPr>
          <a:lstStyle/>
          <a:p>
            <a:pPr algn="ctr"/>
            <a:r>
              <a:rPr lang="ru-RU" sz="4000" b="1" dirty="0" smtClean="0">
                <a:ln w="6350">
                  <a:solidFill>
                    <a:schemeClr val="tx1">
                      <a:lumMod val="75000"/>
                      <a:lumOff val="25000"/>
                    </a:schemeClr>
                  </a:solidFill>
                </a:ln>
                <a:solidFill>
                  <a:srgbClr val="FFC000"/>
                </a:solidFill>
                <a:effectLst/>
              </a:rPr>
              <a:t>История развития баз </a:t>
            </a:r>
            <a:r>
              <a:rPr lang="ru-RU" sz="4000" b="1" dirty="0">
                <a:ln w="6350">
                  <a:solidFill>
                    <a:schemeClr val="tx1">
                      <a:lumMod val="75000"/>
                      <a:lumOff val="25000"/>
                    </a:schemeClr>
                  </a:solidFill>
                </a:ln>
                <a:solidFill>
                  <a:srgbClr val="FFC000"/>
                </a:solidFill>
                <a:effectLst/>
              </a:rPr>
              <a:t>данных </a:t>
            </a:r>
            <a:endParaRPr lang="ru-RU" sz="4000" b="1" dirty="0">
              <a:ln w="6350">
                <a:solidFill>
                  <a:schemeClr val="tx1">
                    <a:lumMod val="75000"/>
                    <a:lumOff val="25000"/>
                  </a:schemeClr>
                </a:solidFill>
              </a:ln>
              <a:solidFill>
                <a:srgbClr val="FFC000"/>
              </a:solidFill>
            </a:endParaRPr>
          </a:p>
        </p:txBody>
      </p:sp>
      <p:pic>
        <p:nvPicPr>
          <p:cNvPr id="1026" name="Picture 2" descr="http://esquaredatabase.com/images/boxbarimage5.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19672" y="1268760"/>
            <a:ext cx="6336704" cy="46836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Похожее изображение"/>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0312" y="5157192"/>
            <a:ext cx="142875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86158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0918" y="329619"/>
            <a:ext cx="7857546" cy="1253342"/>
          </a:xfrm>
        </p:spPr>
        <p:txBody>
          <a:bodyPr>
            <a:normAutofit/>
          </a:bodyPr>
          <a:lstStyle/>
          <a:p>
            <a:pPr lvl="0" algn="ctr"/>
            <a:r>
              <a:rPr lang="ru-RU" sz="3600" b="1" dirty="0" smtClean="0">
                <a:ln w="6350">
                  <a:solidFill>
                    <a:schemeClr val="tx1">
                      <a:lumMod val="75000"/>
                      <a:lumOff val="25000"/>
                    </a:schemeClr>
                  </a:solidFill>
                </a:ln>
                <a:solidFill>
                  <a:srgbClr val="FFC000"/>
                </a:solidFill>
                <a:effectLst/>
              </a:rPr>
              <a:t>Удаление БД</a:t>
            </a:r>
            <a:endParaRPr lang="ru-RU" sz="3600" b="1" dirty="0">
              <a:ln w="6350">
                <a:solidFill>
                  <a:schemeClr val="tx1">
                    <a:lumMod val="75000"/>
                    <a:lumOff val="25000"/>
                  </a:schemeClr>
                </a:solidFill>
              </a:ln>
              <a:solidFill>
                <a:srgbClr val="FFC000"/>
              </a:solidFill>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106427"/>
            <a:ext cx="1315803" cy="135966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60374" y="1672401"/>
            <a:ext cx="5983833" cy="5157192"/>
          </a:xfrm>
          <a:prstGeom prst="rect">
            <a:avLst/>
          </a:prstGeom>
        </p:spPr>
        <p:txBody>
          <a:bodyPr/>
          <a:lstStyle/>
          <a:p>
            <a:pPr marL="342900" lvl="0" indent="-342900" algn="just" rtl="0">
              <a:buFont typeface="Wingdings" panose="05000000000000000000" pitchFamily="2" charset="2"/>
              <a:buChar char="ü"/>
            </a:pPr>
            <a:endParaRPr lang="ru-RU" sz="2200" dirty="0">
              <a:latin typeface="Calibri" panose="020F0502020204030204" pitchFamily="34" charset="0"/>
              <a:cs typeface="Calibri" panose="020F0502020204030204" pitchFamily="34" charset="0"/>
            </a:endParaRPr>
          </a:p>
        </p:txBody>
      </p:sp>
      <p:sp>
        <p:nvSpPr>
          <p:cNvPr id="3" name="Прямоугольник 2"/>
          <p:cNvSpPr/>
          <p:nvPr/>
        </p:nvSpPr>
        <p:spPr>
          <a:xfrm>
            <a:off x="460375" y="1484784"/>
            <a:ext cx="8136904" cy="5279544"/>
          </a:xfrm>
          <a:prstGeom prst="rect">
            <a:avLst/>
          </a:prstGeom>
        </p:spPr>
        <p:txBody>
          <a:bodyPr/>
          <a:lstStyle/>
          <a:p>
            <a:endParaRPr lang="ru-RU"/>
          </a:p>
        </p:txBody>
      </p:sp>
      <p:sp>
        <p:nvSpPr>
          <p:cNvPr id="13" name="Прямоугольник 12"/>
          <p:cNvSpPr/>
          <p:nvPr/>
        </p:nvSpPr>
        <p:spPr>
          <a:xfrm>
            <a:off x="466434" y="1672401"/>
            <a:ext cx="8440489" cy="3464795"/>
          </a:xfrm>
          <a:prstGeom prst="rect">
            <a:avLst/>
          </a:prstGeom>
        </p:spPr>
        <p:txBody>
          <a:bodyPr wrap="square">
            <a:spAutoFit/>
          </a:bodyPr>
          <a:lstStyle/>
          <a:p>
            <a:pPr>
              <a:lnSpc>
                <a:spcPct val="115000"/>
              </a:lnSpc>
              <a:spcAft>
                <a:spcPts val="0"/>
              </a:spcAft>
            </a:pPr>
            <a:r>
              <a:rPr lang="ru-RU" sz="2400" dirty="0" err="1">
                <a:solidFill>
                  <a:srgbClr val="0000FF"/>
                </a:solidFill>
                <a:latin typeface="Consolas"/>
                <a:ea typeface="Calibri"/>
                <a:cs typeface="Consolas"/>
              </a:rPr>
              <a:t>Use</a:t>
            </a:r>
            <a:r>
              <a:rPr lang="ru-RU" sz="2400" dirty="0">
                <a:latin typeface="Consolas"/>
                <a:ea typeface="Calibri"/>
                <a:cs typeface="Consolas"/>
              </a:rPr>
              <a:t> </a:t>
            </a:r>
            <a:r>
              <a:rPr lang="ru-RU" sz="2400" dirty="0" err="1">
                <a:solidFill>
                  <a:srgbClr val="0000FF"/>
                </a:solidFill>
                <a:latin typeface="Consolas"/>
                <a:ea typeface="Calibri"/>
                <a:cs typeface="Consolas"/>
              </a:rPr>
              <a:t>master</a:t>
            </a:r>
            <a:r>
              <a:rPr lang="ru-RU" sz="2400" dirty="0">
                <a:latin typeface="Consolas"/>
                <a:ea typeface="Calibri"/>
                <a:cs typeface="Consolas"/>
              </a:rPr>
              <a:t> 			 </a:t>
            </a:r>
            <a:endParaRPr lang="ru-RU" sz="2400" dirty="0">
              <a:latin typeface="Calibri"/>
              <a:ea typeface="Calibri"/>
              <a:cs typeface="Times New Roman"/>
            </a:endParaRPr>
          </a:p>
          <a:p>
            <a:pPr>
              <a:lnSpc>
                <a:spcPct val="115000"/>
              </a:lnSpc>
              <a:spcAft>
                <a:spcPts val="0"/>
              </a:spcAft>
            </a:pPr>
            <a:r>
              <a:rPr lang="ru-RU" sz="2400" dirty="0">
                <a:solidFill>
                  <a:srgbClr val="008000"/>
                </a:solidFill>
                <a:latin typeface="Consolas"/>
                <a:ea typeface="Calibri"/>
                <a:cs typeface="Consolas"/>
              </a:rPr>
              <a:t>--для запуска команды DROP DATABASE вы должны применять базу данных </a:t>
            </a:r>
            <a:r>
              <a:rPr lang="ru-RU" sz="2400" dirty="0" err="1">
                <a:solidFill>
                  <a:srgbClr val="008000"/>
                </a:solidFill>
                <a:latin typeface="Consolas"/>
                <a:ea typeface="Calibri"/>
                <a:cs typeface="Consolas"/>
              </a:rPr>
              <a:t>master</a:t>
            </a:r>
            <a:endParaRPr lang="ru-RU" sz="2400" dirty="0">
              <a:latin typeface="Calibri"/>
              <a:ea typeface="Calibri"/>
              <a:cs typeface="Times New Roman"/>
            </a:endParaRPr>
          </a:p>
          <a:p>
            <a:pPr>
              <a:lnSpc>
                <a:spcPct val="115000"/>
              </a:lnSpc>
              <a:spcAft>
                <a:spcPts val="0"/>
              </a:spcAft>
            </a:pPr>
            <a:r>
              <a:rPr lang="ru-RU" sz="2400" dirty="0">
                <a:solidFill>
                  <a:srgbClr val="0000FF"/>
                </a:solidFill>
                <a:latin typeface="Consolas"/>
                <a:ea typeface="Calibri"/>
                <a:cs typeface="Consolas"/>
              </a:rPr>
              <a:t>GO</a:t>
            </a:r>
            <a:r>
              <a:rPr lang="ru-RU" sz="2400" dirty="0">
                <a:latin typeface="Consolas"/>
                <a:ea typeface="Calibri"/>
                <a:cs typeface="Consolas"/>
              </a:rPr>
              <a:t>                             		</a:t>
            </a:r>
            <a:endParaRPr lang="ru-RU" sz="2400" dirty="0">
              <a:latin typeface="Calibri"/>
              <a:ea typeface="Calibri"/>
              <a:cs typeface="Times New Roman"/>
            </a:endParaRPr>
          </a:p>
          <a:p>
            <a:pPr>
              <a:lnSpc>
                <a:spcPct val="115000"/>
              </a:lnSpc>
              <a:spcAft>
                <a:spcPts val="0"/>
              </a:spcAft>
            </a:pPr>
            <a:r>
              <a:rPr lang="ru-RU" sz="2400" dirty="0">
                <a:solidFill>
                  <a:srgbClr val="0000FF"/>
                </a:solidFill>
                <a:latin typeface="Consolas"/>
                <a:ea typeface="Calibri"/>
                <a:cs typeface="Consolas"/>
              </a:rPr>
              <a:t>DROP</a:t>
            </a:r>
            <a:r>
              <a:rPr lang="ru-RU" sz="2400" dirty="0">
                <a:latin typeface="Consolas"/>
                <a:ea typeface="Calibri"/>
                <a:cs typeface="Consolas"/>
              </a:rPr>
              <a:t> </a:t>
            </a:r>
            <a:r>
              <a:rPr lang="ru-RU" sz="2400" dirty="0">
                <a:solidFill>
                  <a:srgbClr val="0000FF"/>
                </a:solidFill>
                <a:latin typeface="Consolas"/>
                <a:ea typeface="Calibri"/>
                <a:cs typeface="Consolas"/>
              </a:rPr>
              <a:t>DATABASE</a:t>
            </a:r>
            <a:r>
              <a:rPr lang="ru-RU" sz="2400" dirty="0">
                <a:latin typeface="Consolas"/>
                <a:ea typeface="Calibri"/>
                <a:cs typeface="Consolas"/>
              </a:rPr>
              <a:t> </a:t>
            </a:r>
            <a:r>
              <a:rPr lang="ru-RU" sz="2400" dirty="0" err="1">
                <a:solidFill>
                  <a:srgbClr val="008080"/>
                </a:solidFill>
                <a:latin typeface="Consolas"/>
                <a:ea typeface="Calibri"/>
                <a:cs typeface="Consolas"/>
              </a:rPr>
              <a:t>MyDataBase</a:t>
            </a:r>
            <a:endParaRPr lang="ru-RU" sz="2400" dirty="0">
              <a:latin typeface="Calibri"/>
              <a:ea typeface="Calibri"/>
              <a:cs typeface="Times New Roman"/>
            </a:endParaRPr>
          </a:p>
          <a:p>
            <a:pPr>
              <a:lnSpc>
                <a:spcPct val="115000"/>
              </a:lnSpc>
              <a:spcAft>
                <a:spcPts val="0"/>
              </a:spcAft>
            </a:pPr>
            <a:r>
              <a:rPr lang="ru-RU" sz="2400" dirty="0">
                <a:solidFill>
                  <a:srgbClr val="008000"/>
                </a:solidFill>
                <a:latin typeface="Consolas"/>
                <a:ea typeface="Calibri"/>
                <a:cs typeface="Consolas"/>
              </a:rPr>
              <a:t>--Единственным параметром этой команды является имя удаляемой базы</a:t>
            </a:r>
            <a:endParaRPr lang="ru-RU" sz="2400" dirty="0">
              <a:latin typeface="Calibri"/>
              <a:ea typeface="Calibri"/>
              <a:cs typeface="Times New Roman"/>
            </a:endParaRPr>
          </a:p>
          <a:p>
            <a:pPr>
              <a:lnSpc>
                <a:spcPct val="115000"/>
              </a:lnSpc>
              <a:spcAft>
                <a:spcPts val="0"/>
              </a:spcAft>
            </a:pPr>
            <a:r>
              <a:rPr lang="ru-RU" sz="2400" dirty="0">
                <a:solidFill>
                  <a:srgbClr val="0000FF"/>
                </a:solidFill>
                <a:latin typeface="Consolas"/>
                <a:ea typeface="Calibri"/>
                <a:cs typeface="Consolas"/>
              </a:rPr>
              <a:t>GO</a:t>
            </a:r>
            <a:endParaRPr lang="ru-RU" sz="2400" dirty="0">
              <a:effectLst/>
              <a:latin typeface="Calibri"/>
              <a:ea typeface="Calibri"/>
              <a:cs typeface="Times New Roman"/>
            </a:endParaRPr>
          </a:p>
        </p:txBody>
      </p:sp>
    </p:spTree>
    <p:extLst>
      <p:ext uri="{BB962C8B-B14F-4D97-AF65-F5344CB8AC3E}">
        <p14:creationId xmlns:p14="http://schemas.microsoft.com/office/powerpoint/2010/main" val="11867416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67544" y="2492896"/>
            <a:ext cx="8062912" cy="792088"/>
          </a:xfrm>
        </p:spPr>
        <p:txBody>
          <a:bodyPr>
            <a:normAutofit/>
          </a:bodyPr>
          <a:lstStyle/>
          <a:p>
            <a:pPr algn="ctr"/>
            <a:r>
              <a:rPr lang="ru-RU" sz="4400" b="1" dirty="0" smtClean="0">
                <a:ln w="6350">
                  <a:solidFill>
                    <a:schemeClr val="tx2">
                      <a:lumMod val="75000"/>
                    </a:schemeClr>
                  </a:solidFill>
                </a:ln>
                <a:solidFill>
                  <a:srgbClr val="FFC000"/>
                </a:solidFill>
              </a:rPr>
              <a:t>Спасибо за внимание!</a:t>
            </a:r>
            <a:endParaRPr lang="ru-RU" sz="4400" b="1" dirty="0">
              <a:ln w="6350">
                <a:solidFill>
                  <a:schemeClr val="tx2">
                    <a:lumMod val="75000"/>
                  </a:schemeClr>
                </a:solidFill>
              </a:ln>
              <a:solidFill>
                <a:srgbClr val="FFC000"/>
              </a:solidFill>
            </a:endParaRPr>
          </a:p>
        </p:txBody>
      </p:sp>
      <p:pic>
        <p:nvPicPr>
          <p:cNvPr id="36866" name="Picture 2" descr="Картинки по запросу"/>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27784" y="3403431"/>
            <a:ext cx="4104455"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8657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533847"/>
            <a:ext cx="8229600" cy="929258"/>
          </a:xfrm>
        </p:spPr>
        <p:txBody>
          <a:bodyPr>
            <a:normAutofit fontScale="90000"/>
          </a:bodyPr>
          <a:lstStyle/>
          <a:p>
            <a:pPr algn="ctr"/>
            <a:r>
              <a:rPr lang="ru-RU" sz="4000" b="1" dirty="0" smtClean="0">
                <a:ln w="6350">
                  <a:solidFill>
                    <a:schemeClr val="tx2">
                      <a:lumMod val="75000"/>
                    </a:schemeClr>
                  </a:solidFill>
                </a:ln>
                <a:solidFill>
                  <a:srgbClr val="FFC000"/>
                </a:solidFill>
              </a:rPr>
              <a:t>2 направления развития вычислительной техники</a:t>
            </a:r>
            <a:endParaRPr lang="ru-RU" sz="4000" b="1" dirty="0">
              <a:ln w="6350">
                <a:solidFill>
                  <a:schemeClr val="tx2">
                    <a:lumMod val="75000"/>
                  </a:schemeClr>
                </a:solidFill>
              </a:ln>
              <a:solidFill>
                <a:srgbClr val="FFC000"/>
              </a:solidFill>
            </a:endParaRPr>
          </a:p>
        </p:txBody>
      </p:sp>
      <p:graphicFrame>
        <p:nvGraphicFramePr>
          <p:cNvPr id="5" name="Схема 4"/>
          <p:cNvGraphicFramePr/>
          <p:nvPr>
            <p:extLst>
              <p:ext uri="{D42A27DB-BD31-4B8C-83A1-F6EECF244321}">
                <p14:modId xmlns:p14="http://schemas.microsoft.com/office/powerpoint/2010/main" val="223436826"/>
              </p:ext>
            </p:extLst>
          </p:nvPr>
        </p:nvGraphicFramePr>
        <p:xfrm>
          <a:off x="467544" y="1397000"/>
          <a:ext cx="8136904" cy="5200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Похожее изображение"/>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520" y="153144"/>
            <a:ext cx="1835696" cy="183569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Похожее изображение"/>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1520" y="5369891"/>
            <a:ext cx="1225053" cy="1265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79690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19672" y="160338"/>
            <a:ext cx="7128792" cy="1818694"/>
          </a:xfrm>
        </p:spPr>
        <p:txBody>
          <a:bodyPr>
            <a:normAutofit/>
          </a:bodyPr>
          <a:lstStyle/>
          <a:p>
            <a:pPr algn="ctr"/>
            <a:r>
              <a:rPr lang="ru-RU" sz="4000" b="1" dirty="0" smtClean="0">
                <a:ln w="6350">
                  <a:solidFill>
                    <a:schemeClr val="tx2">
                      <a:lumMod val="75000"/>
                    </a:schemeClr>
                  </a:solidFill>
                </a:ln>
                <a:solidFill>
                  <a:srgbClr val="FFC000"/>
                </a:solidFill>
              </a:rPr>
              <a:t>Этапы развития </a:t>
            </a:r>
            <a:br>
              <a:rPr lang="ru-RU" sz="4000" b="1" dirty="0" smtClean="0">
                <a:ln w="6350">
                  <a:solidFill>
                    <a:schemeClr val="tx2">
                      <a:lumMod val="75000"/>
                    </a:schemeClr>
                  </a:solidFill>
                </a:ln>
                <a:solidFill>
                  <a:srgbClr val="FFC000"/>
                </a:solidFill>
              </a:rPr>
            </a:br>
            <a:r>
              <a:rPr lang="ru-RU" sz="4000" b="1" dirty="0" smtClean="0">
                <a:ln w="6350">
                  <a:solidFill>
                    <a:schemeClr val="tx2">
                      <a:lumMod val="75000"/>
                    </a:schemeClr>
                  </a:solidFill>
                </a:ln>
                <a:solidFill>
                  <a:srgbClr val="FFC000"/>
                </a:solidFill>
              </a:rPr>
              <a:t>БД и СУБД</a:t>
            </a:r>
            <a:endParaRPr lang="ru-RU" sz="4000" b="1" dirty="0">
              <a:ln w="6350">
                <a:solidFill>
                  <a:schemeClr val="tx2">
                    <a:lumMod val="75000"/>
                  </a:schemeClr>
                </a:solidFill>
              </a:ln>
              <a:solidFill>
                <a:srgbClr val="FFC000"/>
              </a:solidFill>
            </a:endParaRPr>
          </a:p>
        </p:txBody>
      </p:sp>
      <p:sp>
        <p:nvSpPr>
          <p:cNvPr id="4" name="Прямоугольник 3"/>
          <p:cNvSpPr/>
          <p:nvPr/>
        </p:nvSpPr>
        <p:spPr>
          <a:xfrm>
            <a:off x="647534" y="2132856"/>
            <a:ext cx="8136904" cy="2554545"/>
          </a:xfrm>
          <a:prstGeom prst="rect">
            <a:avLst/>
          </a:prstGeom>
        </p:spPr>
        <p:txBody>
          <a:bodyPr wrap="square">
            <a:spAutoFit/>
          </a:bodyPr>
          <a:lstStyle/>
          <a:p>
            <a:pPr indent="530225" algn="just"/>
            <a:r>
              <a:rPr lang="ru-RU" sz="3200" b="1" dirty="0">
                <a:ln w="12700">
                  <a:solidFill>
                    <a:schemeClr val="tx1">
                      <a:lumMod val="75000"/>
                      <a:lumOff val="25000"/>
                    </a:schemeClr>
                  </a:solidFill>
                  <a:prstDash val="solid"/>
                </a:ln>
                <a:solidFill>
                  <a:srgbClr val="92D050"/>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0 этап. Файловые </a:t>
            </a:r>
            <a:r>
              <a:rPr lang="ru-RU" sz="3200" b="1" dirty="0" smtClean="0">
                <a:ln w="12700">
                  <a:solidFill>
                    <a:schemeClr val="tx1">
                      <a:lumMod val="75000"/>
                      <a:lumOff val="25000"/>
                    </a:schemeClr>
                  </a:solidFill>
                  <a:prstDash val="solid"/>
                </a:ln>
                <a:solidFill>
                  <a:srgbClr val="92D050"/>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системы</a:t>
            </a:r>
          </a:p>
          <a:p>
            <a:pPr indent="530225" algn="just"/>
            <a:r>
              <a:rPr lang="ru-RU" sz="3200" b="1" dirty="0" smtClean="0">
                <a:ln w="12700">
                  <a:solidFill>
                    <a:schemeClr val="tx1">
                      <a:lumMod val="75000"/>
                      <a:lumOff val="25000"/>
                    </a:schemeClr>
                  </a:solidFill>
                  <a:prstDash val="solid"/>
                </a:ln>
                <a:solidFill>
                  <a:srgbClr val="92D050"/>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1 этап. Базы данных на больших ЭВМ</a:t>
            </a:r>
          </a:p>
          <a:p>
            <a:pPr indent="530225" algn="just"/>
            <a:r>
              <a:rPr lang="ru-RU" sz="3200" b="1" dirty="0" smtClean="0">
                <a:ln w="12700">
                  <a:solidFill>
                    <a:schemeClr val="tx1">
                      <a:lumMod val="75000"/>
                      <a:lumOff val="25000"/>
                    </a:schemeClr>
                  </a:solidFill>
                  <a:prstDash val="solid"/>
                </a:ln>
                <a:solidFill>
                  <a:srgbClr val="92D050"/>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2 этап. Настольные СУБД</a:t>
            </a:r>
          </a:p>
          <a:p>
            <a:pPr indent="530225" algn="just"/>
            <a:r>
              <a:rPr lang="ru-RU" sz="3200" b="1" dirty="0" smtClean="0">
                <a:ln w="12700">
                  <a:solidFill>
                    <a:schemeClr val="tx1">
                      <a:lumMod val="75000"/>
                      <a:lumOff val="25000"/>
                    </a:schemeClr>
                  </a:solidFill>
                  <a:prstDash val="solid"/>
                </a:ln>
                <a:solidFill>
                  <a:srgbClr val="92D050"/>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3 этап. Распределенные БД</a:t>
            </a:r>
          </a:p>
          <a:p>
            <a:pPr indent="530225" algn="just"/>
            <a:r>
              <a:rPr lang="ru-RU" sz="3200" b="1" dirty="0" smtClean="0">
                <a:ln w="12700">
                  <a:solidFill>
                    <a:schemeClr val="tx1">
                      <a:lumMod val="75000"/>
                      <a:lumOff val="25000"/>
                    </a:schemeClr>
                  </a:solidFill>
                  <a:prstDash val="solid"/>
                </a:ln>
                <a:solidFill>
                  <a:srgbClr val="92D050"/>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4 этап. Перспективы развития СУБД</a:t>
            </a: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1" name="Picture 8"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5369891"/>
            <a:ext cx="1225053" cy="126588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Картинки по запросу иконка история"/>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0428"/>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3362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160338"/>
            <a:ext cx="7834064" cy="1818694"/>
          </a:xfrm>
        </p:spPr>
        <p:txBody>
          <a:bodyPr>
            <a:normAutofit fontScale="90000"/>
          </a:bodyPr>
          <a:lstStyle/>
          <a:p>
            <a:pPr algn="ctr"/>
            <a:r>
              <a:rPr lang="ru-RU" sz="4000" b="1" dirty="0" smtClean="0">
                <a:ln w="6350">
                  <a:solidFill>
                    <a:schemeClr val="tx2">
                      <a:lumMod val="75000"/>
                    </a:schemeClr>
                  </a:solidFill>
                </a:ln>
                <a:solidFill>
                  <a:srgbClr val="FFC000"/>
                </a:solidFill>
              </a:rPr>
              <a:t>0 этап. Файловые системы – предшественники базы данных</a:t>
            </a:r>
            <a:endParaRPr lang="ru-RU" sz="4000" b="1" dirty="0">
              <a:ln w="6350">
                <a:solidFill>
                  <a:schemeClr val="tx2">
                    <a:lumMod val="75000"/>
                  </a:schemeClr>
                </a:solidFill>
              </a:ln>
              <a:solidFill>
                <a:srgbClr val="FFC000"/>
              </a:solidFill>
            </a:endParaRPr>
          </a:p>
        </p:txBody>
      </p:sp>
      <p:sp>
        <p:nvSpPr>
          <p:cNvPr id="4" name="Прямоугольник 3"/>
          <p:cNvSpPr/>
          <p:nvPr/>
        </p:nvSpPr>
        <p:spPr>
          <a:xfrm>
            <a:off x="645760" y="2420888"/>
            <a:ext cx="8136904" cy="2893100"/>
          </a:xfrm>
          <a:prstGeom prst="rect">
            <a:avLst/>
          </a:prstGeom>
        </p:spPr>
        <p:txBody>
          <a:bodyPr wrap="square">
            <a:spAutoFit/>
          </a:bodyPr>
          <a:lstStyle/>
          <a:p>
            <a:pPr indent="530225" algn="just"/>
            <a:r>
              <a:rPr lang="ru-RU" sz="2600" dirty="0">
                <a:latin typeface="Calibri" panose="020F0502020204030204" pitchFamily="34" charset="0"/>
                <a:cs typeface="Calibri" panose="020F0502020204030204" pitchFamily="34" charset="0"/>
              </a:rPr>
              <a:t>Магнитные диски впервые были реализованы в </a:t>
            </a:r>
            <a:r>
              <a:rPr lang="ru-RU" sz="2600" b="1" dirty="0">
                <a:latin typeface="Calibri" panose="020F0502020204030204" pitchFamily="34" charset="0"/>
                <a:cs typeface="Calibri" panose="020F0502020204030204" pitchFamily="34" charset="0"/>
              </a:rPr>
              <a:t>1956 году </a:t>
            </a:r>
            <a:r>
              <a:rPr lang="ru-RU" sz="2600" dirty="0">
                <a:latin typeface="Calibri" panose="020F0502020204030204" pitchFamily="34" charset="0"/>
                <a:cs typeface="Calibri" panose="020F0502020204030204" pitchFamily="34" charset="0"/>
              </a:rPr>
              <a:t>в исследовательской лаборатории корпорации IBM, расположенной в Сан-Хосе (Калифорния), где был выпущен серийный дисковый накопитель </a:t>
            </a:r>
            <a:r>
              <a:rPr lang="ru-RU" sz="2600" b="1" dirty="0" smtClean="0">
                <a:latin typeface="Calibri" panose="020F0502020204030204" pitchFamily="34" charset="0"/>
                <a:cs typeface="Calibri" panose="020F0502020204030204" pitchFamily="34" charset="0"/>
              </a:rPr>
              <a:t>IBM </a:t>
            </a:r>
            <a:r>
              <a:rPr lang="ru-RU" sz="2600" b="1" dirty="0">
                <a:latin typeface="Calibri" panose="020F0502020204030204" pitchFamily="34" charset="0"/>
                <a:cs typeface="Calibri" panose="020F0502020204030204" pitchFamily="34" charset="0"/>
              </a:rPr>
              <a:t>350 </a:t>
            </a:r>
            <a:r>
              <a:rPr lang="ru-RU" sz="2600" dirty="0">
                <a:latin typeface="Calibri" panose="020F0502020204030204" pitchFamily="34" charset="0"/>
                <a:cs typeface="Calibri" panose="020F0502020204030204" pitchFamily="34" charset="0"/>
              </a:rPr>
              <a:t>— первое устройство с подвижной головкой для чтения и записи.</a:t>
            </a:r>
          </a:p>
          <a:p>
            <a:pPr indent="530225" algn="just"/>
            <a:endParaRPr lang="ru-RU" sz="2600" dirty="0" smtClean="0">
              <a:latin typeface="Calibri" panose="020F0502020204030204" pitchFamily="34" charset="0"/>
              <a:cs typeface="Calibri" panose="020F0502020204030204" pitchFamily="34" charset="0"/>
            </a:endParaRPr>
          </a:p>
        </p:txBody>
      </p:sp>
      <p:sp>
        <p:nvSpPr>
          <p:cNvPr id="6" name="AutoShape 2" descr="Картинки по запросу иконка файл"/>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Картинки по запросу иконка файл"/>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4102" name="Picture 6" descr="Картинки по запросу иконка файл"/>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575" y="360395"/>
            <a:ext cx="1426957" cy="126840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www.osp.ru/data/501/424/1234/076_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0082" y="5157192"/>
            <a:ext cx="2176184" cy="120899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Похожее изображение"/>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1520" y="5369891"/>
            <a:ext cx="1225053" cy="1265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0669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Яркая">
  <a:themeElements>
    <a:clrScheme name="Открытая">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Яркая">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Яркая">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2885</TotalTime>
  <Words>3174</Words>
  <Application>Microsoft Office PowerPoint</Application>
  <PresentationFormat>Экран (4:3)</PresentationFormat>
  <Paragraphs>423</Paragraphs>
  <Slides>61</Slides>
  <Notes>61</Notes>
  <HiddenSlides>0</HiddenSlides>
  <MMClips>0</MMClips>
  <ScaleCrop>false</ScaleCrop>
  <HeadingPairs>
    <vt:vector size="4" baseType="variant">
      <vt:variant>
        <vt:lpstr>Тема</vt:lpstr>
      </vt:variant>
      <vt:variant>
        <vt:i4>1</vt:i4>
      </vt:variant>
      <vt:variant>
        <vt:lpstr>Заголовки слайдов</vt:lpstr>
      </vt:variant>
      <vt:variant>
        <vt:i4>61</vt:i4>
      </vt:variant>
    </vt:vector>
  </HeadingPairs>
  <TitlesOfParts>
    <vt:vector size="62" baseType="lpstr">
      <vt:lpstr>Яркая</vt:lpstr>
      <vt:lpstr>Курс «Теория баз данных»</vt:lpstr>
      <vt:lpstr>Введение в теорию баз данных </vt:lpstr>
      <vt:lpstr>Цели занятия</vt:lpstr>
      <vt:lpstr>План занятия</vt:lpstr>
      <vt:lpstr>План занятия</vt:lpstr>
      <vt:lpstr>История развития баз данных </vt:lpstr>
      <vt:lpstr>2 направления развития вычислительной техники</vt:lpstr>
      <vt:lpstr>Этапы развития  БД и СУБД</vt:lpstr>
      <vt:lpstr>0 этап. Файловые системы – предшественники базы данных</vt:lpstr>
      <vt:lpstr>Презентация PowerPoint</vt:lpstr>
      <vt:lpstr>0 этап. Файловые системы – предшественники базы данных</vt:lpstr>
      <vt:lpstr>0 этап. Файловые системы – предшественники базы данных</vt:lpstr>
      <vt:lpstr>Недостатки применения файловых систем для хранения и обработки данных в ИС</vt:lpstr>
      <vt:lpstr>Этапы развития БД.  1. Базы данных на больших ЭВМ</vt:lpstr>
      <vt:lpstr>Этапы развития БД.  1. Базы данных на больших ЭВМ</vt:lpstr>
      <vt:lpstr>Этапы развития БД.  1. Базы данных на больших ЭВМ</vt:lpstr>
      <vt:lpstr>Этапы развития БД.  1. Базы данных на больших ЭВМ</vt:lpstr>
      <vt:lpstr>Этапы развития БД.  1. Базы данных на больших ЭВМ</vt:lpstr>
      <vt:lpstr>Этапы развития БД.  1. Базы данных на больших ЭВМ</vt:lpstr>
      <vt:lpstr>Этапы развития БД.  2. Настольные СУБД</vt:lpstr>
      <vt:lpstr>Этапы развития БД.  2. Настольные СУБД</vt:lpstr>
      <vt:lpstr>Этапы развития БД.  2. Настольные СУБД</vt:lpstr>
      <vt:lpstr>Этапы развития БД.  2. Настольные СУБД</vt:lpstr>
      <vt:lpstr>Этапы развития БД.  3. Распределенные базы данных</vt:lpstr>
      <vt:lpstr>Особенности третьего этапа развития БД:</vt:lpstr>
      <vt:lpstr>Этапы развития БД.  4. Перспективы развития систем управления базами данных</vt:lpstr>
      <vt:lpstr>Этапы развития БД.  4. Перспективы развития систем управления базами данных</vt:lpstr>
      <vt:lpstr>Основные понятия и определения</vt:lpstr>
      <vt:lpstr>Схема работы с БД</vt:lpstr>
      <vt:lpstr>Понятие модели данных</vt:lpstr>
      <vt:lpstr>Модели данных</vt:lpstr>
      <vt:lpstr>1. Файловая модель данных</vt:lpstr>
      <vt:lpstr>1. Недостатки файловой модели данных</vt:lpstr>
      <vt:lpstr>2. Иерархическая модель данных</vt:lpstr>
      <vt:lpstr>2. Иерархическая модель данных</vt:lpstr>
      <vt:lpstr>2. Иерархическая модель данных</vt:lpstr>
      <vt:lpstr>2. Иерархическая модель данных</vt:lpstr>
      <vt:lpstr>2. Иерархическая модель данных</vt:lpstr>
      <vt:lpstr>2. Иерархическая модель данных</vt:lpstr>
      <vt:lpstr>3. Сетевая модель данных</vt:lpstr>
      <vt:lpstr>3. Сетевая модель данных</vt:lpstr>
      <vt:lpstr>3. Сетевая модель данных</vt:lpstr>
      <vt:lpstr>3. Сетевая модель данных</vt:lpstr>
      <vt:lpstr>4. Реляционная модель данных</vt:lpstr>
      <vt:lpstr>5. Объектно-ориентированная модель данных</vt:lpstr>
      <vt:lpstr>5. Объектно-ориентированная модель данных</vt:lpstr>
      <vt:lpstr>5. Объектно-ориентированная модель данных</vt:lpstr>
      <vt:lpstr>5. Объектно-ориентированная модель данных</vt:lpstr>
      <vt:lpstr>Понятие реляционной модели данных</vt:lpstr>
      <vt:lpstr>Понятие реляционной модели данных</vt:lpstr>
      <vt:lpstr>12 правил Кодда</vt:lpstr>
      <vt:lpstr>12 правил Кодда</vt:lpstr>
      <vt:lpstr>12 правил Кодда</vt:lpstr>
      <vt:lpstr>12 правил Кодда</vt:lpstr>
      <vt:lpstr>12 правил Кодда</vt:lpstr>
      <vt:lpstr>12 правил Кодда</vt:lpstr>
      <vt:lpstr>Создание БД</vt:lpstr>
      <vt:lpstr>Переименование БД</vt:lpstr>
      <vt:lpstr>Изменение размера БД</vt:lpstr>
      <vt:lpstr>Удаление БД</vt:lpstr>
      <vt:lpstr>Спасибо за внимание!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Функции агрегирования</dc:title>
  <dc:creator>admin</dc:creator>
  <cp:lastModifiedBy>admin</cp:lastModifiedBy>
  <cp:revision>110</cp:revision>
  <dcterms:created xsi:type="dcterms:W3CDTF">2016-12-02T18:24:20Z</dcterms:created>
  <dcterms:modified xsi:type="dcterms:W3CDTF">2017-01-16T00:24:25Z</dcterms:modified>
</cp:coreProperties>
</file>