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un Berry" userId="4ae3cb8b9d44743d" providerId="LiveId" clId="{455C0D79-177F-4EEB-81D3-E3EC3F2466DB}"/>
    <pc:docChg chg="custSel modSld">
      <pc:chgData name="KeShaun Berry" userId="4ae3cb8b9d44743d" providerId="LiveId" clId="{455C0D79-177F-4EEB-81D3-E3EC3F2466DB}" dt="2024-10-23T02:17:49.921" v="4" actId="1076"/>
      <pc:docMkLst>
        <pc:docMk/>
      </pc:docMkLst>
      <pc:sldChg chg="addSp modSp mod setBg">
        <pc:chgData name="KeShaun Berry" userId="4ae3cb8b9d44743d" providerId="LiveId" clId="{455C0D79-177F-4EEB-81D3-E3EC3F2466DB}" dt="2024-10-23T02:17:49.921" v="4" actId="1076"/>
        <pc:sldMkLst>
          <pc:docMk/>
          <pc:sldMk cId="4071658817" sldId="257"/>
        </pc:sldMkLst>
        <pc:spChg chg="mo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2" creationId="{05D88F93-E7B4-AF0B-8C3B-598E5B88A9CB}"/>
          </ac:spMkLst>
        </pc:spChg>
        <pc:spChg chg="mo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3" creationId="{657406B5-8E2D-D0D7-EDED-FE82ECD5BA52}"/>
          </ac:spMkLst>
        </pc:spChg>
        <pc:spChg chg="ad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10" creationId="{7FF47CB7-972F-479F-A36D-9E72D26EC8DA}"/>
          </ac:spMkLst>
        </pc:spChg>
        <pc:spChg chg="ad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12" creationId="{0D153B68-5844-490D-8E67-F616D6D721CA}"/>
          </ac:spMkLst>
        </pc:spChg>
        <pc:spChg chg="ad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14" creationId="{9A0D773F-7A7D-4DBB-9DEA-86BB8B8F4BC8}"/>
          </ac:spMkLst>
        </pc:spChg>
        <pc:picChg chg="add mod">
          <ac:chgData name="KeShaun Berry" userId="4ae3cb8b9d44743d" providerId="LiveId" clId="{455C0D79-177F-4EEB-81D3-E3EC3F2466DB}" dt="2024-10-23T02:17:49.921" v="4" actId="1076"/>
          <ac:picMkLst>
            <pc:docMk/>
            <pc:sldMk cId="4071658817" sldId="257"/>
            <ac:picMk id="5" creationId="{C29C0A49-FDA3-1393-A372-74BE3EFF74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D56E-3386-4EDB-0A5A-35EB83B2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56-EAA0-D1CE-6D8D-A4AF2997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2C04-FE09-D84F-E63C-5C6CC402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0D4F-2AF9-8F11-2AE9-D4E5EC3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357B-5C6A-50DB-8722-9C7684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951D-3868-FB09-833C-4F3B8482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E3B7A-0628-7FDF-3BE2-B89269B4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00DE-402F-0732-9746-12E68D7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5C99-010A-E80C-9F3B-BCEB7936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890D-8DDC-65A6-F628-B05B3ADC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E5529-EC39-134A-A108-25299F737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6BA2-F088-6D3B-C575-4C37F63C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20FC-92CF-46B6-CB3A-CC373BB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530D-0A6B-D267-798C-C5F0E84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1794-23F4-EB19-31BE-87FEDF8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59F9-9B82-104B-F421-0758B09D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4430-49FC-E829-A6F4-D4E9126E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A306-E79A-268C-E823-7A531766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1B89-01BC-4B65-27A7-FBAD4C8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F867-968D-EED0-191A-3044BD0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FB9C-53C4-76B8-A567-A1AA73E7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8DAE-3F8E-2E6A-F063-BE6215FC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A3EE-14E9-5CA8-AC71-6270FDFC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A14D-5369-CCA1-4387-0ADB31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53AB-D0AF-7D5C-C52A-034F4935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3B9-2461-A2DF-92F1-594C2B25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F235-3F18-C1A6-457E-7CC760DE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37B0-897C-93BF-C74E-F7C80E46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CE7D-8DA5-5B62-130D-4A28A4B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9CC51-B61B-51DE-75D0-53266E1A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074F-C10B-1654-CEB8-E0532DE2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0D2-A22C-EB7E-3432-D621721D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BBD8-FCC8-8E0D-1615-B281EE22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19786-E4B8-3AD6-E2D6-F29C828CE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FA71-8B68-0290-6472-35B32947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DCA0-BB68-0EB7-9AC5-A56338648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DA713-5532-71A9-A4C5-F328EBB9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548F3-46EA-4993-FDC5-7381C6FA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8AAE2-FB9A-E4D3-CA41-42970C7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3D5-0A85-B3D5-162A-AB708F0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6A2F1-721F-7D16-BCEB-5D72D8E1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C171-D1C6-F1DB-A01E-0E11E07F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642D1-914B-C632-D4C8-607C515F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42C08-2C10-10F7-07D4-CBB36A6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2EBAD-4CA2-FE83-91CB-91C839D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E22F0-5FFA-C2CA-150C-5FBF6225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5541-66FD-3C6B-A4AB-9683EC2F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320-B658-61EE-F3ED-6BC19B26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948C4-0F7B-A4F4-469E-0CF4E8C8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93C6-64D7-39B0-0395-C82EDF31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C084-554B-9869-4BC5-9D26C857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3C7F-B89B-9C3F-1AE2-86D8552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ABA-FDEB-B34C-671A-965405DA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41EBB-4431-B66F-4402-0CA5A024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F893-6DF5-58FB-6F25-945D69AE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C6A5-2F10-75F3-7896-D462A120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757C-0B4E-2685-97BC-4FEF89D9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6C7E-0958-B813-BF35-DF40B14A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407FF-EF79-12E0-BCE0-5AF1D8D0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1119-AE47-134B-6587-AA7A880A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4AD9-D60F-78D5-9C7B-947FF73C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ABEB2-004B-4D45-95DF-09C7170D6D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77E9-2CF1-5A28-DFDA-6EA4F840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DA1-D3E9-8352-5183-106A021E4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C4A-7AAE-88DC-CB16-6CF6E1553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6C9A-839E-5A2F-3D21-ED420F1A9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2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88F93-E7B4-AF0B-8C3B-598E5B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6B5-8E2D-D0D7-EDED-FE82ECD5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def  portScanner</a:t>
            </a:r>
          </a:p>
          <a:p>
            <a:pPr marL="457200" lvl="1" indent="0">
              <a:buNone/>
            </a:pPr>
            <a:r>
              <a:rPr lang="en-US" sz="1600"/>
              <a:t># To identify open or closed ports on a network</a:t>
            </a:r>
          </a:p>
          <a:p>
            <a:pPr marL="0" indent="0">
              <a:buNone/>
            </a:pPr>
            <a:r>
              <a:rPr lang="en-US" sz="1600"/>
              <a:t>def purpose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Identifies security vulnerabilities and network services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def importance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Critical for pen testing and network monitoring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def nmap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Powerful tool for network discovery and auditing</a:t>
            </a:r>
          </a:p>
          <a:p>
            <a:pPr marL="0" indent="0">
              <a:buNone/>
            </a:pPr>
            <a:r>
              <a:rPr lang="en-US" sz="1600"/>
              <a:t>def main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nextSlide()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C0A49-FDA3-1393-A372-74BE3EFF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0035"/>
            <a:ext cx="5932151" cy="206183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F6AF-A346-E837-2E8B-BE583A3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C239-3543-D917-8ED1-6DFA7205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3329"/>
            <a:ext cx="6889955" cy="4613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def  input</a:t>
            </a:r>
          </a:p>
          <a:p>
            <a:pPr marL="457200" lvl="1" indent="0">
              <a:buNone/>
            </a:pPr>
            <a:r>
              <a:rPr lang="en-US" dirty="0"/>
              <a:t># A txt file containing a list of domains and sub domains generated by </a:t>
            </a:r>
            <a:r>
              <a:rPr lang="en-US" dirty="0" err="1"/>
              <a:t>subfinder</a:t>
            </a:r>
            <a:endParaRPr lang="en-US" dirty="0"/>
          </a:p>
          <a:p>
            <a:pPr marL="0" indent="0">
              <a:buNone/>
            </a:pPr>
            <a:r>
              <a:rPr lang="en-US" sz="3300" dirty="0"/>
              <a:t>def </a:t>
            </a:r>
            <a:r>
              <a:rPr lang="en-US" sz="3300" dirty="0" err="1"/>
              <a:t>nmap_portscan</a:t>
            </a:r>
            <a:endParaRPr lang="en-US" sz="3300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Using the imported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nmap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library, we scan each domain to retrieve the host IP, status and open ports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 The results will be exported to the function caller</a:t>
            </a:r>
          </a:p>
          <a:p>
            <a:pPr marL="0" indent="0">
              <a:buNone/>
            </a:pPr>
            <a:r>
              <a:rPr lang="en-US" sz="3300" dirty="0"/>
              <a:t>def output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The output will be a csv file that will be structured as: domain -&gt; host IP address, status, ports</a:t>
            </a:r>
            <a:endParaRPr lang="en-US" dirty="0"/>
          </a:p>
          <a:p>
            <a:pPr marL="0" indent="0">
              <a:buNone/>
            </a:pPr>
            <a:r>
              <a:rPr lang="en-US" sz="3300" dirty="0"/>
              <a:t>def customizability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Customizabile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port range to isolate testing</a:t>
            </a:r>
            <a:r>
              <a:rPr lang="en-US" dirty="0"/>
              <a:t> 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>
              <a:buNone/>
            </a:pPr>
            <a:r>
              <a:rPr lang="en-US" sz="3300" dirty="0"/>
              <a:t>def main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nextSlide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1888-1B0D-8D66-142A-8FE72407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3122" y="1825625"/>
            <a:ext cx="33306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5C9-02E0-C25E-5908-21F3329D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 major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CA8C-62CE-40B0-E7B6-6B25AB451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2928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Nmap setup and port scanning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nmap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scan_ports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nmap.PortScanner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nm.scan</a:t>
            </a:r>
            <a:r>
              <a:rPr lang="en-US" dirty="0"/>
              <a:t>(domain, arguments=‘-p-’)</a:t>
            </a:r>
          </a:p>
          <a:p>
            <a:pPr marL="0" indent="0">
              <a:buNone/>
            </a:pPr>
            <a:r>
              <a:rPr lang="en-US" dirty="0"/>
              <a:t>Reading domains and storing results</a:t>
            </a:r>
          </a:p>
          <a:p>
            <a:pPr marL="0" indent="0">
              <a:buNone/>
            </a:pPr>
            <a:r>
              <a:rPr lang="en-US" dirty="0"/>
              <a:t>	sample_domains.txt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open_ports</a:t>
            </a:r>
            <a:r>
              <a:rPr lang="en-US" dirty="0"/>
              <a:t>[] &lt;- </a:t>
            </a:r>
            <a:r>
              <a:rPr lang="en-US" dirty="0" err="1"/>
              <a:t>scan_ports</a:t>
            </a:r>
            <a:r>
              <a:rPr lang="en-US" dirty="0"/>
              <a:t>(domain)</a:t>
            </a:r>
          </a:p>
          <a:p>
            <a:pPr marL="0" indent="0">
              <a:buNone/>
            </a:pPr>
            <a:r>
              <a:rPr lang="en-US" dirty="0"/>
              <a:t>CSV output</a:t>
            </a:r>
          </a:p>
          <a:p>
            <a:pPr marL="0" indent="0">
              <a:buNone/>
            </a:pPr>
            <a:r>
              <a:rPr lang="en-US" dirty="0"/>
              <a:t>	results[] &lt;- domain, </a:t>
            </a:r>
            <a:r>
              <a:rPr lang="en-US" dirty="0" err="1"/>
              <a:t>ip</a:t>
            </a:r>
            <a:r>
              <a:rPr lang="en-US" dirty="0"/>
              <a:t>, status, </a:t>
            </a:r>
            <a:r>
              <a:rPr lang="en-US" dirty="0" err="1"/>
              <a:t>open_ports</a:t>
            </a:r>
            <a:r>
              <a:rPr lang="en-US" dirty="0"/>
              <a:t>[]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writer.writerow</a:t>
            </a:r>
            <a:r>
              <a:rPr lang="en-US" dirty="0"/>
              <a:t>([domain, ‘,’.join(map(str, ports))]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8B15-A2BA-935C-6098-BC8A7572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5134" y="1825625"/>
            <a:ext cx="3448665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Port Scanning</vt:lpstr>
      <vt:lpstr>Port Scanner </vt:lpstr>
      <vt:lpstr>Port Scanner major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KeShaun Berry</dc:creator>
  <cp:lastModifiedBy>KeShaun Berry</cp:lastModifiedBy>
  <cp:revision>1</cp:revision>
  <dcterms:created xsi:type="dcterms:W3CDTF">2024-10-22T23:54:29Z</dcterms:created>
  <dcterms:modified xsi:type="dcterms:W3CDTF">2024-10-23T02:17:59Z</dcterms:modified>
</cp:coreProperties>
</file>