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B355-ADB7-4768-A482-AEB831449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DA944-3F6D-4E2C-BD66-DACCFEC32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ECE4B-B271-4386-AFF7-64464948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79B8D-D2CF-4F81-B65C-F3C3F01A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D50EC-3FF6-45A0-86B6-D9576E4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4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8BB49-8C8D-41A0-AE15-24220F93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7BDF0-51AD-4435-9496-77CC5533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B5412-537F-4B2A-A604-1174FFF9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1102F-4A79-4A87-89B5-0D193A6E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1C916-69D1-4BD9-A46A-F863181B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78DFD9-B497-4701-98AB-E5BEFE7FE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09803-9FBD-4307-BDCF-C4D88473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00D53-25B3-4AD8-BAE8-4B5B655D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1F707-6E5F-4BB1-954F-96ADF1D4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4E7F-B253-4276-98FD-2F593020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D790C-3123-4674-B5CD-255AB648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0F51B-4F88-4DAD-B3EF-9D98CFED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E6F57-7141-41E3-9F6A-CD806F51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81D48-60EF-48DC-B9A8-0C64FA3A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82AF3-3985-424C-BB05-CF034D5B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0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25108-D478-4F9E-93A5-E0BD474A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303A0-396D-4DFC-900E-6846B1B0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47D49-828D-460D-84C8-0499CD99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63BB4-61FD-4936-BADD-7EBBE249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207DE-ADAD-4F42-ABC6-153B608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2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CB774-97DE-464A-A7DB-40341005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94401-33C2-4632-B42F-D5F4C299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67664-8001-4DEB-972C-A9807AD3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41DDB-8250-4D17-B921-B98CAAB2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651BE-629A-4B82-BC64-D3946F00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9DE0F-C1A6-4663-B066-6BD79CE3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605E-9A71-4731-B52B-0E46BAC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DCAE5-971A-4750-8095-002310A2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AF34AF-0B00-4FD3-A786-597DB31C2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23B48-7769-4898-9399-DF20207C9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6C2F99-E530-4CF2-83B1-0E7E4EABB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8884C2-3FC5-4AA5-850B-7EC3F6CD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D3D7F0-9A5F-4A31-B6EB-DDE6607B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50032-0055-46BB-88B2-4EEDE83B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1FEC-26D9-40AB-B90A-B7910184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3033B-29BE-48C3-96C1-8EB4860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6C2A2-C11E-4861-8597-15D66F4D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23ED8-1857-40B5-9CD3-CF723AF8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F1C404-F3B0-49CB-9A32-03CCE166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97934-A313-4D8F-B3B6-0C6870C8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4BB505-C929-4759-99C7-DAB69F3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4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A09DA-98CF-4927-8C2E-9F037D3E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E6665-342F-410E-B441-DA901EAB4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A3A5DC-ED15-4AD7-B290-E86052BDE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45F40-ED9F-4136-A7D1-3DBBD5B8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25B0E-DC64-4976-A3E8-5D1F0C20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1B127-357F-4E25-B21E-0138595C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28250-95EE-4032-87BD-A5892FD0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3F44F9-0E3D-4DE5-8214-2D54B2C4C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006DE9-79EE-4901-B5F8-614C0122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3B643-2642-4D4E-BE3C-1C77E5DA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53DB8-1D40-4831-8A83-3E93FE40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50629-DE7C-4557-B799-7B264B6E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5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4ED66-EB94-4BA1-938C-3196F367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5B295-4794-4051-B4F5-99899A81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3C74C-4A69-4C6B-8038-38745F0A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D0C4-5640-4D92-9735-78E68A021DBF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1F31-B78E-47B0-B3E0-BBBC30A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B9003-6F4E-4714-A379-53DB333C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0455-01C5-4243-9FA8-94E8BB0EE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1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7607-8D24-42DE-A549-4C308BC5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354"/>
          </a:xfrm>
        </p:spPr>
        <p:txBody>
          <a:bodyPr/>
          <a:lstStyle/>
          <a:p>
            <a:r>
              <a:rPr lang="en-US" altLang="zh-CN" dirty="0"/>
              <a:t>Cloud App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81B8B-4DA9-4FBC-B950-BBDA7E3C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6480"/>
            <a:ext cx="4329793" cy="4960483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CloudAppStudio</a:t>
            </a:r>
            <a:r>
              <a:rPr lang="zh-CN" altLang="en-US" sz="2400" dirty="0"/>
              <a:t>是一个开发者工作平台，这个工作平台将面向</a:t>
            </a:r>
            <a:r>
              <a:rPr lang="en-US" altLang="zh-CN" sz="2400" dirty="0"/>
              <a:t>Win32</a:t>
            </a:r>
            <a:r>
              <a:rPr lang="zh-CN" altLang="en-US" sz="2400" dirty="0"/>
              <a:t>桌面应用的软件项目转化为面向</a:t>
            </a:r>
            <a:r>
              <a:rPr lang="en-US" altLang="zh-CN" sz="2400" dirty="0"/>
              <a:t>Cloud</a:t>
            </a:r>
            <a:r>
              <a:rPr lang="zh-CN" altLang="en-US" sz="2400" dirty="0"/>
              <a:t>软件服务的项目。</a:t>
            </a:r>
            <a:endParaRPr lang="en-US" altLang="zh-CN" sz="2400" dirty="0"/>
          </a:p>
          <a:p>
            <a:r>
              <a:rPr lang="zh-CN" altLang="en-US" sz="2400" dirty="0"/>
              <a:t>以</a:t>
            </a:r>
            <a:r>
              <a:rPr lang="en-US" altLang="zh-CN" sz="2400" dirty="0"/>
              <a:t>.NET</a:t>
            </a:r>
            <a:r>
              <a:rPr lang="zh-CN" altLang="en-US" sz="2400" dirty="0"/>
              <a:t>桌面工程为例，每一个基于</a:t>
            </a:r>
            <a:r>
              <a:rPr lang="en-US" altLang="zh-CN" sz="2400" dirty="0"/>
              <a:t>.NET Framework</a:t>
            </a:r>
            <a:r>
              <a:rPr lang="zh-CN" altLang="en-US" sz="2400" dirty="0"/>
              <a:t>的软件项目在</a:t>
            </a:r>
            <a:r>
              <a:rPr lang="en-US" altLang="zh-CN" sz="2400" dirty="0" err="1"/>
              <a:t>CloudAppStudio</a:t>
            </a:r>
            <a:r>
              <a:rPr lang="zh-CN" altLang="en-US" sz="2400" dirty="0"/>
              <a:t>工作平台之上自然的成为一个</a:t>
            </a:r>
            <a:r>
              <a:rPr lang="en-US" altLang="zh-CN" sz="2400" dirty="0"/>
              <a:t>Web</a:t>
            </a:r>
            <a:r>
              <a:rPr lang="zh-CN" altLang="en-US" sz="2400" dirty="0"/>
              <a:t>站点项目，如图所示：一个</a:t>
            </a:r>
            <a:r>
              <a:rPr lang="en-US" altLang="zh-CN" sz="2400" dirty="0"/>
              <a:t>C#</a:t>
            </a:r>
            <a:r>
              <a:rPr lang="zh-CN" altLang="en-US" sz="2400" dirty="0"/>
              <a:t>工程的工作场景，我们看到，每个</a:t>
            </a:r>
            <a:r>
              <a:rPr lang="en-US" altLang="zh-CN" sz="2400" dirty="0"/>
              <a:t>Form</a:t>
            </a:r>
            <a:r>
              <a:rPr lang="zh-CN" altLang="en-US" sz="2400" dirty="0"/>
              <a:t>对象对应了其</a:t>
            </a:r>
            <a:r>
              <a:rPr lang="en-US" altLang="zh-CN" sz="2400" dirty="0"/>
              <a:t>Web</a:t>
            </a:r>
            <a:r>
              <a:rPr lang="zh-CN" altLang="en-US" sz="2400" dirty="0"/>
              <a:t>的另外一面。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1BBA01-75E6-4FB8-8E80-C15C4C03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33" y="1287414"/>
            <a:ext cx="6125867" cy="45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0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5B1C6-4185-49DD-BCEC-6289A5EE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App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6F2DA-46B1-46F5-95F2-E19B2865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Cloud App Studio</a:t>
            </a:r>
            <a:r>
              <a:rPr lang="zh-CN" altLang="en-US" dirty="0"/>
              <a:t>的宗旨是：将</a:t>
            </a:r>
            <a:r>
              <a:rPr lang="en-US" altLang="zh-CN" dirty="0"/>
              <a:t>Win32</a:t>
            </a:r>
            <a:r>
              <a:rPr lang="zh-CN" altLang="en-US" dirty="0"/>
              <a:t>桌面软件系统提升为基于互联网的软件服务，使得</a:t>
            </a:r>
            <a:r>
              <a:rPr lang="en-US" altLang="zh-CN" dirty="0"/>
              <a:t>Win32</a:t>
            </a:r>
            <a:r>
              <a:rPr lang="zh-CN" altLang="en-US" dirty="0"/>
              <a:t>应用软件具备完整的</a:t>
            </a:r>
            <a:r>
              <a:rPr lang="en-US" altLang="zh-CN" dirty="0"/>
              <a:t>Web</a:t>
            </a:r>
            <a:r>
              <a:rPr lang="zh-CN" altLang="en-US" dirty="0"/>
              <a:t>页面解析能力以及应用功能</a:t>
            </a:r>
            <a:r>
              <a:rPr lang="en-US" altLang="zh-CN" dirty="0"/>
              <a:t>Web</a:t>
            </a:r>
            <a:r>
              <a:rPr lang="zh-CN" altLang="en-US" dirty="0"/>
              <a:t>化的机制。</a:t>
            </a:r>
            <a:r>
              <a:rPr lang="en-US" altLang="zh-CN" dirty="0"/>
              <a:t>Cloud App Studio</a:t>
            </a:r>
            <a:r>
              <a:rPr lang="zh-CN" altLang="en-US" dirty="0"/>
              <a:t>建立在</a:t>
            </a:r>
            <a:r>
              <a:rPr lang="en-US" altLang="zh-CN" dirty="0"/>
              <a:t>Open </a:t>
            </a:r>
            <a:r>
              <a:rPr lang="en-US" altLang="zh-CN" dirty="0" err="1"/>
              <a:t>WebRuntime</a:t>
            </a:r>
            <a:r>
              <a:rPr lang="zh-CN" altLang="en-US" dirty="0"/>
              <a:t>开源项目基础之上。</a:t>
            </a:r>
            <a:endParaRPr lang="en-US" altLang="zh-CN" dirty="0"/>
          </a:p>
          <a:p>
            <a:r>
              <a:rPr lang="en-US" altLang="zh-CN" dirty="0"/>
              <a:t>Cloud App Studio</a:t>
            </a:r>
            <a:r>
              <a:rPr lang="zh-CN" altLang="en-US" dirty="0"/>
              <a:t>为基础的软件是现代浏览器的一个超集，系统处理标准</a:t>
            </a:r>
            <a:r>
              <a:rPr lang="en-US" altLang="zh-CN" dirty="0"/>
              <a:t>Web</a:t>
            </a:r>
            <a:r>
              <a:rPr lang="zh-CN" altLang="en-US" dirty="0"/>
              <a:t>页面的能力与标准浏览器完全一致，除标准页面之外，允许软件发布者编写扩展的</a:t>
            </a:r>
            <a:r>
              <a:rPr lang="en-US" altLang="zh-CN" dirty="0"/>
              <a:t>Web</a:t>
            </a:r>
            <a:r>
              <a:rPr lang="zh-CN" altLang="en-US" dirty="0"/>
              <a:t>页面，使得应用系统具备传统桌面应用与</a:t>
            </a:r>
            <a:r>
              <a:rPr lang="en-US" altLang="zh-CN" dirty="0"/>
              <a:t>Web</a:t>
            </a:r>
            <a:r>
              <a:rPr lang="zh-CN" altLang="en-US" dirty="0"/>
              <a:t>应用的双重特征</a:t>
            </a:r>
            <a:endParaRPr lang="en-US" altLang="zh-CN" dirty="0"/>
          </a:p>
          <a:p>
            <a:r>
              <a:rPr lang="en-US" altLang="zh-CN" dirty="0"/>
              <a:t>Cloud App Studio</a:t>
            </a:r>
            <a:r>
              <a:rPr lang="zh-CN" altLang="en-US" dirty="0"/>
              <a:t>对符合工业标准的组件技术，例如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.NET</a:t>
            </a:r>
            <a:r>
              <a:rPr lang="zh-CN" altLang="en-US" dirty="0"/>
              <a:t>、</a:t>
            </a:r>
            <a:r>
              <a:rPr lang="en-US" altLang="zh-CN" dirty="0"/>
              <a:t>COM</a:t>
            </a:r>
            <a:r>
              <a:rPr lang="zh-CN" altLang="en-US" dirty="0"/>
              <a:t>以及基于操作系统的</a:t>
            </a:r>
            <a:r>
              <a:rPr lang="en-US" altLang="zh-CN" dirty="0"/>
              <a:t>Native</a:t>
            </a:r>
            <a:r>
              <a:rPr lang="zh-CN" altLang="en-US" dirty="0"/>
              <a:t>组件等等都看做</a:t>
            </a:r>
            <a:r>
              <a:rPr lang="en-US" altLang="zh-CN" dirty="0"/>
              <a:t>Web</a:t>
            </a:r>
            <a:r>
              <a:rPr lang="zh-CN" altLang="en-US" dirty="0"/>
              <a:t>页面的元素，采用沙箱机制运行在应用系统之中，充分的兼顾“安全性”与扩展性之间的冲突</a:t>
            </a:r>
          </a:p>
        </p:txBody>
      </p:sp>
    </p:spTree>
    <p:extLst>
      <p:ext uri="{BB962C8B-B14F-4D97-AF65-F5344CB8AC3E}">
        <p14:creationId xmlns:p14="http://schemas.microsoft.com/office/powerpoint/2010/main" val="20985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F1082-AEE4-479C-A36E-F0B4197A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App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E1405-F04C-47AB-995D-5E05932A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36980" cy="4351338"/>
          </a:xfrm>
        </p:spPr>
        <p:txBody>
          <a:bodyPr/>
          <a:lstStyle/>
          <a:p>
            <a:r>
              <a:rPr lang="en-US" altLang="zh-CN" dirty="0"/>
              <a:t>Cloud App Studio</a:t>
            </a:r>
            <a:r>
              <a:rPr lang="zh-CN" altLang="en-US" dirty="0"/>
              <a:t>提供</a:t>
            </a:r>
            <a:r>
              <a:rPr lang="en-US" altLang="zh-CN" dirty="0"/>
              <a:t>VS</a:t>
            </a:r>
            <a:r>
              <a:rPr lang="zh-CN" altLang="en-US" dirty="0"/>
              <a:t>集成开发环境以及可视化设计工具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EB61F7-3837-4646-BFF0-FDF6B8FD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35" y="1671136"/>
            <a:ext cx="7951050" cy="51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C0F7-B8C8-422C-884E-0B9D2770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App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D55CA-259F-4312-9992-B2089280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</a:t>
            </a:r>
            <a:r>
              <a:rPr lang="en-US" altLang="zh-CN" dirty="0"/>
              <a:t>.NET</a:t>
            </a:r>
            <a:r>
              <a:rPr lang="zh-CN" altLang="en-US" dirty="0"/>
              <a:t>版本以及</a:t>
            </a:r>
            <a:r>
              <a:rPr lang="en-US" altLang="zh-CN" dirty="0"/>
              <a:t>C++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Cloud</a:t>
            </a:r>
            <a:r>
              <a:rPr lang="zh-CN" altLang="en-US" dirty="0"/>
              <a:t>的开发服务</a:t>
            </a:r>
            <a:endParaRPr lang="en-US" altLang="zh-CN" dirty="0"/>
          </a:p>
          <a:p>
            <a:r>
              <a:rPr lang="zh-CN" altLang="en-US"/>
              <a:t>互联网协作工作模式</a:t>
            </a:r>
          </a:p>
        </p:txBody>
      </p:sp>
    </p:spTree>
    <p:extLst>
      <p:ext uri="{BB962C8B-B14F-4D97-AF65-F5344CB8AC3E}">
        <p14:creationId xmlns:p14="http://schemas.microsoft.com/office/powerpoint/2010/main" val="17169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AD01C-1A37-4983-A725-F44D10CE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Cloud App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79F2D-70A7-4032-9201-8BEF9CB9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Cloud App Studio</a:t>
            </a:r>
            <a:r>
              <a:rPr lang="zh-CN" altLang="en-US" dirty="0"/>
              <a:t>将每个</a:t>
            </a:r>
            <a:r>
              <a:rPr lang="en-US" altLang="zh-CN" dirty="0"/>
              <a:t>Win32</a:t>
            </a:r>
            <a:r>
              <a:rPr lang="zh-CN" altLang="en-US" dirty="0"/>
              <a:t>工程从“注重桌面功能开发”转化为“注重</a:t>
            </a:r>
            <a:r>
              <a:rPr lang="en-US" altLang="zh-CN" dirty="0"/>
              <a:t>Web</a:t>
            </a:r>
            <a:r>
              <a:rPr lang="zh-CN" altLang="en-US" dirty="0"/>
              <a:t>站点”开发，</a:t>
            </a:r>
            <a:r>
              <a:rPr lang="en-US" altLang="zh-CN" dirty="0"/>
              <a:t>Cloud App Studio</a:t>
            </a:r>
            <a:r>
              <a:rPr lang="zh-CN" altLang="en-US" dirty="0"/>
              <a:t>并不是不关注“</a:t>
            </a:r>
            <a:r>
              <a:rPr lang="en-US" altLang="zh-CN" dirty="0"/>
              <a:t>Desktop</a:t>
            </a:r>
            <a:r>
              <a:rPr lang="zh-CN" altLang="en-US" dirty="0"/>
              <a:t>、本地代码”的开发，而是提倡充分利用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Cloud</a:t>
            </a:r>
            <a:r>
              <a:rPr lang="zh-CN" altLang="en-US" dirty="0"/>
              <a:t>开发的优势，让软件团队更合理、灵活的组织软件功能</a:t>
            </a:r>
          </a:p>
        </p:txBody>
      </p:sp>
    </p:spTree>
    <p:extLst>
      <p:ext uri="{BB962C8B-B14F-4D97-AF65-F5344CB8AC3E}">
        <p14:creationId xmlns:p14="http://schemas.microsoft.com/office/powerpoint/2010/main" val="424480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352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Cloud App Studio</vt:lpstr>
      <vt:lpstr>Cloud App Studio</vt:lpstr>
      <vt:lpstr>Cloud App Studio</vt:lpstr>
      <vt:lpstr>Cloud App Studio</vt:lpstr>
      <vt:lpstr>Cloud App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hui</dc:creator>
  <cp:lastModifiedBy>sun hui</cp:lastModifiedBy>
  <cp:revision>10</cp:revision>
  <dcterms:created xsi:type="dcterms:W3CDTF">2020-05-05T04:00:14Z</dcterms:created>
  <dcterms:modified xsi:type="dcterms:W3CDTF">2020-06-18T01:11:11Z</dcterms:modified>
</cp:coreProperties>
</file>