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8"/>
  </p:notesMasterIdLst>
  <p:handoutMasterIdLst>
    <p:handoutMasterId r:id="rId9"/>
  </p:handoutMasterIdLst>
  <p:sldIdLst>
    <p:sldId id="447" r:id="rId2"/>
    <p:sldId id="402" r:id="rId3"/>
    <p:sldId id="448" r:id="rId4"/>
    <p:sldId id="449" r:id="rId5"/>
    <p:sldId id="450" r:id="rId6"/>
    <p:sldId id="451" r:id="rId7"/>
  </p:sldIdLst>
  <p:sldSz cx="9144000" cy="6858000" type="screen4x3"/>
  <p:notesSz cx="7315200" cy="9601200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/>
    <p:restoredTop sz="94627"/>
  </p:normalViewPr>
  <p:slideViewPr>
    <p:cSldViewPr>
      <p:cViewPr varScale="1">
        <p:scale>
          <a:sx n="93" d="100"/>
          <a:sy n="93" d="100"/>
        </p:scale>
        <p:origin x="178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1/27/20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CS2501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Daily Announcements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1447800" y="1752600"/>
            <a:ext cx="624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I’ve decided to use </a:t>
            </a:r>
            <a:r>
              <a:rPr lang="en-US" b="1" i="1" dirty="0"/>
              <a:t>submission server </a:t>
            </a:r>
            <a:r>
              <a:rPr lang="en-US" dirty="0"/>
              <a:t>for all assignments</a:t>
            </a:r>
          </a:p>
          <a:p>
            <a:pPr lvl="1"/>
            <a:r>
              <a:rPr lang="en-US" dirty="0"/>
              <a:t>Same one we use in 2150. I’ll set it up this week.</a:t>
            </a:r>
          </a:p>
          <a:p>
            <a:pPr lvl="1"/>
            <a:r>
              <a:rPr lang="en-US" dirty="0"/>
              <a:t>You will need to submit </a:t>
            </a:r>
            <a:r>
              <a:rPr lang="en-US" dirty="0" err="1"/>
              <a:t>makefiles</a:t>
            </a:r>
            <a:r>
              <a:rPr lang="en-US" dirty="0"/>
              <a:t> to deal w/ language issue</a:t>
            </a:r>
          </a:p>
          <a:p>
            <a:pPr lvl="1"/>
            <a:r>
              <a:rPr lang="en-US" dirty="0"/>
              <a:t>MIGHT be able to auto-grade upon submission. I’ll let you know soon.</a:t>
            </a:r>
          </a:p>
          <a:p>
            <a:r>
              <a:rPr lang="en-US" dirty="0"/>
              <a:t>I’m planning to merge tier 2 and 3 of grading system to increase flexibility. Will do that very soon.</a:t>
            </a:r>
          </a:p>
          <a:p>
            <a:r>
              <a:rPr lang="en-US" dirty="0"/>
              <a:t>Today we will start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Uva</a:t>
            </a:r>
            <a:r>
              <a:rPr lang="en-US" dirty="0"/>
              <a:t> just purchased a bulk license to use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Looks really neat. I’m playing around to figure out how to do </a:t>
            </a:r>
            <a:r>
              <a:rPr lang="en-US" dirty="0" err="1"/>
              <a:t>autograding</a:t>
            </a:r>
            <a:r>
              <a:rPr lang="en-US" dirty="0"/>
              <a:t> for your programming assignments.</a:t>
            </a:r>
          </a:p>
          <a:p>
            <a:pPr lvl="1"/>
            <a:r>
              <a:rPr lang="en-US" dirty="0"/>
              <a:t>Theoretically can use it for the quizzes too!</a:t>
            </a:r>
          </a:p>
          <a:p>
            <a:r>
              <a:rPr lang="en-US" dirty="0"/>
              <a:t>Remember the grading system changed slightly</a:t>
            </a:r>
          </a:p>
          <a:p>
            <a:r>
              <a:rPr lang="en-US" dirty="0"/>
              <a:t>First quiz is next Friday. Don’t forget!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First quiz is THIS Friday. You will reasonably be able to do the first one, second is available if you really want.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Gradescope</a:t>
            </a:r>
            <a:r>
              <a:rPr lang="en-US" dirty="0"/>
              <a:t> is live for first few modules worth of </a:t>
            </a:r>
            <a:r>
              <a:rPr lang="en-US" dirty="0" err="1"/>
              <a:t>hw</a:t>
            </a:r>
            <a:endParaRPr lang="en-US" dirty="0"/>
          </a:p>
          <a:p>
            <a:pPr lvl="1"/>
            <a:r>
              <a:rPr lang="en-US" dirty="0"/>
              <a:t>One person has passed one! Yay!</a:t>
            </a:r>
          </a:p>
          <a:p>
            <a:pPr lvl="1"/>
            <a:r>
              <a:rPr lang="en-US" dirty="0"/>
              <a:t>Will be adding other </a:t>
            </a:r>
            <a:r>
              <a:rPr lang="en-US" dirty="0" err="1"/>
              <a:t>homeworks</a:t>
            </a:r>
            <a:r>
              <a:rPr lang="en-US" dirty="0"/>
              <a:t> soon</a:t>
            </a:r>
          </a:p>
          <a:p>
            <a:pPr lvl="1"/>
            <a:r>
              <a:rPr lang="en-US" dirty="0"/>
              <a:t>Question about due dates on </a:t>
            </a:r>
            <a:r>
              <a:rPr lang="en-US" dirty="0" err="1"/>
              <a:t>gradescope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6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next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Remember that it contains a cheat checking feature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Any issues with </a:t>
            </a:r>
            <a:r>
              <a:rPr lang="en-US" dirty="0" err="1"/>
              <a:t>gradescope</a:t>
            </a:r>
            <a:r>
              <a:rPr lang="en-US" dirty="0"/>
              <a:t> so far?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</a:t>
            </a:r>
            <a:r>
              <a:rPr lang="en-US"/>
              <a:t>posting common </a:t>
            </a:r>
            <a:r>
              <a:rPr lang="en-US" dirty="0"/>
              <a:t>questions there.</a:t>
            </a:r>
          </a:p>
          <a:p>
            <a:r>
              <a:rPr lang="en-US" dirty="0"/>
              <a:t>First module </a:t>
            </a:r>
            <a:r>
              <a:rPr lang="en-US" b="1" i="1" dirty="0"/>
              <a:t>(graphs basic) is released</a:t>
            </a:r>
            <a:r>
              <a:rPr lang="en-US" dirty="0"/>
              <a:t>. You should be able to do those in about one week.</a:t>
            </a:r>
          </a:p>
          <a:p>
            <a:r>
              <a:rPr lang="en-US" dirty="0"/>
              <a:t>Today we will </a:t>
            </a:r>
            <a:r>
              <a:rPr lang="en-US" b="1" i="1" dirty="0"/>
              <a:t>prove Dijkstra’s algorithm </a:t>
            </a:r>
            <a:r>
              <a:rPr lang="en-US" dirty="0"/>
              <a:t>and maybe start advanced graphs if there is time. 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January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this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A couple of small issues found and fixed already. 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Assignments will continue to appear on there.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546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34719</TotalTime>
  <Words>454</Words>
  <Application>Microsoft Macintosh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CS2501 – Data Structures and Algorithms II</vt:lpstr>
      <vt:lpstr>Wednesday, January 15</vt:lpstr>
      <vt:lpstr>Friday, January 17</vt:lpstr>
      <vt:lpstr>Wednesday, January 22</vt:lpstr>
      <vt:lpstr>Friday, January 24</vt:lpstr>
      <vt:lpstr>Monday, January 27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426</cp:revision>
  <cp:lastPrinted>1999-12-17T13:56:08Z</cp:lastPrinted>
  <dcterms:created xsi:type="dcterms:W3CDTF">2010-01-20T18:12:12Z</dcterms:created>
  <dcterms:modified xsi:type="dcterms:W3CDTF">2020-01-27T15:03:15Z</dcterms:modified>
</cp:coreProperties>
</file>