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1"/>
  </p:notesMasterIdLst>
  <p:handoutMasterIdLst>
    <p:handoutMasterId r:id="rId12"/>
  </p:handoutMasterIdLst>
  <p:sldIdLst>
    <p:sldId id="447" r:id="rId2"/>
    <p:sldId id="402" r:id="rId3"/>
    <p:sldId id="448" r:id="rId4"/>
    <p:sldId id="449" r:id="rId5"/>
    <p:sldId id="450" r:id="rId6"/>
    <p:sldId id="451" r:id="rId7"/>
    <p:sldId id="452" r:id="rId8"/>
    <p:sldId id="453" r:id="rId9"/>
    <p:sldId id="454" r:id="rId10"/>
  </p:sldIdLst>
  <p:sldSz cx="9144000" cy="6858000" type="screen4x3"/>
  <p:notesSz cx="7315200" cy="9601200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94627"/>
  </p:normalViewPr>
  <p:slideViewPr>
    <p:cSldViewPr>
      <p:cViewPr varScale="1">
        <p:scale>
          <a:sx n="93" d="100"/>
          <a:sy n="93" d="100"/>
        </p:scale>
        <p:origin x="187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2/3/20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</a:t>
            </a:r>
            <a:r>
              <a:rPr lang="en-US"/>
              <a:t>posting common </a:t>
            </a:r>
            <a:r>
              <a:rPr lang="en-US" dirty="0"/>
              <a:t>questions there.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January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this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A couple of small issues found and fixed already. 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Assignments will continue to appear on there.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today!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Board game: Changed description of input slightly.</a:t>
            </a:r>
          </a:p>
          <a:p>
            <a:pPr lvl="1"/>
            <a:r>
              <a:rPr lang="en-US" dirty="0"/>
              <a:t>Will change the due dates on those very very soon. 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</a:t>
            </a:r>
            <a:r>
              <a:rPr lang="en-US"/>
              <a:t>possibly finish </a:t>
            </a:r>
            <a:r>
              <a:rPr lang="en-US" dirty="0"/>
              <a:t>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being graded!</a:t>
            </a:r>
          </a:p>
          <a:p>
            <a:pPr lvl="1"/>
            <a:r>
              <a:rPr lang="en-US" dirty="0"/>
              <a:t>Should be back to you by end of weekend at latest.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Many more assignments have been getting added</a:t>
            </a:r>
          </a:p>
          <a:p>
            <a:pPr lvl="1"/>
            <a:r>
              <a:rPr lang="en-US" dirty="0"/>
              <a:t>Recommended due dates have been set</a:t>
            </a:r>
          </a:p>
          <a:p>
            <a:pPr lvl="1"/>
            <a:r>
              <a:rPr lang="en-US" dirty="0"/>
              <a:t>Any other issues anyone is having?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hopefully finish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pPr lvl="1"/>
            <a:r>
              <a:rPr lang="en-US" dirty="0"/>
              <a:t>This was very frustrating on Friday. If you need to do work then go do work somewhere else.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MST / find-union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5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34732</TotalTime>
  <Words>701</Words>
  <Application>Microsoft Macintosh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  <vt:lpstr>Monday, January 27</vt:lpstr>
      <vt:lpstr>Wednesday, January 29</vt:lpstr>
      <vt:lpstr>Friday, January 31</vt:lpstr>
      <vt:lpstr>Monday, February 3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432</cp:revision>
  <cp:lastPrinted>1999-12-17T13:56:08Z</cp:lastPrinted>
  <dcterms:created xsi:type="dcterms:W3CDTF">2010-01-20T18:12:12Z</dcterms:created>
  <dcterms:modified xsi:type="dcterms:W3CDTF">2020-02-03T14:27:30Z</dcterms:modified>
</cp:coreProperties>
</file>