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9"/>
  </p:notesMasterIdLst>
  <p:handoutMasterIdLst>
    <p:handoutMasterId r:id="rId10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/>
    <p:restoredTop sz="94627"/>
  </p:normalViewPr>
  <p:slideViewPr>
    <p:cSldViewPr>
      <p:cViewPr varScale="1">
        <p:scale>
          <a:sx n="93" d="100"/>
          <a:sy n="93" d="100"/>
        </p:scale>
        <p:origin x="178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34720</TotalTime>
  <Words>516</Words>
  <Application>Microsoft Macintosh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427</cp:revision>
  <cp:lastPrinted>1999-12-17T13:56:08Z</cp:lastPrinted>
  <dcterms:created xsi:type="dcterms:W3CDTF">2010-01-20T18:12:12Z</dcterms:created>
  <dcterms:modified xsi:type="dcterms:W3CDTF">2020-01-29T15:25:00Z</dcterms:modified>
</cp:coreProperties>
</file>