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4"/>
  </p:notesMasterIdLst>
  <p:handoutMasterIdLst>
    <p:handoutMasterId r:id="rId15"/>
  </p:handoutMasterIdLst>
  <p:sldIdLst>
    <p:sldId id="447" r:id="rId2"/>
    <p:sldId id="402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</p:sldIdLst>
  <p:sldSz cx="9144000" cy="6858000" type="screen4x3"/>
  <p:notesSz cx="7315200" cy="9601200"/>
  <p:custDataLst>
    <p:tags r:id="rId1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9"/>
    <p:restoredTop sz="94622"/>
  </p:normalViewPr>
  <p:slideViewPr>
    <p:cSldViewPr>
      <p:cViewPr varScale="1">
        <p:scale>
          <a:sx n="113" d="100"/>
          <a:sy n="113" d="100"/>
        </p:scale>
        <p:origin x="12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2/10/20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CS2501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/>
              <a:t>Daily Announcements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1447800" y="1752600"/>
            <a:ext cx="6248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February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have been graded!</a:t>
            </a:r>
          </a:p>
          <a:p>
            <a:pPr lvl="1"/>
            <a:r>
              <a:rPr lang="en-US" dirty="0"/>
              <a:t>The grading was pretty strict by design. 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Note that some problems may contain duplicate items given as input (e.g., edge 5,6 might be in list of edges twice)</a:t>
            </a:r>
          </a:p>
          <a:p>
            <a:r>
              <a:rPr lang="en-US" b="1" i="1" dirty="0"/>
              <a:t>Schedule</a:t>
            </a:r>
            <a:r>
              <a:rPr lang="en-US" dirty="0"/>
              <a:t> has changed (quizzes moved to Wednesdays)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/>
              <a:t>Kruskal’s Algorithm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2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February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Quizzes update!</a:t>
            </a:r>
          </a:p>
          <a:p>
            <a:pPr lvl="1"/>
            <a:r>
              <a:rPr lang="en-US" dirty="0"/>
              <a:t>You can officially do 3 per session (if you are able to fit it)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Make sure you use Java 8, that is the version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Python is version 3.6</a:t>
            </a:r>
          </a:p>
          <a:p>
            <a:pPr lvl="1"/>
            <a:r>
              <a:rPr lang="en-US" dirty="0"/>
              <a:t>C++ you can add C++11 flag to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r>
              <a:rPr lang="en-US" b="1" i="1" dirty="0"/>
              <a:t>Next quiz </a:t>
            </a:r>
            <a:r>
              <a:rPr lang="en-US" dirty="0"/>
              <a:t>is next Wednesday.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 dirty="0"/>
              <a:t>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90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Quizzes update!</a:t>
            </a:r>
          </a:p>
          <a:p>
            <a:pPr lvl="1"/>
            <a:r>
              <a:rPr lang="en-US" dirty="0"/>
              <a:t>You can officially do 3 per session (if you are able to fit it)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Make sure you use Java 8, that is the version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Python is version 3.6</a:t>
            </a:r>
          </a:p>
          <a:p>
            <a:pPr lvl="1"/>
            <a:r>
              <a:rPr lang="en-US" dirty="0"/>
              <a:t>C++ you can add C++11 flag to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r>
              <a:rPr lang="en-US" b="1" i="1" dirty="0"/>
              <a:t>Next quiz </a:t>
            </a:r>
            <a:r>
              <a:rPr lang="en-US" dirty="0"/>
              <a:t>is THIS Wednesday.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</a:t>
            </a:r>
            <a:r>
              <a:rPr lang="en-US"/>
              <a:t>begin continue </a:t>
            </a:r>
            <a:r>
              <a:rPr lang="en-US" b="1" i="1" dirty="0"/>
              <a:t>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I’ve decided to use </a:t>
            </a:r>
            <a:r>
              <a:rPr lang="en-US" b="1" i="1" dirty="0"/>
              <a:t>submission server </a:t>
            </a:r>
            <a:r>
              <a:rPr lang="en-US" dirty="0"/>
              <a:t>for all assignments</a:t>
            </a:r>
          </a:p>
          <a:p>
            <a:pPr lvl="1"/>
            <a:r>
              <a:rPr lang="en-US" dirty="0"/>
              <a:t>Same one we use in 2150. I’ll set it up this week.</a:t>
            </a:r>
          </a:p>
          <a:p>
            <a:pPr lvl="1"/>
            <a:r>
              <a:rPr lang="en-US" dirty="0"/>
              <a:t>You will need to submit </a:t>
            </a:r>
            <a:r>
              <a:rPr lang="en-US" dirty="0" err="1"/>
              <a:t>makefiles</a:t>
            </a:r>
            <a:r>
              <a:rPr lang="en-US" dirty="0"/>
              <a:t> to deal w/ language issue</a:t>
            </a:r>
          </a:p>
          <a:p>
            <a:pPr lvl="1"/>
            <a:r>
              <a:rPr lang="en-US" dirty="0"/>
              <a:t>MIGHT be able to auto-grade upon submission. I’ll let you know soon.</a:t>
            </a:r>
          </a:p>
          <a:p>
            <a:r>
              <a:rPr lang="en-US" dirty="0"/>
              <a:t>I’m planning to merge tier 2 and 3 of grading system to increase flexibility. Will do that very soon.</a:t>
            </a:r>
          </a:p>
          <a:p>
            <a:r>
              <a:rPr lang="en-US" dirty="0"/>
              <a:t>Today we will start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Uva</a:t>
            </a:r>
            <a:r>
              <a:rPr lang="en-US" dirty="0"/>
              <a:t> just purchased a bulk license to use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Looks really neat. I’m playing around to figure out how to do </a:t>
            </a:r>
            <a:r>
              <a:rPr lang="en-US" dirty="0" err="1"/>
              <a:t>autograding</a:t>
            </a:r>
            <a:r>
              <a:rPr lang="en-US" dirty="0"/>
              <a:t> for your programming assignments.</a:t>
            </a:r>
          </a:p>
          <a:p>
            <a:pPr lvl="1"/>
            <a:r>
              <a:rPr lang="en-US" dirty="0"/>
              <a:t>Theoretically can use it for the quizzes too!</a:t>
            </a:r>
          </a:p>
          <a:p>
            <a:r>
              <a:rPr lang="en-US" dirty="0"/>
              <a:t>Remember the grading system changed slightly</a:t>
            </a:r>
          </a:p>
          <a:p>
            <a:r>
              <a:rPr lang="en-US" dirty="0"/>
              <a:t>First quiz is next Friday. Don’t forget!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First quiz is THIS Friday. You will reasonably be able to do the first one, second is available if you really want.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Gradescope</a:t>
            </a:r>
            <a:r>
              <a:rPr lang="en-US" dirty="0"/>
              <a:t> is live for first few modules worth of </a:t>
            </a:r>
            <a:r>
              <a:rPr lang="en-US" dirty="0" err="1"/>
              <a:t>hw</a:t>
            </a:r>
            <a:endParaRPr lang="en-US" dirty="0"/>
          </a:p>
          <a:p>
            <a:pPr lvl="1"/>
            <a:r>
              <a:rPr lang="en-US" dirty="0"/>
              <a:t>One person has passed one! Yay!</a:t>
            </a:r>
          </a:p>
          <a:p>
            <a:pPr lvl="1"/>
            <a:r>
              <a:rPr lang="en-US" dirty="0"/>
              <a:t>Will be adding other </a:t>
            </a:r>
            <a:r>
              <a:rPr lang="en-US" dirty="0" err="1"/>
              <a:t>homeworks</a:t>
            </a:r>
            <a:r>
              <a:rPr lang="en-US" dirty="0"/>
              <a:t> soon</a:t>
            </a:r>
          </a:p>
          <a:p>
            <a:pPr lvl="1"/>
            <a:r>
              <a:rPr lang="en-US" dirty="0"/>
              <a:t>Question about due dates on </a:t>
            </a:r>
            <a:r>
              <a:rPr lang="en-US" dirty="0" err="1"/>
              <a:t>gradescope</a:t>
            </a:r>
            <a:r>
              <a:rPr lang="en-US"/>
              <a:t>?</a:t>
            </a:r>
            <a:endParaRPr lang="en-US" dirty="0"/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6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moved</a:t>
            </a:r>
          </a:p>
          <a:p>
            <a:pPr lvl="1"/>
            <a:r>
              <a:rPr lang="en-US" b="1" i="1" dirty="0"/>
              <a:t>To next Wednesday. Don’t forget. </a:t>
            </a:r>
            <a:endParaRPr lang="en-US" dirty="0"/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Remember that it contains a cheat checking feature</a:t>
            </a:r>
          </a:p>
          <a:p>
            <a:pPr lvl="1"/>
            <a:r>
              <a:rPr lang="en-US" dirty="0"/>
              <a:t>How do you prefer due dates be set on there?</a:t>
            </a:r>
          </a:p>
          <a:p>
            <a:pPr lvl="1"/>
            <a:r>
              <a:rPr lang="en-US" dirty="0"/>
              <a:t>Any issues with </a:t>
            </a:r>
            <a:r>
              <a:rPr lang="en-US" dirty="0" err="1"/>
              <a:t>gradescope</a:t>
            </a:r>
            <a:r>
              <a:rPr lang="en-US" dirty="0"/>
              <a:t> so far?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</a:t>
            </a:r>
            <a:r>
              <a:rPr lang="en-US"/>
              <a:t>posting common </a:t>
            </a:r>
            <a:r>
              <a:rPr lang="en-US" dirty="0"/>
              <a:t>questions there.</a:t>
            </a:r>
          </a:p>
          <a:p>
            <a:r>
              <a:rPr lang="en-US" dirty="0"/>
              <a:t>First module </a:t>
            </a:r>
            <a:r>
              <a:rPr lang="en-US" b="1" i="1" dirty="0"/>
              <a:t>(graphs basic) is released</a:t>
            </a:r>
            <a:r>
              <a:rPr lang="en-US" dirty="0"/>
              <a:t>. You should be able to do those in about one week.</a:t>
            </a:r>
          </a:p>
          <a:p>
            <a:r>
              <a:rPr lang="en-US" dirty="0"/>
              <a:t>Today we will </a:t>
            </a:r>
            <a:r>
              <a:rPr lang="en-US" b="1" i="1" dirty="0"/>
              <a:t>prove Dijkstra’s algorithm </a:t>
            </a:r>
            <a:r>
              <a:rPr lang="en-US" dirty="0"/>
              <a:t>and maybe start advanced graphs if there is time. 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January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moved</a:t>
            </a:r>
          </a:p>
          <a:p>
            <a:pPr lvl="1"/>
            <a:r>
              <a:rPr lang="en-US" b="1" i="1" dirty="0"/>
              <a:t>To this Wednesday. Don’t forget. </a:t>
            </a:r>
            <a:endParaRPr lang="en-US" dirty="0"/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A couple of small issues found and fixed already. </a:t>
            </a:r>
          </a:p>
          <a:p>
            <a:pPr lvl="1"/>
            <a:r>
              <a:rPr lang="en-US" dirty="0"/>
              <a:t>How do you prefer due dates be set on there?</a:t>
            </a:r>
          </a:p>
          <a:p>
            <a:pPr lvl="1"/>
            <a:r>
              <a:rPr lang="en-US" dirty="0"/>
              <a:t>Assignments will continue to appear on there.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5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are today!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Board game: Changed description of input slightly.</a:t>
            </a:r>
          </a:p>
          <a:p>
            <a:pPr lvl="1"/>
            <a:r>
              <a:rPr lang="en-US" dirty="0"/>
              <a:t>Will change the due dates on those very very soon. 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and </a:t>
            </a:r>
            <a:r>
              <a:rPr lang="en-US"/>
              <a:t>possibly finish </a:t>
            </a:r>
            <a:r>
              <a:rPr lang="en-US" dirty="0"/>
              <a:t>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3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are being graded!</a:t>
            </a:r>
          </a:p>
          <a:p>
            <a:pPr lvl="1"/>
            <a:r>
              <a:rPr lang="en-US" dirty="0"/>
              <a:t>Should be back to you by end of weekend at latest.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Many more assignments have been getting added</a:t>
            </a:r>
          </a:p>
          <a:p>
            <a:pPr lvl="1"/>
            <a:r>
              <a:rPr lang="en-US" dirty="0"/>
              <a:t>Recommended due dates have been set</a:t>
            </a:r>
          </a:p>
          <a:p>
            <a:pPr lvl="1"/>
            <a:r>
              <a:rPr lang="en-US" dirty="0"/>
              <a:t>Any other issues anyone is having?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and hopefully finish 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have been graded!</a:t>
            </a:r>
          </a:p>
          <a:p>
            <a:pPr lvl="1"/>
            <a:r>
              <a:rPr lang="en-US" dirty="0"/>
              <a:t>The grading was pretty strict by design. 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Note that some problems may contain duplicate items given as input (e.g., edge 5,6 might be in list of edges twice)</a:t>
            </a:r>
          </a:p>
          <a:p>
            <a:r>
              <a:rPr lang="en-US" b="1" i="1" dirty="0"/>
              <a:t>Schedule</a:t>
            </a:r>
            <a:r>
              <a:rPr lang="en-US" dirty="0"/>
              <a:t> has changed (quizzes moved to Wednesdays)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pPr lvl="1"/>
            <a:r>
              <a:rPr lang="en-US" dirty="0"/>
              <a:t>This was very frustrating on Friday. If you need to do work then go do work somewhere else.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 dirty="0"/>
              <a:t>MST / find-union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15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34735</TotalTime>
  <Words>979</Words>
  <Application>Microsoft Macintosh PowerPoint</Application>
  <PresentationFormat>On-screen Show (4:3)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CS2501 – Data Structures and Algorithms II</vt:lpstr>
      <vt:lpstr>Wednesday, January 15</vt:lpstr>
      <vt:lpstr>Friday, January 17</vt:lpstr>
      <vt:lpstr>Wednesday, January 22</vt:lpstr>
      <vt:lpstr>Friday, January 24</vt:lpstr>
      <vt:lpstr>Monday, January 27</vt:lpstr>
      <vt:lpstr>Wednesday, January 29</vt:lpstr>
      <vt:lpstr>Friday, January 31</vt:lpstr>
      <vt:lpstr>Monday, February 3</vt:lpstr>
      <vt:lpstr>Wednesday, February 5</vt:lpstr>
      <vt:lpstr>Friday, February 7</vt:lpstr>
      <vt:lpstr>Monday, February 10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436</cp:revision>
  <cp:lastPrinted>1999-12-17T13:56:08Z</cp:lastPrinted>
  <dcterms:created xsi:type="dcterms:W3CDTF">2010-01-20T18:12:12Z</dcterms:created>
  <dcterms:modified xsi:type="dcterms:W3CDTF">2020-02-10T14:45:07Z</dcterms:modified>
</cp:coreProperties>
</file>