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5"/>
  </p:notesMasterIdLst>
  <p:handoutMasterIdLst>
    <p:handoutMasterId r:id="rId16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/>
    <p:restoredTop sz="94575"/>
  </p:normalViewPr>
  <p:slideViewPr>
    <p:cSldViewPr>
      <p:cViewPr varScale="1">
        <p:scale>
          <a:sx n="141" d="100"/>
          <a:sy n="141" d="100"/>
        </p:scale>
        <p:origin x="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February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/>
              <a:t>Kruskal’s Algorithm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next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THIS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</a:t>
            </a:r>
            <a:r>
              <a:rPr lang="en-US"/>
              <a:t>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Happy Valentines Day?</a:t>
            </a:r>
          </a:p>
          <a:p>
            <a:r>
              <a:rPr lang="en-US" dirty="0"/>
              <a:t>Quizzes from Wed. will be graded by end of weekend.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Interested in a discussion section w/ grad ta?</a:t>
            </a:r>
          </a:p>
          <a:p>
            <a:pPr lvl="1"/>
            <a:r>
              <a:rPr lang="en-US" dirty="0"/>
              <a:t>Could go over…solutions / advice for </a:t>
            </a:r>
            <a:r>
              <a:rPr lang="en-US" dirty="0" err="1"/>
              <a:t>hw</a:t>
            </a:r>
            <a:r>
              <a:rPr lang="en-US" dirty="0"/>
              <a:t> problems, proofs, etc.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3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34736</TotalTime>
  <Words>1072</Words>
  <Application>Microsoft Macintosh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  <vt:lpstr>Wednesday, February 5</vt:lpstr>
      <vt:lpstr>Friday, February 7</vt:lpstr>
      <vt:lpstr>Monday, February 10</vt:lpstr>
      <vt:lpstr>Friday, February 14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437</cp:revision>
  <cp:lastPrinted>1999-12-17T13:56:08Z</cp:lastPrinted>
  <dcterms:created xsi:type="dcterms:W3CDTF">2010-01-20T18:12:12Z</dcterms:created>
  <dcterms:modified xsi:type="dcterms:W3CDTF">2020-02-14T14:25:51Z</dcterms:modified>
</cp:coreProperties>
</file>